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89" r:id="rId14"/>
    <p:sldId id="290" r:id="rId15"/>
    <p:sldId id="291" r:id="rId16"/>
    <p:sldId id="269" r:id="rId17"/>
    <p:sldId id="271" r:id="rId18"/>
    <p:sldId id="272" r:id="rId19"/>
    <p:sldId id="292" r:id="rId20"/>
    <p:sldId id="294" r:id="rId21"/>
    <p:sldId id="273" r:id="rId22"/>
    <p:sldId id="274" r:id="rId23"/>
    <p:sldId id="29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800000"/>
    <a:srgbClr val="990000"/>
    <a:srgbClr val="0033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9" autoAdjust="0"/>
    <p:restoredTop sz="95056" autoAdjust="0"/>
  </p:normalViewPr>
  <p:slideViewPr>
    <p:cSldViewPr snapToGrid="0" snapToObjects="1">
      <p:cViewPr varScale="1">
        <p:scale>
          <a:sx n="101" d="100"/>
          <a:sy n="101" d="100"/>
        </p:scale>
        <p:origin x="1362" y="114"/>
      </p:cViewPr>
      <p:guideLst>
        <p:guide orient="horz" pos="2156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3342" y="84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인공지능 기술이 발전함에 따라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보안 취약점을 이용해서 공격하는 새로운 해킹 이슈들이 등장하고 있습니다</a:t>
            </a:r>
            <a:endParaRPr lang="en-US" altLang="ko-KR" dirty="0"/>
          </a:p>
          <a:p>
            <a:r>
              <a:rPr lang="ko-KR" altLang="en-US" dirty="0"/>
              <a:t>이번 장에서는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기반 시스템의 성능을 의도적으로 떨어뜨리는 적대적 공격 </a:t>
            </a:r>
            <a:r>
              <a:rPr lang="en-US" altLang="ko-KR" dirty="0"/>
              <a:t>adversarial attack</a:t>
            </a:r>
            <a:r>
              <a:rPr lang="ko-KR" altLang="en-US" dirty="0"/>
              <a:t>의 개념을 알아보고 공격 사례를 구현해 보겠습니다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96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68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239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905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976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132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888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1796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18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399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20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12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603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580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8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23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964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96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94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540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239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74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2C1F-B844-4FEF-BE09-8652DA5C8E54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B29D-51D1-40AB-8EB4-EEE4C4A04913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44A3-D00E-4567-BDE5-9D2AE8994822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CEC1-0071-4DD4-873F-51483289B71B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Clr>
                <a:srgbClr val="FF3300"/>
              </a:buClr>
              <a:defRPr/>
            </a:lvl1pPr>
            <a:lvl2pPr marL="630238" indent="-173038">
              <a:buClr>
                <a:srgbClr val="00B050"/>
              </a:buClr>
              <a:buFont typeface="Arial" panose="020B0604020202020204" pitchFamily="34" charset="0"/>
              <a:buChar char="•"/>
              <a:defRPr/>
            </a:lvl2pPr>
            <a:lvl3pPr marL="1074738" indent="-160338">
              <a:buClr>
                <a:srgbClr val="0070C0"/>
              </a:buClr>
              <a:defRPr/>
            </a:lvl3pPr>
            <a:lvl4pPr marL="1527175" indent="-155575">
              <a:buClr>
                <a:srgbClr val="7030A0"/>
              </a:buClr>
              <a:buFont typeface="Arial" panose="020B0604020202020204" pitchFamily="34" charset="0"/>
              <a:buChar char="•"/>
              <a:defRPr/>
            </a:lvl4pPr>
            <a:lvl5pPr marL="1970088" indent="-141288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8096-5E1C-4D5B-A880-EBF612DA5845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043-6101-4857-92C7-AABE7C8489FC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6578C-634E-4C5E-BD94-6C949495E0D7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75D8-362B-4C6A-8BAC-8E2DFDFDE137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81E1-0A3C-4274-8E31-7ADF102B54D6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4597-3C4F-4DC7-9B4A-3B87D476C57B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86958-2984-4740-B399-FCF02157D1E9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ADD8-5F56-4E54-8531-7D5EFB284681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3547A9B9-85BA-4E99-9520-DB4F78A09612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rgbClr val="FF3300"/>
          </a:solidFill>
          <a:latin typeface="a옛날사진관3" panose="02020600000000000000" pitchFamily="18" charset="-127"/>
          <a:ea typeface="a옛날사진관3" panose="02020600000000000000" pitchFamily="18" charset="-127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ts val="600"/>
        </a:spcBef>
        <a:buClr>
          <a:srgbClr val="FF6600"/>
        </a:buClr>
        <a:buFont typeface="Arial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742950" indent="-285750" algn="l" defTabSz="914400" rtl="0" eaLnBrk="1" latinLnBrk="1" hangingPunct="1">
        <a:spcBef>
          <a:spcPts val="6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spcBef>
          <a:spcPts val="600"/>
        </a:spcBef>
        <a:buClr>
          <a:srgbClr val="0070C0"/>
        </a:buClr>
        <a:buFont typeface="Arial" pitchFamily="34" charset="0"/>
        <a:buChar char="•"/>
        <a:defRPr sz="16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57350" indent="-285750" algn="l" defTabSz="914400" rtl="0" eaLnBrk="1" latinLnBrk="1" hangingPunct="1">
        <a:spcBef>
          <a:spcPts val="600"/>
        </a:spcBef>
        <a:buClr>
          <a:srgbClr val="7030A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spcBef>
          <a:spcPts val="600"/>
        </a:spcBef>
        <a:buFont typeface="Arial" pitchFamily="34" charset="0"/>
        <a:buChar char="»"/>
        <a:defRPr sz="1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tworld.co.kr/news/175699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blog.lgcns.com/2191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youtube.com/watch?v=CIfsB_EYsVI" TargetMode="External"/><Relationship Id="rId5" Type="http://schemas.openxmlformats.org/officeDocument/2006/relationships/hyperlink" Target="https://arxiv.org/pdf/1412.6572.pdf" TargetMode="Externa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youtube.com/watch?app=desktop&amp;v=TfDO2guk0u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 </a:t>
            </a:r>
            <a:r>
              <a:rPr lang="ko-KR" altLang="en-US" dirty="0" err="1"/>
              <a:t>딥러닝을</a:t>
            </a:r>
            <a:r>
              <a:rPr lang="ko-KR" altLang="en-US" dirty="0"/>
              <a:t> 해킹하는 적대적 공격 </a:t>
            </a:r>
            <a:r>
              <a:rPr lang="en-US" altLang="ko-KR" dirty="0">
                <a:solidFill>
                  <a:schemeClr val="accent4"/>
                </a:solidFill>
              </a:rPr>
              <a:t>Adversarial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Attack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9341709" cy="2489200"/>
          </a:xfrm>
        </p:spPr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참고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EXPLAINING AND HARNESSING ADVERSARIAL EXAMPLES, Ian J. Goodfellow,2014  </a:t>
            </a:r>
            <a:r>
              <a:rPr lang="en-US" altLang="ko-KR" dirty="0">
                <a:solidFill>
                  <a:schemeClr val="tx1"/>
                </a:solidFill>
                <a:hlinkClick r:id="rId5"/>
              </a:rPr>
              <a:t>https://arxiv.org/pdf/1412.6572.pdf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/>
                </a:solidFill>
              </a:rPr>
              <a:t>Adversarial Examples and Adversarial Training, Ian J. Goodfellow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tx1"/>
                </a:solidFill>
                <a:hlinkClick r:id="rId6"/>
              </a:rPr>
              <a:t>https://www.youtube.com/watch?v=CIfsB_EYsVI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hlinkClick r:id="rId7"/>
              </a:rPr>
              <a:t>https://blog.lgcns.com/2191</a:t>
            </a:r>
            <a:r>
              <a:rPr lang="en-US" altLang="ko-KR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hlinkClick r:id="rId8"/>
              </a:rPr>
              <a:t>https://www.itworld.co.kr/news/175699</a:t>
            </a:r>
            <a:r>
              <a:rPr lang="en-US" altLang="ko-KR" dirty="0"/>
              <a:t> 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hlinkClick r:id="rId9"/>
              </a:rPr>
              <a:t>https://www.youtube.com/watch?app=desktop&amp;v=TfDO2guk0ug</a:t>
            </a:r>
            <a:r>
              <a:rPr lang="en-US" altLang="ko-KR" dirty="0"/>
              <a:t> </a:t>
            </a:r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64AE65A6-1FC4-4CC1-B71A-804282903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88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90" x="2632075" y="3579813"/>
          <p14:tracePt t="310" x="2309813" y="3579813"/>
          <p14:tracePt t="316" x="2219325" y="3579813"/>
          <p14:tracePt t="324" x="2087563" y="3560763"/>
          <p14:tracePt t="332" x="1955800" y="3560763"/>
          <p14:tracePt t="340" x="1855788" y="3560763"/>
          <p14:tracePt t="348" x="1765300" y="3560763"/>
          <p14:tracePt t="356" x="1624013" y="3549650"/>
          <p14:tracePt t="364" x="1582738" y="3549650"/>
          <p14:tracePt t="372" x="1503363" y="3549650"/>
          <p14:tracePt t="380" x="1471613" y="3549650"/>
          <p14:tracePt t="388" x="1392238" y="3540125"/>
          <p14:tracePt t="396" x="1320800" y="3540125"/>
          <p14:tracePt t="404" x="1260475" y="3540125"/>
          <p14:tracePt t="412" x="1200150" y="3540125"/>
          <p14:tracePt t="420" x="1169988" y="3540125"/>
          <p14:tracePt t="428" x="1139825" y="3540125"/>
          <p14:tracePt t="436" x="1128713" y="3540125"/>
          <p14:tracePt t="452" x="1119188" y="3540125"/>
          <p14:tracePt t="532" x="1119188" y="3530600"/>
          <p14:tracePt t="540" x="1149350" y="3519488"/>
          <p14:tracePt t="548" x="1179513" y="3519488"/>
          <p14:tracePt t="558" x="1209675" y="3498850"/>
          <p14:tracePt t="564" x="1320800" y="3468688"/>
          <p14:tracePt t="574" x="1371600" y="3468688"/>
          <p14:tracePt t="580" x="1452563" y="3449638"/>
          <p14:tracePt t="590" x="1533525" y="3429000"/>
          <p14:tracePt t="600" x="1654175" y="3398838"/>
          <p14:tracePt t="606" x="1744663" y="3389313"/>
          <p14:tracePt t="614" x="1795463" y="3389313"/>
          <p14:tracePt t="622" x="1876425" y="3378200"/>
          <p14:tracePt t="630" x="1936750" y="3368675"/>
          <p14:tracePt t="638" x="1997075" y="3368675"/>
          <p14:tracePt t="646" x="2057400" y="3368675"/>
          <p14:tracePt t="654" x="2078038" y="3368675"/>
          <p14:tracePt t="662" x="2097088" y="3359150"/>
          <p14:tracePt t="670" x="2108200" y="3359150"/>
          <p14:tracePt t="710" x="2108200" y="3348038"/>
          <p14:tracePt t="718" x="2108200" y="3338513"/>
          <p14:tracePt t="726" x="2117725" y="3338513"/>
          <p14:tracePt t="734" x="2127250" y="3327400"/>
          <p14:tracePt t="742" x="2138363" y="3317875"/>
          <p14:tracePt t="758" x="2138363" y="3308350"/>
          <p14:tracePt t="766" x="2147888" y="3308350"/>
          <p14:tracePt t="774" x="2157413" y="3308350"/>
          <p14:tracePt t="781" x="2168525" y="3297238"/>
          <p14:tracePt t="790" x="2178050" y="3287713"/>
          <p14:tracePt t="806" x="2198688" y="3278188"/>
          <p14:tracePt t="815" x="2219325" y="3267075"/>
          <p14:tracePt t="822" x="2249488" y="3257550"/>
          <p14:tracePt t="830" x="2298700" y="3248025"/>
          <p14:tracePt t="840" x="2328863" y="3236913"/>
          <p14:tracePt t="846" x="2400300" y="3227388"/>
          <p14:tracePt t="856" x="2470150" y="3227388"/>
          <p14:tracePt t="862" x="2551113" y="3217863"/>
          <p14:tracePt t="872" x="2632075" y="3197225"/>
          <p14:tracePt t="881" x="2743200" y="3197225"/>
          <p14:tracePt t="888" x="2803525" y="3197225"/>
          <p14:tracePt t="896" x="2863850" y="3197225"/>
          <p14:tracePt t="904" x="2924175" y="3187700"/>
          <p14:tracePt t="912" x="2984500" y="3187700"/>
          <p14:tracePt t="920" x="3014663" y="3187700"/>
          <p14:tracePt t="928" x="3044825" y="3176588"/>
          <p14:tracePt t="1163" x="3065463" y="3155950"/>
          <p14:tracePt t="1171" x="3095625" y="3146425"/>
          <p14:tracePt t="1179" x="3125788" y="3125788"/>
          <p14:tracePt t="1187" x="3186113" y="3116263"/>
          <p14:tracePt t="1195" x="3216275" y="3106738"/>
          <p14:tracePt t="1203" x="3257550" y="3095625"/>
          <p14:tracePt t="1211" x="3317875" y="3095625"/>
          <p14:tracePt t="1219" x="3357563" y="3086100"/>
          <p14:tracePt t="1226" x="3438525" y="3086100"/>
          <p14:tracePt t="1235" x="3479800" y="3086100"/>
          <p14:tracePt t="1242" x="3519488" y="3086100"/>
          <p14:tracePt t="1251" x="3549650" y="3076575"/>
          <p14:tracePt t="1259" x="3579813" y="3076575"/>
          <p14:tracePt t="1267" x="3600450" y="3076575"/>
          <p14:tracePt t="1275" x="3619500" y="3076575"/>
          <p14:tracePt t="1283" x="3630613" y="3076575"/>
          <p14:tracePt t="1371" x="3640138" y="3076575"/>
          <p14:tracePt t="1380" x="3651250" y="3076575"/>
          <p14:tracePt t="1386" x="3670300" y="3076575"/>
          <p14:tracePt t="1394" x="3681413" y="3065463"/>
          <p14:tracePt t="1404" x="3690938" y="3065463"/>
          <p14:tracePt t="1410" x="3700463" y="3065463"/>
          <p14:tracePt t="1420" x="3721100" y="3065463"/>
          <p14:tracePt t="1426" x="3741738" y="3065463"/>
          <p14:tracePt t="1436" x="3771900" y="3065463"/>
          <p14:tracePt t="1445" x="3790950" y="3065463"/>
          <p14:tracePt t="1452" x="3822700" y="3065463"/>
          <p14:tracePt t="1460" x="3852863" y="3065463"/>
          <p14:tracePt t="1468" x="3902075" y="3065463"/>
          <p14:tracePt t="1476" x="3983038" y="3065463"/>
          <p14:tracePt t="1484" x="4043363" y="3065463"/>
          <p14:tracePt t="1492" x="4103688" y="3065463"/>
          <p14:tracePt t="1500" x="4175125" y="3065463"/>
          <p14:tracePt t="1508" x="4275138" y="3065463"/>
          <p14:tracePt t="1516" x="4346575" y="3065463"/>
          <p14:tracePt t="1524" x="4397375" y="3065463"/>
          <p14:tracePt t="1532" x="4467225" y="3065463"/>
          <p14:tracePt t="1540" x="4538663" y="3065463"/>
          <p14:tracePt t="1549" x="4598988" y="3065463"/>
          <p14:tracePt t="1556" x="4638675" y="3065463"/>
          <p14:tracePt t="1564" x="4659313" y="3065463"/>
          <p14:tracePt t="1572" x="4689475" y="3065463"/>
          <p14:tracePt t="1580" x="4710113" y="3065463"/>
          <p14:tracePt t="1588" x="4729163" y="3065463"/>
          <p14:tracePt t="1662" x="4740275" y="3055938"/>
          <p14:tracePt t="1684" x="4749800" y="3055938"/>
          <p14:tracePt t="1692" x="4759325" y="3055938"/>
          <p14:tracePt t="1709" x="4770438" y="3046413"/>
          <p14:tracePt t="1734" x="4779963" y="3046413"/>
          <p14:tracePt t="1750" x="4789488" y="3046413"/>
          <p14:tracePt t="1766" x="4800600" y="3046413"/>
          <p14:tracePt t="1774" x="4810125" y="3046413"/>
          <p14:tracePt t="1782" x="4810125" y="3035300"/>
          <p14:tracePt t="1798" x="4830763" y="3025775"/>
          <p14:tracePt t="1806" x="4840288" y="3025775"/>
          <p14:tracePt t="1814" x="4849813" y="3016250"/>
          <p14:tracePt t="1822" x="4860925" y="3005138"/>
          <p14:tracePt t="1830" x="4870450" y="3005138"/>
          <p14:tracePt t="1837" x="4891088" y="2995613"/>
          <p14:tracePt t="1846" x="4900613" y="2995613"/>
          <p14:tracePt t="1854" x="4921250" y="2995613"/>
          <p14:tracePt t="1862" x="4930775" y="2995613"/>
          <p14:tracePt t="1870" x="4960938" y="2984500"/>
          <p14:tracePt t="1878" x="4972050" y="2974975"/>
          <p14:tracePt t="1886" x="5002213" y="2974975"/>
          <p14:tracePt t="1894" x="5021263" y="2965450"/>
          <p14:tracePt t="1902" x="5041900" y="2954338"/>
          <p14:tracePt t="1909" x="5053013" y="2954338"/>
          <p14:tracePt t="1918" x="5062538" y="2954338"/>
          <p14:tracePt t="1926" x="5083175" y="2954338"/>
          <p14:tracePt t="1934" x="5092700" y="2944813"/>
          <p14:tracePt t="1942" x="5102225" y="2944813"/>
          <p14:tracePt t="1966" x="5113338" y="2944813"/>
          <p14:tracePt t="2080" x="5122863" y="2944813"/>
          <p14:tracePt t="2088" x="5132388" y="2944813"/>
          <p14:tracePt t="2096" x="5143500" y="2944813"/>
          <p14:tracePt t="2104" x="5173663" y="2944813"/>
          <p14:tracePt t="2112" x="5203825" y="2944813"/>
          <p14:tracePt t="2120" x="5224463" y="2944813"/>
          <p14:tracePt t="2128" x="5254625" y="2944813"/>
          <p14:tracePt t="2136" x="5273675" y="2944813"/>
          <p14:tracePt t="2144" x="5294313" y="2944813"/>
          <p14:tracePt t="2152" x="5345113" y="2944813"/>
          <p14:tracePt t="2160" x="5426075" y="2944813"/>
          <p14:tracePt t="2168" x="5456238" y="2944813"/>
          <p14:tracePt t="2175" x="5495925" y="2944813"/>
          <p14:tracePt t="2184" x="5535613" y="2944813"/>
          <p14:tracePt t="2191" x="5567363" y="2944813"/>
          <p14:tracePt t="2200" x="5597525" y="2944813"/>
          <p14:tracePt t="2208" x="5627688" y="2944813"/>
          <p14:tracePt t="2216" x="5667375" y="2944813"/>
          <p14:tracePt t="2224" x="5697538" y="2944813"/>
          <p14:tracePt t="2232" x="5727700" y="2944813"/>
          <p14:tracePt t="2240" x="5757863" y="2944813"/>
          <p14:tracePt t="2248" x="5778500" y="2944813"/>
          <p14:tracePt t="2256" x="5808663" y="2944813"/>
          <p14:tracePt t="2264" x="5848350" y="2944813"/>
          <p14:tracePt t="2272" x="5908675" y="2944813"/>
          <p14:tracePt t="2282" x="5949950" y="2944813"/>
          <p14:tracePt t="2338" x="5970588" y="2944813"/>
          <p14:tracePt t="2346" x="6000750" y="2944813"/>
          <p14:tracePt t="2354" x="6019800" y="2944813"/>
          <p14:tracePt t="2362" x="6049963" y="2944813"/>
          <p14:tracePt t="2369" x="6080125" y="2944813"/>
          <p14:tracePt t="2378" x="6111875" y="2944813"/>
          <p14:tracePt t="2386" x="6130925" y="2944813"/>
          <p14:tracePt t="2394" x="6161088" y="2944813"/>
          <p14:tracePt t="2402" x="6191250" y="2944813"/>
          <p14:tracePt t="2410" x="6221413" y="2944813"/>
          <p14:tracePt t="2418" x="6242050" y="2944813"/>
          <p14:tracePt t="2426" x="6272213" y="2944813"/>
          <p14:tracePt t="2434" x="6292850" y="2944813"/>
          <p14:tracePt t="2442" x="6332538" y="2944813"/>
          <p14:tracePt t="2450" x="6353175" y="2944813"/>
          <p14:tracePt t="2458" x="6383338" y="2935288"/>
          <p14:tracePt t="2466" x="6413500" y="2935288"/>
          <p14:tracePt t="2482" x="6423025" y="2935288"/>
          <p14:tracePt t="2490" x="6454775" y="2935288"/>
          <p14:tracePt t="2498" x="6473825" y="2935288"/>
          <p14:tracePt t="2506" x="6484938" y="2935288"/>
          <p14:tracePt t="2514" x="6503988" y="2935288"/>
          <p14:tracePt t="2523" x="6524625" y="2935288"/>
          <p14:tracePt t="2532" x="6545263" y="2935288"/>
          <p14:tracePt t="2537" x="6564313" y="2935288"/>
          <p14:tracePt t="2548" x="6575425" y="2935288"/>
          <p14:tracePt t="2554" x="6605588" y="2935288"/>
          <p14:tracePt t="2563" x="6635750" y="2935288"/>
          <p14:tracePt t="2573" x="6665913" y="2935288"/>
          <p14:tracePt t="2580" x="6716713" y="2935288"/>
          <p14:tracePt t="2588" x="6765925" y="2935288"/>
          <p14:tracePt t="2596" x="6796088" y="2935288"/>
          <p14:tracePt t="2604" x="6837363" y="2935288"/>
          <p14:tracePt t="2612" x="6877050" y="2935288"/>
          <p14:tracePt t="2620" x="6907213" y="2935288"/>
          <p14:tracePt t="2628" x="6967538" y="2935288"/>
          <p14:tracePt t="2636" x="7048500" y="2935288"/>
          <p14:tracePt t="2644" x="7089775" y="2935288"/>
          <p14:tracePt t="2652" x="7129463" y="2935288"/>
          <p14:tracePt t="2660" x="7159625" y="2935288"/>
          <p14:tracePt t="2668" x="7200900" y="2935288"/>
          <p14:tracePt t="2676" x="7240588" y="2935288"/>
          <p14:tracePt t="2684" x="7270750" y="2935288"/>
          <p14:tracePt t="2692" x="7321550" y="2935288"/>
          <p14:tracePt t="2700" x="7351713" y="2944813"/>
          <p14:tracePt t="2708" x="7381875" y="2944813"/>
          <p14:tracePt t="2716" x="7412038" y="2944813"/>
          <p14:tracePt t="2724" x="7442200" y="2944813"/>
          <p14:tracePt t="2731" x="7481888" y="2944813"/>
          <p14:tracePt t="2740" x="7513638" y="2944813"/>
          <p14:tracePt t="2748" x="7543800" y="2944813"/>
          <p14:tracePt t="2755" x="7562850" y="2944813"/>
          <p14:tracePt t="2764" x="7573963" y="2944813"/>
          <p14:tracePt t="2772" x="7593013" y="2944813"/>
          <p14:tracePt t="2780" x="7623175" y="2944813"/>
          <p14:tracePt t="2788" x="7643813" y="2944813"/>
          <p14:tracePt t="2796" x="7664450" y="2944813"/>
          <p14:tracePt t="2805" x="7694613" y="2944813"/>
          <p14:tracePt t="2812" x="7715250" y="2944813"/>
          <p14:tracePt t="2821" x="7745413" y="2944813"/>
          <p14:tracePt t="2828" x="7754938" y="2944813"/>
          <p14:tracePt t="2838" x="7775575" y="2944813"/>
          <p14:tracePt t="2844" x="7794625" y="2944813"/>
          <p14:tracePt t="2857" x="7815263" y="2944813"/>
          <p14:tracePt t="2864" x="7845425" y="2944813"/>
          <p14:tracePt t="2874" x="7866063" y="2944813"/>
          <p14:tracePt t="2882" x="7875588" y="2944813"/>
          <p14:tracePt t="2890" x="7896225" y="2944813"/>
          <p14:tracePt t="2897" x="7916863" y="2944813"/>
          <p14:tracePt t="2906" x="7947025" y="2944813"/>
          <p14:tracePt t="2914" x="7966075" y="2944813"/>
          <p14:tracePt t="2921" x="7996238" y="2935288"/>
          <p14:tracePt t="2930" x="8026400" y="2935288"/>
          <p14:tracePt t="2937" x="8047038" y="2935288"/>
          <p14:tracePt t="2946" x="8077200" y="2935288"/>
          <p14:tracePt t="2954" x="8088313" y="2935288"/>
          <p14:tracePt t="2962" x="8118475" y="2935288"/>
          <p14:tracePt t="2971" x="8137525" y="2935288"/>
          <p14:tracePt t="2978" x="8148638" y="2924175"/>
          <p14:tracePt t="2985" x="8167688" y="2924175"/>
          <p14:tracePt t="2994" x="8197850" y="2924175"/>
          <p14:tracePt t="3001" x="8208963" y="2924175"/>
          <p14:tracePt t="3010" x="8229600" y="2924175"/>
          <p14:tracePt t="3018" x="8259763" y="2924175"/>
          <p14:tracePt t="3026" x="8289925" y="2924175"/>
          <p14:tracePt t="3033" x="8308975" y="2924175"/>
          <p14:tracePt t="3041" x="8350250" y="2924175"/>
          <p14:tracePt t="3049" x="8389938" y="2924175"/>
          <p14:tracePt t="3058" x="8420100" y="2924175"/>
          <p14:tracePt t="3066" x="8470900" y="2924175"/>
          <p14:tracePt t="3074" x="8501063" y="2924175"/>
          <p14:tracePt t="3081" x="8551863" y="2924175"/>
          <p14:tracePt t="3089" x="8582025" y="2924175"/>
          <p14:tracePt t="3097" x="8621713" y="2924175"/>
          <p14:tracePt t="3107" x="8662988" y="2924175"/>
          <p14:tracePt t="3113" x="8712200" y="2924175"/>
          <p14:tracePt t="3124" x="8742363" y="2924175"/>
          <p14:tracePt t="3130" x="8774113" y="2924175"/>
          <p14:tracePt t="3140" x="8804275" y="2924175"/>
          <p14:tracePt t="3147" x="8813800" y="2924175"/>
          <p14:tracePt t="3156" x="8834438" y="2924175"/>
          <p14:tracePt t="3164" x="8853488" y="2924175"/>
          <p14:tracePt t="3172" x="8874125" y="2924175"/>
          <p14:tracePt t="3180" x="8894763" y="2924175"/>
          <p14:tracePt t="3188" x="8904288" y="2924175"/>
          <p14:tracePt t="3195" x="8924925" y="2924175"/>
          <p14:tracePt t="3203" x="8934450" y="2924175"/>
          <p14:tracePt t="3211" x="8945563" y="2924175"/>
          <p14:tracePt t="3219" x="8964613" y="2924175"/>
          <p14:tracePt t="3237" x="8994775" y="2924175"/>
          <p14:tracePt t="3244" x="9015413" y="2924175"/>
          <p14:tracePt t="3252" x="9036050" y="2924175"/>
          <p14:tracePt t="3260" x="9085263" y="2924175"/>
          <p14:tracePt t="3267" x="9117013" y="2935288"/>
          <p14:tracePt t="3275" x="9147175" y="2935288"/>
          <p14:tracePt t="3284" x="9177338" y="2935288"/>
          <p14:tracePt t="3292" x="9226550" y="2935288"/>
          <p14:tracePt t="3300" x="9256713" y="2935288"/>
          <p14:tracePt t="3308" x="9267825" y="2935288"/>
          <p14:tracePt t="3315" x="9297988" y="2935288"/>
          <p14:tracePt t="3323" x="9318625" y="2935288"/>
          <p14:tracePt t="3331" x="9348788" y="2935288"/>
          <p14:tracePt t="3340" x="9378950" y="2935288"/>
          <p14:tracePt t="3347" x="9409113" y="2935288"/>
          <p14:tracePt t="3356" x="9439275" y="2935288"/>
          <p14:tracePt t="3363" x="9459913" y="2935288"/>
          <p14:tracePt t="3372" x="9490075" y="2935288"/>
          <p14:tracePt t="3382" x="9509125" y="2935288"/>
          <p14:tracePt t="3388" x="9529763" y="2935288"/>
          <p14:tracePt t="3403" x="9550400" y="2935288"/>
          <p14:tracePt t="3413" x="9569450" y="2935288"/>
          <p14:tracePt t="3420" x="9590088" y="2924175"/>
          <p14:tracePt t="3430" x="9610725" y="2924175"/>
          <p14:tracePt t="3445" x="9631363" y="2924175"/>
          <p14:tracePt t="3453" x="9661525" y="2914650"/>
          <p14:tracePt t="3461" x="9691688" y="2914650"/>
          <p14:tracePt t="3470" x="9721850" y="2905125"/>
          <p14:tracePt t="3477" x="9740900" y="2905125"/>
          <p14:tracePt t="3486" x="9761538" y="2894013"/>
          <p14:tracePt t="3493" x="9782175" y="2894013"/>
          <p14:tracePt t="3501" x="9801225" y="2884488"/>
          <p14:tracePt t="3510" x="9812338" y="2874963"/>
          <p14:tracePt t="3518" x="9821863" y="2874963"/>
          <p14:tracePt t="3526" x="9832975" y="2863850"/>
          <p14:tracePt t="3541" x="9842500" y="2863850"/>
          <p14:tracePt t="3798" x="9832975" y="2863850"/>
          <p14:tracePt t="3806" x="9821863" y="2874963"/>
          <p14:tracePt t="3816" x="9801225" y="2874963"/>
          <p14:tracePt t="3822" x="9771063" y="2884488"/>
          <p14:tracePt t="3833" x="9721850" y="2905125"/>
          <p14:tracePt t="3837" x="9701213" y="2905125"/>
          <p14:tracePt t="3845" x="9631363" y="2924175"/>
          <p14:tracePt t="3852" x="9569450" y="2944813"/>
          <p14:tracePt t="3867" x="9509125" y="2974975"/>
          <p14:tracePt t="3875" x="9418638" y="2995613"/>
          <p14:tracePt t="3883" x="9177338" y="3065463"/>
          <p14:tracePt t="3892" x="9005888" y="3116263"/>
          <p14:tracePt t="3899" x="8753475" y="3167063"/>
          <p14:tracePt t="3907" x="8651875" y="3217863"/>
          <p14:tracePt t="3916" x="8299450" y="3267075"/>
          <p14:tracePt t="3923" x="8118475" y="3317875"/>
          <p14:tracePt t="3932" x="7947025" y="3338513"/>
          <p14:tracePt t="3940" x="7694613" y="3389313"/>
          <p14:tracePt t="3947" x="7634288" y="3398838"/>
          <p14:tracePt t="3955" x="7451725" y="3419475"/>
          <p14:tracePt t="3965" x="7280275" y="3429000"/>
          <p14:tracePt t="3974" x="7180263" y="3449638"/>
          <p14:tracePt t="3982" x="7069138" y="3449638"/>
          <p14:tracePt t="4000" x="6948488" y="3449638"/>
          <p14:tracePt t="4006" x="6918325" y="3449638"/>
          <p14:tracePt t="4013" x="6897688" y="3449638"/>
          <p14:tracePt t="4029" x="6888163" y="3449638"/>
          <p14:tracePt t="4038" x="6877050" y="3449638"/>
          <p14:tracePt t="4045" x="6858000" y="3449638"/>
          <p14:tracePt t="4061" x="6827838" y="3449638"/>
          <p14:tracePt t="4069" x="6796088" y="3449638"/>
          <p14:tracePt t="4077" x="6735763" y="3449638"/>
          <p14:tracePt t="4085" x="6696075" y="3449638"/>
          <p14:tracePt t="4093" x="6645275" y="3449638"/>
          <p14:tracePt t="4101" x="6584950" y="3449638"/>
          <p14:tracePt t="4109" x="6503988" y="3449638"/>
          <p14:tracePt t="4117" x="6443663" y="3449638"/>
          <p14:tracePt t="4125" x="6332538" y="3449638"/>
          <p14:tracePt t="4133" x="6221413" y="3468688"/>
          <p14:tracePt t="4141" x="6111875" y="3468688"/>
          <p14:tracePt t="4149" x="5989638" y="3479800"/>
          <p14:tracePt t="4157" x="5818188" y="3498850"/>
          <p14:tracePt t="4165" x="5737225" y="3509963"/>
          <p14:tracePt t="4173" x="5646738" y="3519488"/>
          <p14:tracePt t="4181" x="5546725" y="3540125"/>
          <p14:tracePt t="4189" x="5456238" y="3549650"/>
          <p14:tracePt t="4272" x="5445125" y="3549650"/>
          <p14:tracePt t="4280" x="5414963" y="3549650"/>
          <p14:tracePt t="4287" x="5384800" y="3549650"/>
          <p14:tracePt t="4295" x="5324475" y="3549650"/>
          <p14:tracePt t="4303" x="5264150" y="3560763"/>
          <p14:tracePt t="4311" x="5213350" y="3560763"/>
          <p14:tracePt t="4319" x="5162550" y="3560763"/>
          <p14:tracePt t="4327" x="5092700" y="3560763"/>
          <p14:tracePt t="4335" x="5021263" y="3560763"/>
          <p14:tracePt t="4344" x="4972050" y="3579813"/>
          <p14:tracePt t="4351" x="4930775" y="3579813"/>
          <p14:tracePt t="4359" x="4900613" y="3579813"/>
          <p14:tracePt t="4367" x="4860925" y="3579813"/>
          <p14:tracePt t="4375" x="4819650" y="3579813"/>
          <p14:tracePt t="4383" x="4800600" y="3579813"/>
          <p14:tracePt t="4391" x="4770438" y="3579813"/>
          <p14:tracePt t="4400" x="4759325" y="3579813"/>
          <p14:tracePt t="4407" x="4749800" y="3579813"/>
          <p14:tracePt t="4423" x="4740275" y="3579813"/>
          <p14:tracePt t="4439" x="4719638" y="3579813"/>
          <p14:tracePt t="4447" x="4699000" y="3579813"/>
          <p14:tracePt t="4456" x="4668838" y="3579813"/>
          <p14:tracePt t="4463" x="4629150" y="3579813"/>
          <p14:tracePt t="4471" x="4557713" y="3579813"/>
          <p14:tracePt t="4480" x="4497388" y="3579813"/>
          <p14:tracePt t="4487" x="4467225" y="3579813"/>
          <p14:tracePt t="4496" x="4416425" y="3579813"/>
          <p14:tracePt t="4504" x="4397375" y="3579813"/>
          <p14:tracePt t="4511" x="4356100" y="3579813"/>
          <p14:tracePt t="4519" x="4337050" y="3579813"/>
          <p14:tracePt t="4529" x="4316413" y="3579813"/>
          <p14:tracePt t="4674" x="4325938" y="3579813"/>
          <p14:tracePt t="4681" x="4337050" y="3579813"/>
          <p14:tracePt t="4697" x="4356100" y="3579813"/>
          <p14:tracePt t="4705" x="4367213" y="3579813"/>
          <p14:tracePt t="4713" x="4376738" y="3579813"/>
          <p14:tracePt t="4721" x="4386263" y="3579813"/>
          <p14:tracePt t="4729" x="4416425" y="3579813"/>
          <p14:tracePt t="4737" x="4446588" y="3579813"/>
          <p14:tracePt t="4745" x="4508500" y="3579813"/>
          <p14:tracePt t="4753" x="4538663" y="3579813"/>
          <p14:tracePt t="4762" x="4578350" y="3579813"/>
          <p14:tracePt t="4769" x="4608513" y="3579813"/>
          <p14:tracePt t="4778" x="4668838" y="3579813"/>
          <p14:tracePt t="4785" x="4740275" y="3579813"/>
          <p14:tracePt t="4795" x="4779963" y="3579813"/>
          <p14:tracePt t="4802" x="4891088" y="3579813"/>
          <p14:tracePt t="4812" x="4960938" y="3579813"/>
          <p14:tracePt t="4817" x="5041900" y="3579813"/>
          <p14:tracePt t="4828" x="5113338" y="3579813"/>
          <p14:tracePt t="4835" x="5143500" y="3579813"/>
          <p14:tracePt t="4844" x="5213350" y="3579813"/>
          <p14:tracePt t="4851" x="5314950" y="3570288"/>
          <p14:tracePt t="4859" x="5345113" y="3570288"/>
          <p14:tracePt t="4868" x="5405438" y="3570288"/>
          <p14:tracePt t="4875" x="5456238" y="3570288"/>
          <p14:tracePt t="4883" x="5505450" y="3570288"/>
          <p14:tracePt t="4939" x="5546725" y="3570288"/>
          <p14:tracePt t="4947" x="5586413" y="3570288"/>
          <p14:tracePt t="4955" x="5616575" y="3570288"/>
          <p14:tracePt t="4963" x="5646738" y="3570288"/>
          <p14:tracePt t="4971" x="5676900" y="3570288"/>
          <p14:tracePt t="4979" x="5707063" y="3570288"/>
          <p14:tracePt t="4988" x="5737225" y="3570288"/>
          <p14:tracePt t="4995" x="5778500" y="3570288"/>
          <p14:tracePt t="5003" x="5799138" y="3570288"/>
          <p14:tracePt t="5011" x="5838825" y="3570288"/>
          <p14:tracePt t="5019" x="5868988" y="3570288"/>
          <p14:tracePt t="5029" x="5929313" y="3570288"/>
          <p14:tracePt t="5035" x="5959475" y="3570288"/>
          <p14:tracePt t="5043" x="5989638" y="3570288"/>
          <p14:tracePt t="5051" x="6061075" y="3570288"/>
          <p14:tracePt t="5060" x="6100763" y="3570288"/>
          <p14:tracePt t="5067" x="6142038" y="3570288"/>
          <p14:tracePt t="5075" x="6202363" y="3570288"/>
          <p14:tracePt t="5083" x="6221413" y="3570288"/>
          <p14:tracePt t="5093" x="6251575" y="3570288"/>
          <p14:tracePt t="5099" x="6272213" y="3570288"/>
          <p14:tracePt t="5110" x="6302375" y="3570288"/>
          <p14:tracePt t="5117" x="6313488" y="3570288"/>
          <p14:tracePt t="5126" x="6343650" y="3570288"/>
          <p14:tracePt t="5133" x="6403975" y="3570288"/>
          <p14:tracePt t="5141" x="6443663" y="3570288"/>
          <p14:tracePt t="5149" x="6503988" y="3570288"/>
          <p14:tracePt t="5157" x="6545263" y="3579813"/>
          <p14:tracePt t="5165" x="6575425" y="3590925"/>
          <p14:tracePt t="5173" x="6605588" y="3590925"/>
          <p14:tracePt t="5181" x="6665913" y="3590925"/>
          <p14:tracePt t="5189" x="6756400" y="3590925"/>
          <p14:tracePt t="5197" x="6837363" y="3590925"/>
          <p14:tracePt t="5205" x="6897688" y="3590925"/>
          <p14:tracePt t="5213" x="6927850" y="3600450"/>
          <p14:tracePt t="5221" x="6999288" y="3600450"/>
          <p14:tracePt t="5229" x="7078663" y="3621088"/>
          <p14:tracePt t="5237" x="7119938" y="3621088"/>
          <p14:tracePt t="5245" x="7180263" y="3621088"/>
          <p14:tracePt t="5253" x="7189788" y="3621088"/>
          <p14:tracePt t="5261" x="7219950" y="3621088"/>
          <p14:tracePt t="5269" x="7250113" y="3621088"/>
          <p14:tracePt t="5277" x="7270750" y="3621088"/>
          <p14:tracePt t="5285" x="7300913" y="3621088"/>
          <p14:tracePt t="5293" x="7331075" y="3621088"/>
          <p14:tracePt t="5301" x="7361238" y="3621088"/>
          <p14:tracePt t="5309" x="7402513" y="3621088"/>
          <p14:tracePt t="5317" x="7432675" y="3621088"/>
          <p14:tracePt t="5325" x="7472363" y="3621088"/>
          <p14:tracePt t="5333" x="7532688" y="3621088"/>
          <p14:tracePt t="5342" x="7573963" y="3621088"/>
          <p14:tracePt t="5349" x="7623175" y="3621088"/>
          <p14:tracePt t="5359" x="7664450" y="3600450"/>
          <p14:tracePt t="5365" x="7704138" y="3590925"/>
          <p14:tracePt t="5375" x="7764463" y="3590925"/>
          <p14:tracePt t="5383" x="7805738" y="3579813"/>
          <p14:tracePt t="5392" x="7854950" y="3579813"/>
          <p14:tracePt t="5399" x="7896225" y="3570288"/>
          <p14:tracePt t="5408" x="7926388" y="3560763"/>
          <p14:tracePt t="5415" x="7966075" y="3560763"/>
          <p14:tracePt t="5423" x="8026400" y="3549650"/>
          <p14:tracePt t="5431" x="8088313" y="3540125"/>
          <p14:tracePt t="5439" x="8128000" y="3540125"/>
          <p14:tracePt t="5447" x="8158163" y="3530600"/>
          <p14:tracePt t="5455" x="8197850" y="3530600"/>
          <p14:tracePt t="5463" x="8259763" y="3519488"/>
          <p14:tracePt t="5471" x="8289925" y="3519488"/>
          <p14:tracePt t="5479" x="8329613" y="3509963"/>
          <p14:tracePt t="5487" x="8380413" y="3509963"/>
          <p14:tracePt t="5495" x="8410575" y="3509963"/>
          <p14:tracePt t="5503" x="8420100" y="3509963"/>
          <p14:tracePt t="5511" x="8440738" y="3498850"/>
          <p14:tracePt t="5519" x="8461375" y="3498850"/>
          <p14:tracePt t="5527" x="8480425" y="3498850"/>
          <p14:tracePt t="5535" x="8501063" y="3498850"/>
          <p14:tracePt t="5543" x="8510588" y="3498850"/>
          <p14:tracePt t="5551" x="8531225" y="3498850"/>
          <p14:tracePt t="5559" x="8551863" y="3498850"/>
          <p14:tracePt t="5567" x="8572500" y="3498850"/>
          <p14:tracePt t="5575" x="8582025" y="3498850"/>
          <p14:tracePt t="5591" x="8591550" y="3498850"/>
          <p14:tracePt t="5607" x="8602663" y="3498850"/>
          <p14:tracePt t="5624" x="8612188" y="3498850"/>
          <p14:tracePt t="5631" x="8621713" y="3498850"/>
          <p14:tracePt t="5657" x="8642350" y="3498850"/>
          <p14:tracePt t="5665" x="8651875" y="3498850"/>
          <p14:tracePt t="5674" x="8672513" y="3498850"/>
          <p14:tracePt t="5690" x="8693150" y="3498850"/>
          <p14:tracePt t="5697" x="8702675" y="3498850"/>
          <p14:tracePt t="5705" x="8712200" y="3498850"/>
          <p14:tracePt t="5793" x="8723313" y="3498850"/>
          <p14:tracePt t="5849" x="8732838" y="3498850"/>
          <p14:tracePt t="6381" x="8732838" y="3509963"/>
          <p14:tracePt t="20710" x="8723313" y="3509963"/>
          <p14:tracePt t="20726" x="8702675" y="3509963"/>
          <p14:tracePt t="20733" x="8693150" y="3509963"/>
          <p14:tracePt t="20742" x="8662988" y="3509963"/>
          <p14:tracePt t="20749" x="8651875" y="3509963"/>
          <p14:tracePt t="20756" x="8642350" y="3509963"/>
          <p14:tracePt t="20764" x="8621713" y="3509963"/>
          <p14:tracePt t="20771" x="8602663" y="3509963"/>
          <p14:tracePt t="20779" x="8572500" y="3509963"/>
          <p14:tracePt t="20787" x="8551863" y="3509963"/>
          <p14:tracePt t="20795" x="8521700" y="3498850"/>
          <p14:tracePt t="20803" x="8501063" y="3489325"/>
          <p14:tracePt t="20811" x="8491538" y="3489325"/>
          <p14:tracePt t="20819" x="8450263" y="3479800"/>
          <p14:tracePt t="20827" x="8420100" y="3459163"/>
          <p14:tracePt t="20835" x="8380413" y="3449638"/>
          <p14:tracePt t="20845" x="8350250" y="3438525"/>
          <p14:tracePt t="20851" x="8308975" y="3429000"/>
          <p14:tracePt t="20861" x="8229600" y="3398838"/>
          <p14:tracePt t="20867" x="8148638" y="3368675"/>
          <p14:tracePt t="20877" x="8077200" y="3348038"/>
          <p14:tracePt t="20885" x="7966075" y="3317875"/>
          <p14:tracePt t="20893" x="7886700" y="3287713"/>
          <p14:tracePt t="20901" x="7835900" y="3267075"/>
          <p14:tracePt t="20909" x="7794625" y="3257550"/>
          <p14:tracePt t="20917" x="7764463" y="3248025"/>
          <p14:tracePt t="20924" x="7745413" y="3236913"/>
          <p14:tracePt t="20933" x="7734300" y="3236913"/>
          <p14:tracePt t="20965" x="7734300" y="3227388"/>
          <p14:tracePt t="20997" x="7734300" y="3217863"/>
          <p14:tracePt t="21005" x="7724775" y="3206750"/>
          <p14:tracePt t="21013" x="7715250" y="3206750"/>
          <p14:tracePt t="21029" x="7704138" y="3187700"/>
          <p14:tracePt t="21037" x="7704138" y="3176588"/>
          <p14:tracePt t="21046" x="7694613" y="3167063"/>
          <p14:tracePt t="21053" x="7694613" y="3155950"/>
          <p14:tracePt t="21061" x="7683500" y="3155950"/>
          <p14:tracePt t="21183" x="7694613" y="3125788"/>
          <p14:tracePt t="21191" x="7694613" y="3116263"/>
          <p14:tracePt t="21199" x="7704138" y="3106738"/>
          <p14:tracePt t="21207" x="7704138" y="3095625"/>
          <p14:tracePt t="21215" x="7704138" y="3076575"/>
          <p14:tracePt t="21223" x="7704138" y="3065463"/>
          <p14:tracePt t="21231" x="7715250" y="3046413"/>
          <p14:tracePt t="21247" x="7715250" y="3035300"/>
          <p14:tracePt t="21255" x="7715250" y="3025775"/>
          <p14:tracePt t="21263" x="7715250" y="3016250"/>
          <p14:tracePt t="21279" x="7724775" y="3016250"/>
          <p14:tracePt t="21343" x="7734300" y="3016250"/>
          <p14:tracePt t="21383" x="7745413" y="3016250"/>
          <p14:tracePt t="21399" x="7764463" y="3016250"/>
          <p14:tracePt t="21409" x="7785100" y="3016250"/>
          <p14:tracePt t="21415" x="7815263" y="3016250"/>
          <p14:tracePt t="21425" x="7854950" y="3016250"/>
          <p14:tracePt t="21432" x="7886700" y="3016250"/>
          <p14:tracePt t="21440" x="7926388" y="3016250"/>
          <p14:tracePt t="21449" x="7956550" y="3016250"/>
          <p14:tracePt t="21456" x="7996238" y="3016250"/>
          <p14:tracePt t="21465" x="8037513" y="3025775"/>
          <p14:tracePt t="21472" x="8077200" y="3025775"/>
          <p14:tracePt t="21481" x="8107363" y="3025775"/>
          <p14:tracePt t="21489" x="8148638" y="3025775"/>
          <p14:tracePt t="21497" x="8178800" y="3025775"/>
          <p14:tracePt t="21505" x="8218488" y="3025775"/>
          <p14:tracePt t="21512" x="8259763" y="3035300"/>
          <p14:tracePt t="21521" x="8289925" y="3035300"/>
          <p14:tracePt t="21529" x="8320088" y="3035300"/>
          <p14:tracePt t="21536" x="8350250" y="3046413"/>
          <p14:tracePt t="21545" x="8380413" y="3046413"/>
          <p14:tracePt t="21552" x="8401050" y="3046413"/>
          <p14:tracePt t="21560" x="8431213" y="3046413"/>
          <p14:tracePt t="21568" x="8461375" y="3046413"/>
          <p14:tracePt t="21576" x="8491538" y="3046413"/>
          <p14:tracePt t="21584" x="8510588" y="3046413"/>
          <p14:tracePt t="21593" x="8540750" y="3046413"/>
          <p14:tracePt t="21600" x="8572500" y="3046413"/>
          <p14:tracePt t="21610" x="8602663" y="3035300"/>
          <p14:tracePt t="21617" x="8632825" y="3035300"/>
          <p14:tracePt t="21624" x="8662988" y="3025775"/>
          <p14:tracePt t="21632" x="8693150" y="3025775"/>
          <p14:tracePt t="21641" x="8732838" y="3025775"/>
          <p14:tracePt t="21649" x="8763000" y="3025775"/>
          <p14:tracePt t="21656" x="8813800" y="3025775"/>
          <p14:tracePt t="21665" x="8834438" y="3025775"/>
          <p14:tracePt t="21672" x="8864600" y="3025775"/>
          <p14:tracePt t="21681" x="8894763" y="3025775"/>
          <p14:tracePt t="21689" x="8945563" y="3025775"/>
          <p14:tracePt t="21699" x="8955088" y="3025775"/>
          <p14:tracePt t="21705" x="8985250" y="3025775"/>
          <p14:tracePt t="21715" x="8994775" y="3025775"/>
          <p14:tracePt t="21721" x="9024938" y="3025775"/>
          <p14:tracePt t="21730" x="9045575" y="3016250"/>
          <p14:tracePt t="21739" x="9075738" y="3016250"/>
          <p14:tracePt t="21747" x="9105900" y="3016250"/>
          <p14:tracePt t="21754" x="9126538" y="3016250"/>
          <p14:tracePt t="21763" x="9156700" y="3016250"/>
          <p14:tracePt t="21770" x="9186863" y="3005138"/>
          <p14:tracePt t="21779" x="9196388" y="3005138"/>
          <p14:tracePt t="21787" x="9226550" y="3005138"/>
          <p14:tracePt t="21795" x="9256713" y="3005138"/>
          <p14:tracePt t="21803" x="9288463" y="3005138"/>
          <p14:tracePt t="21811" x="9307513" y="3005138"/>
          <p14:tracePt t="21819" x="9328150" y="3005138"/>
          <p14:tracePt t="21827" x="9337675" y="3005138"/>
          <p14:tracePt t="21842" x="9337675" y="2995613"/>
          <p14:tracePt t="21890" x="9348788" y="2995613"/>
          <p14:tracePt t="22562" x="9337675" y="2995613"/>
          <p14:tracePt t="22571" x="9318625" y="3016250"/>
          <p14:tracePt t="22583" x="9297988" y="3035300"/>
          <p14:tracePt t="22588" x="9277350" y="3065463"/>
          <p14:tracePt t="22594" x="9226550" y="3116263"/>
          <p14:tracePt t="22601" x="9196388" y="3146425"/>
          <p14:tracePt t="22609" x="9117013" y="3217863"/>
          <p14:tracePt t="22617" x="9045575" y="3257550"/>
          <p14:tracePt t="22625" x="8985250" y="3297238"/>
          <p14:tracePt t="22633" x="8843963" y="3389313"/>
          <p14:tracePt t="22641" x="8723313" y="3438525"/>
          <p14:tracePt t="22649" x="8642350" y="3468688"/>
          <p14:tracePt t="22657" x="8461375" y="3540125"/>
          <p14:tracePt t="22665" x="8308975" y="3609975"/>
          <p14:tracePt t="22673" x="8208963" y="3651250"/>
          <p14:tracePt t="22681" x="7996238" y="3681413"/>
          <p14:tracePt t="22688" x="7866063" y="3711575"/>
          <p14:tracePt t="22697" x="7785100" y="3721100"/>
          <p14:tracePt t="22705" x="7613650" y="3721100"/>
          <p14:tracePt t="22713" x="7462838" y="3721100"/>
          <p14:tracePt t="22722" x="7372350" y="3721100"/>
          <p14:tracePt t="22729" x="7240588" y="3721100"/>
          <p14:tracePt t="22739" x="7108825" y="3721100"/>
          <p14:tracePt t="22745" x="7069138" y="3721100"/>
          <p14:tracePt t="22752" x="6927850" y="3721100"/>
          <p14:tracePt t="22760" x="6877050" y="3721100"/>
          <p14:tracePt t="22769" x="6827838" y="3721100"/>
          <p14:tracePt t="22776" x="6746875" y="3711575"/>
          <p14:tracePt t="22784" x="6665913" y="3711575"/>
          <p14:tracePt t="22792" x="6624638" y="3702050"/>
          <p14:tracePt t="22804" x="6545263" y="3702050"/>
          <p14:tracePt t="22808" x="6443663" y="3681413"/>
          <p14:tracePt t="22818" x="6373813" y="3670300"/>
          <p14:tracePt t="22824" x="6251575" y="3660775"/>
          <p14:tracePt t="22835" x="6211888" y="3651250"/>
          <p14:tracePt t="22842" x="6111875" y="3651250"/>
          <p14:tracePt t="22851" x="6040438" y="3630613"/>
          <p14:tracePt t="22859" x="5959475" y="3630613"/>
          <p14:tracePt t="22866" x="5878513" y="3621088"/>
          <p14:tracePt t="22875" x="5818188" y="3609975"/>
          <p14:tracePt t="22882" x="5788025" y="3609975"/>
          <p14:tracePt t="22890" x="5757863" y="3600450"/>
          <p14:tracePt t="22898" x="5737225" y="3600450"/>
          <p14:tracePt t="22906" x="5718175" y="3600450"/>
          <p14:tracePt t="22914" x="5707063" y="3590925"/>
          <p14:tracePt t="22923" x="5688013" y="3579813"/>
          <p14:tracePt t="22930" x="5667375" y="3579813"/>
          <p14:tracePt t="22938" x="5637213" y="3579813"/>
          <p14:tracePt t="22946" x="5616575" y="3570288"/>
          <p14:tracePt t="22955" x="5586413" y="3570288"/>
          <p14:tracePt t="22963" x="5556250" y="3560763"/>
          <p14:tracePt t="22970" x="5535613" y="3560763"/>
          <p14:tracePt t="22979" x="5505450" y="3549650"/>
          <p14:tracePt t="22986" x="5445125" y="3540125"/>
          <p14:tracePt t="23003" x="5395913" y="3519488"/>
          <p14:tracePt t="23011" x="5375275" y="3519488"/>
          <p14:tracePt t="23019" x="5375275" y="3509963"/>
          <p14:tracePt t="23050" x="5375275" y="3498850"/>
          <p14:tracePt t="23260" x="5395913" y="3498850"/>
          <p14:tracePt t="23269" x="5426075" y="3498850"/>
          <p14:tracePt t="23276" x="5486400" y="3489325"/>
          <p14:tracePt t="23284" x="5516563" y="3489325"/>
          <p14:tracePt t="23292" x="5546725" y="3489325"/>
          <p14:tracePt t="23301" x="5576888" y="3489325"/>
          <p14:tracePt t="23308" x="5597525" y="3489325"/>
          <p14:tracePt t="23318" x="5607050" y="3489325"/>
          <p14:tracePt t="23324" x="5627688" y="3479800"/>
          <p14:tracePt t="23332" x="5646738" y="3479800"/>
          <p14:tracePt t="23340" x="5657850" y="3479800"/>
          <p14:tracePt t="23349" x="5667375" y="3479800"/>
          <p14:tracePt t="23356" x="5676900" y="3479800"/>
          <p14:tracePt t="23372" x="5676900" y="3468688"/>
          <p14:tracePt t="23415" x="5688013" y="3459163"/>
          <p14:tracePt t="23543" x="5697538" y="3459163"/>
          <p14:tracePt t="23550" x="5718175" y="3459163"/>
          <p14:tracePt t="23561" x="5748338" y="3459163"/>
          <p14:tracePt t="23566" x="5778500" y="3459163"/>
          <p14:tracePt t="23574" x="5829300" y="3459163"/>
          <p14:tracePt t="23583" x="5889625" y="3459163"/>
          <p14:tracePt t="23590" x="5949950" y="3438525"/>
          <p14:tracePt t="23600" x="6030913" y="3438525"/>
          <p14:tracePt t="23607" x="6121400" y="3438525"/>
          <p14:tracePt t="23614" x="6181725" y="3438525"/>
          <p14:tracePt t="23622" x="6211888" y="3438525"/>
          <p14:tracePt t="23630" x="6262688" y="3438525"/>
          <p14:tracePt t="23638" x="6362700" y="3438525"/>
          <p14:tracePt t="23650" x="6392863" y="3438525"/>
          <p14:tracePt t="23654" x="6423025" y="3438525"/>
          <p14:tracePt t="23664" x="6464300" y="3438525"/>
          <p14:tracePt t="23670" x="6494463" y="3429000"/>
          <p14:tracePt t="23680" x="6524625" y="3429000"/>
          <p14:tracePt t="23686" x="6554788" y="3429000"/>
          <p14:tracePt t="23696" x="6575425" y="3429000"/>
          <p14:tracePt t="23704" x="6605588" y="3419475"/>
          <p14:tracePt t="23712" x="6635750" y="3419475"/>
          <p14:tracePt t="23720" x="6665913" y="3419475"/>
          <p14:tracePt t="23728" x="6705600" y="3419475"/>
          <p14:tracePt t="23736" x="6746875" y="3408363"/>
          <p14:tracePt t="23744" x="6796088" y="3408363"/>
          <p14:tracePt t="23752" x="6837363" y="3398838"/>
          <p14:tracePt t="23760" x="6867525" y="3398838"/>
          <p14:tracePt t="23769" x="6897688" y="3389313"/>
          <p14:tracePt t="23776" x="6918325" y="3389313"/>
          <p14:tracePt t="23792" x="6927850" y="3378200"/>
          <p14:tracePt t="24083" x="6937375" y="3378200"/>
          <p14:tracePt t="24098" x="6948488" y="3378200"/>
          <p14:tracePt t="24106" x="6958013" y="3378200"/>
          <p14:tracePt t="24123" x="6967538" y="3378200"/>
          <p14:tracePt t="24130" x="6978650" y="3378200"/>
          <p14:tracePt t="24138" x="6999288" y="3378200"/>
          <p14:tracePt t="24147" x="7018338" y="3378200"/>
          <p14:tracePt t="24163" x="7038975" y="3389313"/>
          <p14:tracePt t="24170" x="7048500" y="3389313"/>
          <p14:tracePt t="24178" x="7069138" y="3389313"/>
          <p14:tracePt t="24187" x="7078663" y="3389313"/>
          <p14:tracePt t="24219" x="7099300" y="3389313"/>
          <p14:tracePt t="24227" x="7108825" y="3389313"/>
          <p14:tracePt t="24242" x="7119938" y="3389313"/>
          <p14:tracePt t="24276" x="7129463" y="3389313"/>
          <p14:tracePt t="24284" x="7138988" y="3389313"/>
          <p14:tracePt t="24292" x="7150100" y="3389313"/>
          <p14:tracePt t="24300" x="7159625" y="3389313"/>
          <p14:tracePt t="24380" x="7170738" y="3389313"/>
          <p14:tracePt t="24428" x="7180263" y="3389313"/>
          <p14:tracePt t="24476" x="7189788" y="3389313"/>
          <p14:tracePt t="24492" x="7200900" y="3389313"/>
          <p14:tracePt t="24508" x="7219950" y="3389313"/>
          <p14:tracePt t="24518" x="7240588" y="3389313"/>
          <p14:tracePt t="24526" x="7261225" y="3389313"/>
          <p14:tracePt t="24534" x="7291388" y="3389313"/>
          <p14:tracePt t="24542" x="7321550" y="3389313"/>
          <p14:tracePt t="24551" x="7331075" y="3389313"/>
          <p14:tracePt t="24558" x="7391400" y="3389313"/>
          <p14:tracePt t="24566" x="7412038" y="3378200"/>
          <p14:tracePt t="24574" x="7442200" y="3368675"/>
          <p14:tracePt t="24582" x="7462838" y="3368675"/>
          <p14:tracePt t="24590" x="7493000" y="3368675"/>
          <p14:tracePt t="24598" x="7513638" y="3368675"/>
          <p14:tracePt t="24606" x="7523163" y="3359150"/>
          <p14:tracePt t="24614" x="7543800" y="3359150"/>
          <p14:tracePt t="24622" x="7562850" y="3359150"/>
          <p14:tracePt t="24630" x="7573963" y="3359150"/>
          <p14:tracePt t="24638" x="7593013" y="3359150"/>
          <p14:tracePt t="24654" x="7604125" y="3359150"/>
          <p14:tracePt t="24662" x="7613650" y="3359150"/>
          <p14:tracePt t="24670" x="7623175" y="3359150"/>
          <p14:tracePt t="24686" x="7634288" y="3359150"/>
          <p14:tracePt t="24710" x="7643813" y="3359150"/>
          <p14:tracePt t="24726" x="7664450" y="3359150"/>
          <p14:tracePt t="25325" x="7673975" y="3359150"/>
          <p14:tracePt t="25380" x="7683500" y="3359150"/>
          <p14:tracePt t="25396" x="7694613" y="3359150"/>
          <p14:tracePt t="25404" x="7704138" y="3359150"/>
          <p14:tracePt t="25420" x="7715250" y="3359150"/>
          <p14:tracePt t="25428" x="7724775" y="3359150"/>
          <p14:tracePt t="25436" x="7734300" y="3359150"/>
          <p14:tracePt t="25444" x="7745413" y="3359150"/>
          <p14:tracePt t="25452" x="7764463" y="3359150"/>
          <p14:tracePt t="25468" x="7785100" y="3359150"/>
          <p14:tracePt t="25476" x="7805738" y="3359150"/>
          <p14:tracePt t="25484" x="7815263" y="3359150"/>
          <p14:tracePt t="25500" x="7824788" y="3359150"/>
          <p14:tracePt t="26774" x="7824788" y="3368675"/>
          <p14:tracePt t="27554" x="7785100" y="3368675"/>
          <p14:tracePt t="27562" x="7775575" y="3368675"/>
          <p14:tracePt t="27571" x="7745413" y="3368675"/>
          <p14:tracePt t="27578" x="7724775" y="3368675"/>
          <p14:tracePt t="27586" x="7694613" y="3368675"/>
          <p14:tracePt t="27594" x="7634288" y="3368675"/>
          <p14:tracePt t="27604" x="7593013" y="3368675"/>
          <p14:tracePt t="27610" x="7502525" y="3359150"/>
          <p14:tracePt t="27620" x="7412038" y="3338513"/>
          <p14:tracePt t="27626" x="7261225" y="3327400"/>
          <p14:tracePt t="27636" x="6978650" y="3248025"/>
          <p14:tracePt t="27644" x="6786563" y="3206750"/>
          <p14:tracePt t="27652" x="6524625" y="3167063"/>
          <p14:tracePt t="27660" x="6302375" y="3116263"/>
          <p14:tracePt t="27668" x="6049963" y="3076575"/>
          <p14:tracePt t="27676" x="5757863" y="3046413"/>
          <p14:tracePt t="27684" x="5586413" y="2995613"/>
          <p14:tracePt t="27692" x="5375275" y="2965450"/>
          <p14:tracePt t="27700" x="5183188" y="2935288"/>
          <p14:tracePt t="27708" x="4881563" y="2874963"/>
          <p14:tracePt t="27716" x="4770438" y="2844800"/>
          <p14:tracePt t="27724" x="4618038" y="2813050"/>
          <p14:tracePt t="27732" x="4557713" y="2803525"/>
          <p14:tracePt t="27740" x="4397375" y="2752725"/>
          <p14:tracePt t="27748" x="4275138" y="2692400"/>
          <p14:tracePt t="27756" x="4103688" y="2601913"/>
          <p14:tracePt t="27764" x="3943350" y="2532063"/>
          <p14:tracePt t="27772" x="3883025" y="2511425"/>
          <p14:tracePt t="27780" x="3771900" y="2439988"/>
          <p14:tracePt t="27788" x="3660775" y="2379663"/>
          <p14:tracePt t="27795" x="3549650" y="2319338"/>
          <p14:tracePt t="27804" x="3519488" y="2298700"/>
          <p14:tracePt t="27812" x="3429000" y="2249488"/>
          <p14:tracePt t="27820" x="3348038" y="2198688"/>
          <p14:tracePt t="27828" x="3278188" y="2147888"/>
          <p14:tracePt t="27836" x="3125788" y="2066925"/>
          <p14:tracePt t="27845" x="3086100" y="2066925"/>
          <p14:tracePt t="27852" x="2954338" y="1976438"/>
          <p14:tracePt t="27860" x="2824163" y="1895475"/>
          <p14:tracePt t="27868" x="2732088" y="1846263"/>
          <p14:tracePt t="27876" x="2490788" y="1693863"/>
          <p14:tracePt t="27884" x="2370138" y="1612900"/>
          <p14:tracePt t="27892" x="2268538" y="1563688"/>
          <p14:tracePt t="27902" x="2117725" y="1452563"/>
          <p14:tracePt t="27910" x="2027238" y="1411288"/>
          <p14:tracePt t="27918" x="1966913" y="1371600"/>
          <p14:tracePt t="27926" x="1895475" y="1311275"/>
          <p14:tracePt t="27934" x="1876425" y="1301750"/>
          <p14:tracePt t="27942" x="1844675" y="1270000"/>
          <p14:tracePt t="27950" x="1814513" y="1250950"/>
          <p14:tracePt t="27958" x="1795463" y="1230313"/>
          <p14:tracePt t="27966" x="1765300" y="1200150"/>
          <p14:tracePt t="27974" x="1724025" y="1179513"/>
          <p14:tracePt t="27982" x="1693863" y="1160463"/>
          <p14:tracePt t="27990" x="1654175" y="1119188"/>
          <p14:tracePt t="27998" x="1624013" y="1098550"/>
          <p14:tracePt t="28006" x="1582738" y="1068388"/>
          <p14:tracePt t="28014" x="1552575" y="1049338"/>
          <p14:tracePt t="28022" x="1512888" y="1008063"/>
          <p14:tracePt t="28030" x="1462088" y="977900"/>
          <p14:tracePt t="28038" x="1411288" y="927100"/>
          <p14:tracePt t="28046" x="1371600" y="896938"/>
          <p14:tracePt t="28054" x="1331913" y="857250"/>
          <p14:tracePt t="28062" x="1260475" y="796925"/>
          <p14:tracePt t="28070" x="1190625" y="725488"/>
          <p14:tracePt t="28078" x="1149350" y="706438"/>
          <p14:tracePt t="28086" x="1109663" y="676275"/>
          <p14:tracePt t="28094" x="1089025" y="646113"/>
          <p14:tracePt t="28102" x="1079500" y="635000"/>
          <p14:tracePt t="28110" x="1068388" y="615950"/>
          <p14:tracePt t="28118" x="1038225" y="584200"/>
          <p14:tracePt t="28127" x="1019175" y="554038"/>
          <p14:tracePt t="28134" x="989013" y="534988"/>
          <p14:tracePt t="28142" x="968375" y="484188"/>
          <p14:tracePt t="28150" x="917575" y="433388"/>
          <p14:tracePt t="28158" x="866775" y="382588"/>
          <p14:tracePt t="28166" x="796925" y="303213"/>
          <p14:tracePt t="28174" x="725488" y="261938"/>
          <p14:tracePt t="28182" x="676275" y="222250"/>
          <p14:tracePt t="28190" x="595313" y="150813"/>
          <p14:tracePt t="28200" x="474663" y="90488"/>
          <p14:tracePt t="28208" x="393700" y="50800"/>
          <p14:tracePt t="28216" x="352425" y="206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8.3.1 </a:t>
            </a:r>
            <a:r>
              <a:rPr lang="ko-KR" altLang="en-US" dirty="0"/>
              <a:t>학습된 모델 불러오기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214099" cy="4707841"/>
          </a:xfrm>
        </p:spPr>
        <p:txBody>
          <a:bodyPr>
            <a:normAutofit fontScale="92500" lnSpcReduction="10000"/>
          </a:bodyPr>
          <a:lstStyle/>
          <a:p>
            <a:pPr defTabSz="508000">
              <a:lnSpc>
                <a:spcPct val="110000"/>
              </a:lnSpc>
              <a:defRPr/>
            </a:pPr>
            <a:r>
              <a:rPr lang="ko-KR" altLang="en-US" dirty="0" err="1"/>
              <a:t>토치비전은</a:t>
            </a:r>
            <a:r>
              <a:rPr lang="ko-KR" altLang="en-US" dirty="0"/>
              <a:t> </a:t>
            </a:r>
            <a:r>
              <a:rPr lang="en-US" altLang="ko-KR" dirty="0" err="1"/>
              <a:t>AlexNet</a:t>
            </a:r>
            <a:r>
              <a:rPr lang="en-US" altLang="ko-KR" dirty="0"/>
              <a:t>, VGG(Visual Geometry Group), </a:t>
            </a:r>
            <a:r>
              <a:rPr lang="en-US" altLang="ko-KR" dirty="0" err="1"/>
              <a:t>ResNet</a:t>
            </a:r>
            <a:r>
              <a:rPr lang="en-US" altLang="ko-KR" dirty="0"/>
              <a:t>, </a:t>
            </a:r>
            <a:r>
              <a:rPr lang="en-US" altLang="ko-KR" dirty="0" err="1"/>
              <a:t>SqueezeNet</a:t>
            </a:r>
            <a:r>
              <a:rPr lang="en-US" altLang="ko-KR" dirty="0"/>
              <a:t>, </a:t>
            </a:r>
            <a:r>
              <a:rPr lang="en-US" altLang="ko-KR" dirty="0" err="1"/>
              <a:t>DenseNet</a:t>
            </a:r>
            <a:r>
              <a:rPr lang="en-US" altLang="ko-KR" dirty="0"/>
              <a:t>, Inception </a:t>
            </a:r>
            <a:r>
              <a:rPr lang="ko-KR" altLang="en-US" dirty="0"/>
              <a:t>등 여러 가지 학습된 모델을 제공합니다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10000"/>
              </a:lnSpc>
              <a:spcBef>
                <a:spcPts val="600"/>
              </a:spcBef>
              <a:defRPr/>
            </a:pPr>
            <a:r>
              <a:rPr lang="ko-KR" altLang="en-US" dirty="0"/>
              <a:t>대부분은 컬러 이미지를 다루는 컴퓨터 비전 분야의 대표적인 </a:t>
            </a:r>
            <a:r>
              <a:rPr lang="ko-KR" altLang="en-US" dirty="0" err="1"/>
              <a:t>데이터셋인</a:t>
            </a:r>
            <a:r>
              <a:rPr lang="ko-KR" altLang="en-US" dirty="0"/>
              <a:t> </a:t>
            </a:r>
            <a:r>
              <a:rPr lang="en-US" altLang="ko-KR" dirty="0"/>
              <a:t>ImageNet</a:t>
            </a:r>
            <a:r>
              <a:rPr lang="ko-KR" altLang="en-US" dirty="0"/>
              <a:t> 데이터셋으로 학습된 모델입니다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10000"/>
              </a:lnSpc>
              <a:defRPr/>
            </a:pPr>
            <a:r>
              <a:rPr lang="ko-KR" altLang="en-US" u="sng" dirty="0"/>
              <a:t>사용할 모델을 가져오는 </a:t>
            </a:r>
            <a:r>
              <a:rPr lang="en-US" altLang="ko-KR" u="sng" dirty="0"/>
              <a:t>models.&lt;</a:t>
            </a:r>
            <a:r>
              <a:rPr lang="ko-KR" altLang="en-US" u="sng" dirty="0"/>
              <a:t>모델명</a:t>
            </a:r>
            <a:r>
              <a:rPr lang="en-US" altLang="ko-KR" u="sng" dirty="0"/>
              <a:t>&gt; </a:t>
            </a:r>
            <a:r>
              <a:rPr lang="ko-KR" altLang="en-US" u="sng" dirty="0"/>
              <a:t>함수를 호출할 때 인수로 </a:t>
            </a:r>
            <a:r>
              <a:rPr lang="en-US" altLang="ko-KR" u="sng" dirty="0">
                <a:solidFill>
                  <a:srgbClr val="FF0000"/>
                </a:solidFill>
              </a:rPr>
              <a:t>pretrained=True</a:t>
            </a:r>
            <a:r>
              <a:rPr lang="ko-KR" altLang="en-US" u="sng" dirty="0"/>
              <a:t>를 명시하면 학습이 완료된 모델을 사용할 수 있습니다</a:t>
            </a:r>
            <a:r>
              <a:rPr lang="en-US" altLang="ko-KR" u="sng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</a:t>
            </a:r>
            <a:r>
              <a:rPr lang="en-US" altLang="ko-KR" dirty="0">
                <a:solidFill>
                  <a:srgbClr val="FF3300"/>
                </a:solidFill>
              </a:rPr>
              <a:t> </a:t>
            </a:r>
            <a:r>
              <a:rPr lang="ko-KR" altLang="en-US" dirty="0"/>
              <a:t>전이학습모델</a:t>
            </a:r>
            <a:r>
              <a:rPr lang="en-US" altLang="ko-KR" dirty="0">
                <a:solidFill>
                  <a:srgbClr val="FF0000"/>
                </a:solidFill>
              </a:rPr>
              <a:t>transfer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learning model</a:t>
            </a:r>
          </a:p>
          <a:p>
            <a:pPr defTabSz="508000">
              <a:lnSpc>
                <a:spcPct val="110000"/>
              </a:lnSpc>
              <a:spcBef>
                <a:spcPts val="600"/>
              </a:spcBef>
              <a:defRPr/>
            </a:pPr>
            <a:endParaRPr lang="en-US" altLang="ko-KR" dirty="0"/>
          </a:p>
          <a:p>
            <a:pPr marL="363538" indent="-363538" defTabSz="508000">
              <a:lnSpc>
                <a:spcPct val="110000"/>
              </a:lnSpc>
              <a:spcBef>
                <a:spcPts val="600"/>
              </a:spcBef>
              <a:buFont typeface="+mj-ea"/>
              <a:buAutoNum type="circleNumDbPlain" startAt="2"/>
              <a:defRPr/>
            </a:pPr>
            <a:r>
              <a:rPr lang="ko-KR" altLang="en-US" dirty="0"/>
              <a:t>이번 예제에서는 너무 </a:t>
            </a:r>
            <a:r>
              <a:rPr lang="ko-KR" altLang="en-US" dirty="0" err="1"/>
              <a:t>복잡하지도</a:t>
            </a:r>
            <a:r>
              <a:rPr lang="ko-KR" altLang="en-US" dirty="0"/>
              <a:t> 않고 너무 </a:t>
            </a:r>
            <a:r>
              <a:rPr lang="ko-KR" altLang="en-US" dirty="0" err="1"/>
              <a:t>간단하지도</a:t>
            </a:r>
            <a:r>
              <a:rPr lang="ko-KR" altLang="en-US" dirty="0"/>
              <a:t> 않은 적당한 모델인 </a:t>
            </a:r>
            <a:r>
              <a:rPr lang="en-US" altLang="ko-KR" dirty="0">
                <a:solidFill>
                  <a:srgbClr val="FF0000"/>
                </a:solidFill>
              </a:rPr>
              <a:t>ResNet101</a:t>
            </a:r>
            <a:r>
              <a:rPr lang="ko-KR" altLang="en-US" dirty="0"/>
              <a:t>을 사용하겠습니다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10000"/>
              </a:lnSpc>
              <a:spcBef>
                <a:spcPts val="600"/>
              </a:spcBef>
              <a:defRPr/>
            </a:pPr>
            <a:r>
              <a:rPr lang="en-US" altLang="ko-KR" dirty="0"/>
              <a:t>ImageNet</a:t>
            </a:r>
            <a:r>
              <a:rPr lang="ko-KR" altLang="en-US" dirty="0"/>
              <a:t> 테스트 데이터셋으로 시험해보니 </a:t>
            </a:r>
            <a:r>
              <a:rPr lang="en-US" altLang="ko-KR" dirty="0"/>
              <a:t>Top-1 error</a:t>
            </a:r>
            <a:r>
              <a:rPr lang="ko-KR" altLang="en-US" dirty="0"/>
              <a:t>는 </a:t>
            </a:r>
            <a:r>
              <a:rPr lang="en-US" altLang="ko-KR" dirty="0"/>
              <a:t>22.63, Top-5 error</a:t>
            </a:r>
            <a:r>
              <a:rPr lang="ko-KR" altLang="en-US" dirty="0"/>
              <a:t>는 </a:t>
            </a:r>
            <a:r>
              <a:rPr lang="en-US" altLang="ko-KR" dirty="0"/>
              <a:t>6.44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성능도 좋게 나오는 편입니다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10000"/>
              </a:lnSpc>
              <a:spcBef>
                <a:spcPts val="600"/>
              </a:spcBef>
              <a:defRPr/>
            </a:pPr>
            <a:r>
              <a:rPr lang="ko-KR" altLang="en-US" dirty="0"/>
              <a:t>다른 모델을 사용하고 싶다면 함수만 바꾸면 됩니다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10000"/>
              </a:lnSpc>
              <a:spcBef>
                <a:spcPts val="600"/>
              </a:spcBef>
              <a:defRPr/>
            </a:pPr>
            <a:r>
              <a:rPr lang="ko-KR" altLang="en-US" dirty="0"/>
              <a:t>정확도를 더 끌어올리고 싶다면 </a:t>
            </a:r>
            <a:r>
              <a:rPr lang="en-US" altLang="ko-KR" dirty="0" err="1">
                <a:solidFill>
                  <a:srgbClr val="00B050"/>
                </a:solidFill>
              </a:rPr>
              <a:t>DenseNet</a:t>
            </a:r>
            <a:r>
              <a:rPr lang="ko-KR" altLang="en-US" dirty="0"/>
              <a:t>이나 </a:t>
            </a:r>
            <a:r>
              <a:rPr lang="en-US" altLang="ko-KR" dirty="0">
                <a:solidFill>
                  <a:srgbClr val="00B050"/>
                </a:solidFill>
              </a:rPr>
              <a:t>Inception v3 </a:t>
            </a:r>
            <a:r>
              <a:rPr lang="ko-KR" altLang="en-US" dirty="0"/>
              <a:t>같은 모델을 사용하고</a:t>
            </a:r>
            <a:r>
              <a:rPr lang="en-US" altLang="ko-KR" dirty="0"/>
              <a:t>, </a:t>
            </a:r>
            <a:r>
              <a:rPr lang="ko-KR" altLang="en-US" dirty="0"/>
              <a:t>노트북처럼 컴퓨팅 성능이 떨어지는 환경이라면 </a:t>
            </a:r>
            <a:r>
              <a:rPr lang="en-US" altLang="ko-KR" dirty="0" err="1">
                <a:solidFill>
                  <a:srgbClr val="00B050"/>
                </a:solidFill>
              </a:rPr>
              <a:t>SqueezeNet</a:t>
            </a:r>
            <a:r>
              <a:rPr lang="en-US" altLang="ko-KR" dirty="0"/>
              <a:t> </a:t>
            </a:r>
            <a:r>
              <a:rPr lang="ko-KR" altLang="en-US" dirty="0"/>
              <a:t>같이 가벼운 모델을 사용하면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C248A-9886-4B90-98C2-0DA3ACA8F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258" y="5635114"/>
            <a:ext cx="6865483" cy="937647"/>
          </a:xfrm>
          <a:prstGeom prst="rect">
            <a:avLst/>
          </a:prstGeom>
        </p:spPr>
      </p:pic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A451300C-7F47-4E5F-A4F1-D42F9DEE0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870"/>
      </p:ext>
    </p:extLst>
  </p:cSld>
  <p:clrMapOvr>
    <a:masterClrMapping/>
  </p:clrMapOvr>
  <p:transition advTm="905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" x="1916113" y="1492250"/>
          <p14:tracePt t="745" x="1916113" y="1482725"/>
          <p14:tracePt t="936" x="1916113" y="1492250"/>
          <p14:tracePt t="968" x="1916113" y="1503363"/>
          <p14:tracePt t="2166" x="1925638" y="1512888"/>
          <p14:tracePt t="2172" x="1946275" y="1533525"/>
          <p14:tracePt t="2179" x="1985963" y="1552575"/>
          <p14:tracePt t="2184" x="2047875" y="1582738"/>
          <p14:tracePt t="2192" x="2078038" y="1603375"/>
          <p14:tracePt t="2200" x="2157413" y="1624013"/>
          <p14:tracePt t="2209" x="2219325" y="1633538"/>
          <p14:tracePt t="2216" x="2298700" y="1663700"/>
          <p14:tracePt t="2225" x="2430463" y="1714500"/>
          <p14:tracePt t="2231" x="2530475" y="1724025"/>
          <p14:tracePt t="2239" x="2632075" y="1735138"/>
          <p14:tracePt t="2247" x="2692400" y="1754188"/>
          <p14:tracePt t="2255" x="2752725" y="1765300"/>
          <p14:tracePt t="2264" x="2863850" y="1765300"/>
          <p14:tracePt t="2271" x="2944813" y="1765300"/>
          <p14:tracePt t="2280" x="3014663" y="1765300"/>
          <p14:tracePt t="2287" x="3074988" y="1765300"/>
          <p14:tracePt t="2295" x="3116263" y="1765300"/>
          <p14:tracePt t="2303" x="3146425" y="1765300"/>
          <p14:tracePt t="2312" x="3167063" y="1765300"/>
          <p14:tracePt t="2319" x="3176588" y="1765300"/>
          <p14:tracePt t="2327" x="3186113" y="1754188"/>
          <p14:tracePt t="2335" x="3197225" y="1744663"/>
          <p14:tracePt t="2354" x="3206750" y="1735138"/>
          <p14:tracePt t="2362" x="3227388" y="1724025"/>
          <p14:tracePt t="2372" x="3236913" y="1714500"/>
          <p14:tracePt t="2381" x="3246438" y="1704975"/>
          <p14:tracePt t="2390" x="3257550" y="1693863"/>
          <p14:tracePt t="2418" x="3257550" y="1684338"/>
          <p14:tracePt t="2550" x="3257550" y="1674813"/>
          <p14:tracePt t="2565" x="3257550" y="1663700"/>
          <p14:tracePt t="2575" x="3257550" y="1654175"/>
          <p14:tracePt t="2586" x="3257550" y="1644650"/>
          <p14:tracePt t="2612" x="3257550" y="1633538"/>
          <p14:tracePt t="2625" x="3257550" y="1624013"/>
          <p14:tracePt t="2642" x="3257550" y="1612900"/>
          <p14:tracePt t="2660" x="3257550" y="1603375"/>
          <p14:tracePt t="2696" x="3246438" y="1603375"/>
          <p14:tracePt t="2703" x="3246438" y="1593850"/>
          <p14:tracePt t="2711" x="3236913" y="1593850"/>
          <p14:tracePt t="2719" x="3236913" y="1582738"/>
          <p14:tracePt t="2735" x="3227388" y="1573213"/>
          <p14:tracePt t="2760" x="3227388" y="1563688"/>
          <p14:tracePt t="2775" x="3216275" y="1563688"/>
          <p14:tracePt t="2800" x="3206750" y="1563688"/>
          <p14:tracePt t="2831" x="3197225" y="1563688"/>
          <p14:tracePt t="2862" x="3186113" y="1563688"/>
          <p14:tracePt t="2910" x="3186113" y="1552575"/>
          <p14:tracePt t="2990" x="3186113" y="1543050"/>
          <p14:tracePt t="3182" x="3197225" y="1543050"/>
          <p14:tracePt t="3199" x="3206750" y="1543050"/>
          <p14:tracePt t="3205" x="3227388" y="1543050"/>
          <p14:tracePt t="3223" x="3236913" y="1552575"/>
          <p14:tracePt t="3231" x="3257550" y="1552575"/>
          <p14:tracePt t="3239" x="3267075" y="1563688"/>
          <p14:tracePt t="3255" x="3278188" y="1563688"/>
          <p14:tracePt t="3263" x="3308350" y="1573213"/>
          <p14:tracePt t="3279" x="3317875" y="1573213"/>
          <p14:tracePt t="3287" x="3327400" y="1573213"/>
          <p14:tracePt t="3303" x="3338513" y="1582738"/>
          <p14:tracePt t="3319" x="3348038" y="1582738"/>
          <p14:tracePt t="3327" x="3357563" y="1582738"/>
          <p14:tracePt t="3336" x="3368675" y="1582738"/>
          <p14:tracePt t="3359" x="3378200" y="1582738"/>
          <p14:tracePt t="3593" x="3387725" y="1582738"/>
          <p14:tracePt t="3822" x="3387725" y="1593850"/>
          <p14:tracePt t="3895" x="3387725" y="1603375"/>
          <p14:tracePt t="3904" x="3438525" y="1624013"/>
          <p14:tracePt t="3911" x="3519488" y="1633538"/>
          <p14:tracePt t="3917" x="3651250" y="1663700"/>
          <p14:tracePt t="3924" x="3841750" y="1693863"/>
          <p14:tracePt t="3931" x="4054475" y="1724025"/>
          <p14:tracePt t="3939" x="4244975" y="1754188"/>
          <p14:tracePt t="3947" x="4376738" y="1754188"/>
          <p14:tracePt t="3957" x="4608513" y="1774825"/>
          <p14:tracePt t="3963" x="4740275" y="1774825"/>
          <p14:tracePt t="3971" x="4930775" y="1774825"/>
          <p14:tracePt t="3979" x="5083175" y="1774825"/>
          <p14:tracePt t="3987" x="5224463" y="1774825"/>
          <p14:tracePt t="3995" x="5395913" y="1774825"/>
          <p14:tracePt t="4003" x="5567363" y="1774825"/>
          <p14:tracePt t="4011" x="5737225" y="1774825"/>
          <p14:tracePt t="4019" x="5899150" y="1754188"/>
          <p14:tracePt t="4027" x="6040438" y="1744663"/>
          <p14:tracePt t="4037" x="6151563" y="1744663"/>
          <p14:tracePt t="4045" x="6232525" y="1724025"/>
          <p14:tracePt t="4053" x="6323013" y="1714500"/>
          <p14:tracePt t="4061" x="6423025" y="1714500"/>
          <p14:tracePt t="4069" x="6503988" y="1704975"/>
          <p14:tracePt t="4077" x="6545263" y="1704975"/>
          <p14:tracePt t="4085" x="6584950" y="1693863"/>
          <p14:tracePt t="4093" x="6635750" y="1674813"/>
          <p14:tracePt t="4101" x="6675438" y="1663700"/>
          <p14:tracePt t="4111" x="6705600" y="1654175"/>
          <p14:tracePt t="4121" x="6726238" y="1644650"/>
          <p14:tracePt t="4129" x="6746875" y="1624013"/>
          <p14:tracePt t="4137" x="6765925" y="1612900"/>
          <p14:tracePt t="4145" x="6786563" y="1603375"/>
          <p14:tracePt t="4153" x="6807200" y="1582738"/>
          <p14:tracePt t="4181" x="6846888" y="1563688"/>
          <p14:tracePt t="4185" x="6858000" y="1552575"/>
          <p14:tracePt t="4193" x="6877050" y="1533525"/>
          <p14:tracePt t="4209" x="6877050" y="1522413"/>
          <p14:tracePt t="4340" x="6877050" y="1512888"/>
          <p14:tracePt t="4355" x="6888163" y="1512888"/>
          <p14:tracePt t="4434" x="6888163" y="1503363"/>
          <p14:tracePt t="4504" x="6888163" y="1492250"/>
          <p14:tracePt t="4754" x="6897688" y="1492250"/>
          <p14:tracePt t="4787" x="6907213" y="1503363"/>
          <p14:tracePt t="4794" x="6927850" y="1512888"/>
          <p14:tracePt t="4803" x="6927850" y="1522413"/>
          <p14:tracePt t="4810" x="6937375" y="1522413"/>
          <p14:tracePt t="4817" x="6958013" y="1533525"/>
          <p14:tracePt t="4829" x="6978650" y="1543050"/>
          <p14:tracePt t="4837" x="6999288" y="1552575"/>
          <p14:tracePt t="4844" x="7029450" y="1573213"/>
          <p14:tracePt t="4853" x="7059613" y="1582738"/>
          <p14:tracePt t="4861" x="7089775" y="1603375"/>
          <p14:tracePt t="4871" x="7119938" y="1612900"/>
          <p14:tracePt t="4879" x="7150100" y="1624013"/>
          <p14:tracePt t="4887" x="7180263" y="1633538"/>
          <p14:tracePt t="4893" x="7231063" y="1663700"/>
          <p14:tracePt t="4903" x="7270750" y="1684338"/>
          <p14:tracePt t="4912" x="7310438" y="1693863"/>
          <p14:tracePt t="4919" x="7351713" y="1704975"/>
          <p14:tracePt t="4928" x="7412038" y="1714500"/>
          <p14:tracePt t="4935" x="7462838" y="1744663"/>
          <p14:tracePt t="4944" x="7502525" y="1754188"/>
          <p14:tracePt t="4951" x="7532688" y="1765300"/>
          <p14:tracePt t="4959" x="7573963" y="1774825"/>
          <p14:tracePt t="4967" x="7634288" y="1784350"/>
          <p14:tracePt t="4975" x="7694613" y="1784350"/>
          <p14:tracePt t="4983" x="7754938" y="1795463"/>
          <p14:tracePt t="4991" x="7794625" y="1795463"/>
          <p14:tracePt t="4999" x="7845425" y="1795463"/>
          <p14:tracePt t="5007" x="7886700" y="1795463"/>
          <p14:tracePt t="5015" x="7926388" y="1795463"/>
          <p14:tracePt t="5023" x="7956550" y="1795463"/>
          <p14:tracePt t="5033" x="7996238" y="1795463"/>
          <p14:tracePt t="5044" x="8016875" y="1784350"/>
          <p14:tracePt t="5051" x="8037513" y="1774825"/>
          <p14:tracePt t="5060" x="8058150" y="1765300"/>
          <p14:tracePt t="5067" x="8077200" y="1754188"/>
          <p14:tracePt t="5075" x="8088313" y="1754188"/>
          <p14:tracePt t="5083" x="8097838" y="1744663"/>
          <p14:tracePt t="5091" x="8118475" y="1724025"/>
          <p14:tracePt t="5099" x="8128000" y="1714500"/>
          <p14:tracePt t="5107" x="8158163" y="1704975"/>
          <p14:tracePt t="5115" x="8178800" y="1693863"/>
          <p14:tracePt t="5123" x="8197850" y="1684338"/>
          <p14:tracePt t="5131" x="8208963" y="1674813"/>
          <p14:tracePt t="5139" x="8218488" y="1663700"/>
          <p14:tracePt t="5147" x="8229600" y="1663700"/>
          <p14:tracePt t="5155" x="8239125" y="1654175"/>
          <p14:tracePt t="5171" x="8239125" y="1644650"/>
          <p14:tracePt t="5181" x="8248650" y="1644650"/>
          <p14:tracePt t="5197" x="8248650" y="1633538"/>
          <p14:tracePt t="5213" x="8248650" y="1624013"/>
          <p14:tracePt t="5245" x="8259763" y="1612900"/>
          <p14:tracePt t="5261" x="8259763" y="1603375"/>
          <p14:tracePt t="5269" x="8259763" y="1593850"/>
          <p14:tracePt t="5277" x="8269288" y="1593850"/>
          <p14:tracePt t="5292" x="8269288" y="1582738"/>
          <p14:tracePt t="5349" x="8269288" y="1573213"/>
          <p14:tracePt t="5391" x="8269288" y="1563688"/>
          <p14:tracePt t="5413" x="8278813" y="1563688"/>
          <p14:tracePt t="5421" x="8278813" y="1552575"/>
          <p14:tracePt t="5687" x="8289925" y="1552575"/>
          <p14:tracePt t="5707" x="8299450" y="1552575"/>
          <p14:tracePt t="5715" x="8320088" y="1563688"/>
          <p14:tracePt t="5723" x="8339138" y="1573213"/>
          <p14:tracePt t="5731" x="8350250" y="1582738"/>
          <p14:tracePt t="5741" x="8359775" y="1593850"/>
          <p14:tracePt t="5749" x="8380413" y="1593850"/>
          <p14:tracePt t="5761" x="8410575" y="1603375"/>
          <p14:tracePt t="5769" x="8431213" y="1612900"/>
          <p14:tracePt t="5777" x="8461375" y="1624013"/>
          <p14:tracePt t="5785" x="8480425" y="1644650"/>
          <p14:tracePt t="5793" x="8501063" y="1654175"/>
          <p14:tracePt t="5801" x="8531225" y="1663700"/>
          <p14:tracePt t="5809" x="8561388" y="1674813"/>
          <p14:tracePt t="5817" x="8591550" y="1674813"/>
          <p14:tracePt t="5825" x="8612188" y="1684338"/>
          <p14:tracePt t="5833" x="8662988" y="1704975"/>
          <p14:tracePt t="5841" x="8693150" y="1704975"/>
          <p14:tracePt t="5851" x="8732838" y="1704975"/>
          <p14:tracePt t="5861" x="8763000" y="1704975"/>
          <p14:tracePt t="5869" x="8843963" y="1704975"/>
          <p14:tracePt t="5877" x="8874125" y="1704975"/>
          <p14:tracePt t="5885" x="8894763" y="1704975"/>
          <p14:tracePt t="5893" x="8945563" y="1693863"/>
          <p14:tracePt t="5903" x="8975725" y="1693863"/>
          <p14:tracePt t="5909" x="9005888" y="1693863"/>
          <p14:tracePt t="5917" x="9015413" y="1684338"/>
          <p14:tracePt t="5925" x="9045575" y="1684338"/>
          <p14:tracePt t="5933" x="9066213" y="1684338"/>
          <p14:tracePt t="5941" x="9096375" y="1684338"/>
          <p14:tracePt t="5949" x="9126538" y="1684338"/>
          <p14:tracePt t="5957" x="9147175" y="1684338"/>
          <p14:tracePt t="5965" x="9177338" y="1684338"/>
          <p14:tracePt t="5973" x="9196388" y="1684338"/>
          <p14:tracePt t="5981" x="9226550" y="1684338"/>
          <p14:tracePt t="5989" x="9256713" y="1684338"/>
          <p14:tracePt t="5997" x="9288463" y="1684338"/>
          <p14:tracePt t="6005" x="9328150" y="1684338"/>
          <p14:tracePt t="6013" x="9358313" y="1684338"/>
          <p14:tracePt t="6023" x="9398000" y="1674813"/>
          <p14:tracePt t="6031" x="9428163" y="1674813"/>
          <p14:tracePt t="6039" x="9448800" y="1674813"/>
          <p14:tracePt t="6047" x="9469438" y="1663700"/>
          <p14:tracePt t="6057" x="9478963" y="1663700"/>
          <p14:tracePt t="6075" x="9490075" y="1663700"/>
          <p14:tracePt t="6083" x="9490075" y="1654175"/>
          <p14:tracePt t="6115" x="9499600" y="1644650"/>
          <p14:tracePt t="6131" x="9499600" y="1633538"/>
          <p14:tracePt t="6139" x="9509125" y="1633538"/>
          <p14:tracePt t="6147" x="9509125" y="1624013"/>
          <p14:tracePt t="6155" x="9520238" y="1624013"/>
          <p14:tracePt t="6171" x="9520238" y="1612900"/>
          <p14:tracePt t="6237" x="9520238" y="1603375"/>
          <p14:tracePt t="6493" x="9520238" y="1593850"/>
          <p14:tracePt t="6751" x="9520238" y="1582738"/>
          <p14:tracePt t="7033" x="9529763" y="1582738"/>
          <p14:tracePt t="7057" x="9550400" y="1582738"/>
          <p14:tracePt t="7065" x="9569450" y="1582738"/>
          <p14:tracePt t="7073" x="9590088" y="1582738"/>
          <p14:tracePt t="7081" x="9599613" y="1582738"/>
          <p14:tracePt t="7089" x="9620250" y="1582738"/>
          <p14:tracePt t="7097" x="9640888" y="1582738"/>
          <p14:tracePt t="7105" x="9661525" y="1582738"/>
          <p14:tracePt t="7113" x="9671050" y="1582738"/>
          <p14:tracePt t="7121" x="9701213" y="1582738"/>
          <p14:tracePt t="7131" x="9731375" y="1582738"/>
          <p14:tracePt t="7137" x="9752013" y="1582738"/>
          <p14:tracePt t="7147" x="9791700" y="1582738"/>
          <p14:tracePt t="7153" x="9821863" y="1582738"/>
          <p14:tracePt t="7168" x="9872663" y="1582738"/>
          <p14:tracePt t="7171" x="9902825" y="1582738"/>
          <p14:tracePt t="7179" x="9932988" y="1582738"/>
          <p14:tracePt t="7187" x="9963150" y="1582738"/>
          <p14:tracePt t="7195" x="9993313" y="1582738"/>
          <p14:tracePt t="7203" x="10004425" y="1582738"/>
          <p14:tracePt t="7211" x="10034588" y="1582738"/>
          <p14:tracePt t="7219" x="10064750" y="1582738"/>
          <p14:tracePt t="7227" x="10083800" y="1582738"/>
          <p14:tracePt t="7235" x="10104438" y="1582738"/>
          <p14:tracePt t="7243" x="10125075" y="1582738"/>
          <p14:tracePt t="7251" x="10155238" y="1582738"/>
          <p14:tracePt t="7259" x="10185400" y="1582738"/>
          <p14:tracePt t="7267" x="10206038" y="1582738"/>
          <p14:tracePt t="7275" x="10215563" y="1582738"/>
          <p14:tracePt t="7287" x="10236200" y="1582738"/>
          <p14:tracePt t="7295" x="10255250" y="1582738"/>
          <p14:tracePt t="7303" x="10275888" y="1582738"/>
          <p14:tracePt t="7311" x="10296525" y="1582738"/>
          <p14:tracePt t="7327" x="10315575" y="1582738"/>
          <p14:tracePt t="7337" x="10326688" y="1582738"/>
          <p14:tracePt t="7343" x="10347325" y="1582738"/>
          <p14:tracePt t="7351" x="10356850" y="1582738"/>
          <p14:tracePt t="7359" x="10366375" y="1582738"/>
          <p14:tracePt t="7367" x="10377488" y="1582738"/>
          <p14:tracePt t="7375" x="10387013" y="1582738"/>
          <p14:tracePt t="7382" x="10396538" y="1582738"/>
          <p14:tracePt t="7415" x="10407650" y="1582738"/>
          <p14:tracePt t="7433" x="10417175" y="1582738"/>
          <p14:tracePt t="7541" x="10417175" y="1573213"/>
          <p14:tracePt t="7549" x="10426700" y="1573213"/>
          <p14:tracePt t="7613" x="10426700" y="1563688"/>
          <p14:tracePt t="8129" x="10417175" y="1563688"/>
          <p14:tracePt t="8154" x="10407650" y="1563688"/>
          <p14:tracePt t="8653" x="10396538" y="1563688"/>
          <p14:tracePt t="8660" x="10396538" y="1573213"/>
          <p14:tracePt t="8700" x="10387013" y="1573213"/>
          <p14:tracePt t="8919" x="10377488" y="1573213"/>
          <p14:tracePt t="8926" x="10366375" y="1582738"/>
          <p14:tracePt t="8950" x="10366375" y="1593850"/>
          <p14:tracePt t="8959" x="10356850" y="1593850"/>
          <p14:tracePt t="8966" x="10347325" y="1593850"/>
          <p14:tracePt t="8974" x="10336213" y="1603375"/>
          <p14:tracePt t="8982" x="10326688" y="1603375"/>
          <p14:tracePt t="8991" x="10326688" y="1612900"/>
          <p14:tracePt t="8999" x="10315575" y="1612900"/>
          <p14:tracePt t="9007" x="10296525" y="1612900"/>
          <p14:tracePt t="9014" x="10285413" y="1612900"/>
          <p14:tracePt t="9024" x="10266363" y="1624013"/>
          <p14:tracePt t="9042" x="10245725" y="1633538"/>
          <p14:tracePt t="9050" x="10236200" y="1644650"/>
          <p14:tracePt t="9059" x="10215563" y="1654175"/>
          <p14:tracePt t="9067" x="10185400" y="1663700"/>
          <p14:tracePt t="9076" x="10155238" y="1674813"/>
          <p14:tracePt t="9086" x="10134600" y="1684338"/>
          <p14:tracePt t="9097" x="10094913" y="1704975"/>
          <p14:tracePt t="9102" x="10053638" y="1714500"/>
          <p14:tracePt t="9112" x="9983788" y="1744663"/>
          <p14:tracePt t="9118" x="9942513" y="1765300"/>
          <p14:tracePt t="9129" x="9882188" y="1774825"/>
          <p14:tracePt t="9136" x="9791700" y="1804988"/>
          <p14:tracePt t="9145" x="9701213" y="1816100"/>
          <p14:tracePt t="9152" x="9559925" y="1846263"/>
          <p14:tracePt t="9160" x="9490075" y="1865313"/>
          <p14:tracePt t="9168" x="9328150" y="1906588"/>
          <p14:tracePt t="9176" x="9196388" y="1936750"/>
          <p14:tracePt t="9185" x="9096375" y="1946275"/>
          <p14:tracePt t="9193" x="8904288" y="1997075"/>
          <p14:tracePt t="9200" x="8732838" y="2027238"/>
          <p14:tracePt t="9209" x="8621713" y="2047875"/>
          <p14:tracePt t="9216" x="8450263" y="2078038"/>
          <p14:tracePt t="9225" x="8259763" y="2087563"/>
          <p14:tracePt t="9232" x="8107363" y="2108200"/>
          <p14:tracePt t="9240" x="7947025" y="2108200"/>
          <p14:tracePt t="9248" x="7824788" y="2108200"/>
          <p14:tracePt t="9256" x="7715250" y="2108200"/>
          <p14:tracePt t="9264" x="7543800" y="2108200"/>
          <p14:tracePt t="9272" x="7432675" y="2108200"/>
          <p14:tracePt t="9282" x="7361238" y="2108200"/>
          <p14:tracePt t="9289" x="7280275" y="2108200"/>
          <p14:tracePt t="9296" x="7129463" y="2087563"/>
          <p14:tracePt t="9305" x="7029450" y="2078038"/>
          <p14:tracePt t="9313" x="6918325" y="2078038"/>
          <p14:tracePt t="9320" x="6816725" y="2057400"/>
          <p14:tracePt t="9328" x="6735763" y="2047875"/>
          <p14:tracePt t="9336" x="6665913" y="2047875"/>
          <p14:tracePt t="9344" x="6605588" y="2036763"/>
          <p14:tracePt t="9353" x="6524625" y="2036763"/>
          <p14:tracePt t="9360" x="6443663" y="2017713"/>
          <p14:tracePt t="9368" x="6353175" y="2006600"/>
          <p14:tracePt t="9377" x="6272213" y="1997075"/>
          <p14:tracePt t="9384" x="6142038" y="1976438"/>
          <p14:tracePt t="9392" x="6019800" y="1966913"/>
          <p14:tracePt t="9400" x="5949950" y="1966913"/>
          <p14:tracePt t="9410" x="5878513" y="1955800"/>
          <p14:tracePt t="9416" x="5788025" y="1955800"/>
          <p14:tracePt t="9426" x="5707063" y="1955800"/>
          <p14:tracePt t="9434" x="5637213" y="1955800"/>
          <p14:tracePt t="9446" x="5556250" y="1955800"/>
          <p14:tracePt t="9455" x="5395913" y="1955800"/>
          <p14:tracePt t="9462" x="5354638" y="1955800"/>
          <p14:tracePt t="9471" x="5324475" y="1955800"/>
          <p14:tracePt t="9478" x="5284788" y="1955800"/>
          <p14:tracePt t="9486" x="5243513" y="1955800"/>
          <p14:tracePt t="9494" x="5213350" y="1955800"/>
          <p14:tracePt t="9502" x="5183188" y="1955800"/>
          <p14:tracePt t="9510" x="5162550" y="1955800"/>
          <p14:tracePt t="9518" x="5153025" y="1955800"/>
          <p14:tracePt t="9526" x="5132388" y="1955800"/>
          <p14:tracePt t="9534" x="5102225" y="1955800"/>
          <p14:tracePt t="9542" x="5072063" y="1955800"/>
          <p14:tracePt t="9551" x="5053013" y="1955800"/>
          <p14:tracePt t="9558" x="5021263" y="1955800"/>
          <p14:tracePt t="9567" x="4991100" y="1946275"/>
          <p14:tracePt t="9574" x="4960938" y="1946275"/>
          <p14:tracePt t="9583" x="4921250" y="1936750"/>
          <p14:tracePt t="9590" x="4870450" y="1936750"/>
          <p14:tracePt t="9598" x="4830763" y="1925638"/>
          <p14:tracePt t="9606" x="4749800" y="1895475"/>
          <p14:tracePt t="9614" x="4668838" y="1885950"/>
          <p14:tracePt t="9623" x="4587875" y="1855788"/>
          <p14:tracePt t="9630" x="4527550" y="1846263"/>
          <p14:tracePt t="9640" x="4446588" y="1825625"/>
          <p14:tracePt t="9646" x="4406900" y="1816100"/>
          <p14:tracePt t="9654" x="4346575" y="1804988"/>
          <p14:tracePt t="9662" x="4265613" y="1774825"/>
          <p14:tracePt t="9671" x="4214813" y="1774825"/>
          <p14:tracePt t="9679" x="4175125" y="1765300"/>
          <p14:tracePt t="9687" x="4144963" y="1754188"/>
          <p14:tracePt t="9696" x="4133850" y="1754188"/>
          <p14:tracePt t="9704" x="4124325" y="1744663"/>
          <p14:tracePt t="9812" x="4124325" y="1735138"/>
          <p14:tracePt t="9924" x="4133850" y="1735138"/>
          <p14:tracePt t="9932" x="4154488" y="1735138"/>
          <p14:tracePt t="9940" x="4184650" y="1765300"/>
          <p14:tracePt t="9948" x="4235450" y="1784350"/>
          <p14:tracePt t="9956" x="4265613" y="1825625"/>
          <p14:tracePt t="9964" x="4295775" y="1835150"/>
          <p14:tracePt t="9974" x="4325938" y="1846263"/>
          <p14:tracePt t="9980" x="4337050" y="1846263"/>
          <p14:tracePt t="9990" x="4346575" y="1855788"/>
          <p14:tracePt t="9998" x="4356100" y="1855788"/>
          <p14:tracePt t="10191" x="4367213" y="1855788"/>
          <p14:tracePt t="10432" x="4367213" y="1846263"/>
          <p14:tracePt t="10496" x="4367213" y="1835150"/>
          <p14:tracePt t="11054" x="4367213" y="1846263"/>
          <p14:tracePt t="12362" x="4367213" y="1855788"/>
          <p14:tracePt t="12370" x="4367213" y="1876425"/>
          <p14:tracePt t="12378" x="4367213" y="1885950"/>
          <p14:tracePt t="12386" x="4367213" y="1895475"/>
          <p14:tracePt t="12394" x="4367213" y="1906588"/>
          <p14:tracePt t="12404" x="4367213" y="1925638"/>
          <p14:tracePt t="12414" x="4367213" y="1936750"/>
          <p14:tracePt t="12423" x="4367213" y="1946275"/>
          <p14:tracePt t="12438" x="4367213" y="1955800"/>
          <p14:tracePt t="12446" x="4367213" y="1966913"/>
          <p14:tracePt t="12456" x="4356100" y="1966913"/>
          <p14:tracePt t="12504" x="4356100" y="1976438"/>
          <p14:tracePt t="12512" x="4356100" y="1987550"/>
          <p14:tracePt t="12518" x="4346575" y="1987550"/>
          <p14:tracePt t="12528" x="4337050" y="2017713"/>
          <p14:tracePt t="12534" x="4325938" y="2057400"/>
          <p14:tracePt t="12544" x="4316413" y="2108200"/>
          <p14:tracePt t="12552" x="4316413" y="2138363"/>
          <p14:tracePt t="12560" x="4305300" y="2178050"/>
          <p14:tracePt t="12568" x="4305300" y="2198688"/>
          <p14:tracePt t="12576" x="4305300" y="2219325"/>
          <p14:tracePt t="13132" x="4305300" y="2228850"/>
          <p14:tracePt t="13172" x="4295775" y="2228850"/>
          <p14:tracePt t="13762" x="4305300" y="2228850"/>
          <p14:tracePt t="13769" x="4316413" y="2228850"/>
          <p14:tracePt t="13779" x="4346575" y="2228850"/>
          <p14:tracePt t="13787" x="4376738" y="2228850"/>
          <p14:tracePt t="13796" x="4406900" y="2228850"/>
          <p14:tracePt t="13804" x="4457700" y="2228850"/>
          <p14:tracePt t="13812" x="4527550" y="2228850"/>
          <p14:tracePt t="13820" x="4578350" y="2228850"/>
          <p14:tracePt t="13828" x="4638675" y="2228850"/>
          <p14:tracePt t="13838" x="4678363" y="2228850"/>
          <p14:tracePt t="13848" x="4740275" y="2228850"/>
          <p14:tracePt t="13856" x="4819650" y="2228850"/>
          <p14:tracePt t="13864" x="4870450" y="2228850"/>
          <p14:tracePt t="13872" x="4900613" y="2228850"/>
          <p14:tracePt t="13880" x="4930775" y="2238375"/>
          <p14:tracePt t="13888" x="4951413" y="2238375"/>
          <p14:tracePt t="13896" x="4972050" y="2238375"/>
          <p14:tracePt t="13904" x="4991100" y="2238375"/>
          <p14:tracePt t="13912" x="5002213" y="2249488"/>
          <p14:tracePt t="13928" x="5011738" y="2249488"/>
          <p14:tracePt t="13938" x="5021263" y="2249488"/>
          <p14:tracePt t="13946" x="5032375" y="2249488"/>
          <p14:tracePt t="13954" x="5041900" y="2249488"/>
          <p14:tracePt t="13961" x="5062538" y="2249488"/>
          <p14:tracePt t="13970" x="5092700" y="2249488"/>
          <p14:tracePt t="13978" x="5113338" y="2249488"/>
          <p14:tracePt t="13986" x="5143500" y="2249488"/>
          <p14:tracePt t="13994" x="5162550" y="2249488"/>
          <p14:tracePt t="14002" x="5173663" y="2249488"/>
          <p14:tracePt t="14018" x="5192713" y="2249488"/>
          <p14:tracePt t="14026" x="5203825" y="2249488"/>
          <p14:tracePt t="14034" x="5233988" y="2249488"/>
          <p14:tracePt t="14044" x="5243513" y="2259013"/>
          <p14:tracePt t="14054" x="5294313" y="2259013"/>
          <p14:tracePt t="14062" x="5334000" y="2279650"/>
          <p14:tracePt t="14070" x="5435600" y="2298700"/>
          <p14:tracePt t="14078" x="5495925" y="2309813"/>
          <p14:tracePt t="14086" x="5556250" y="2319338"/>
          <p14:tracePt t="14093" x="5616575" y="2319338"/>
          <p14:tracePt t="14102" x="5657850" y="2330450"/>
          <p14:tracePt t="14109" x="5688013" y="2330450"/>
          <p14:tracePt t="14118" x="5718175" y="2330450"/>
          <p14:tracePt t="14126" x="5757863" y="2330450"/>
          <p14:tracePt t="14133" x="5778500" y="2330450"/>
          <p14:tracePt t="14141" x="5808663" y="2330450"/>
          <p14:tracePt t="14154" x="5838825" y="2330450"/>
          <p14:tracePt t="14161" x="5868988" y="2330450"/>
          <p14:tracePt t="14180" x="5940425" y="2330450"/>
          <p14:tracePt t="14186" x="5970588" y="2330450"/>
          <p14:tracePt t="14196" x="6000750" y="2330450"/>
          <p14:tracePt t="14201" x="6040438" y="2330450"/>
          <p14:tracePt t="14212" x="6080125" y="2330450"/>
          <p14:tracePt t="14220" x="6142038" y="2330450"/>
          <p14:tracePt t="14228" x="6181725" y="2330450"/>
          <p14:tracePt t="14235" x="6211888" y="2330450"/>
          <p14:tracePt t="14243" x="6242050" y="2330450"/>
          <p14:tracePt t="14252" x="6272213" y="2330450"/>
          <p14:tracePt t="14260" x="6292850" y="2330450"/>
          <p14:tracePt t="14268" x="6323013" y="2330450"/>
          <p14:tracePt t="14275" x="6353175" y="2330450"/>
          <p14:tracePt t="14284" x="6392863" y="2330450"/>
          <p14:tracePt t="14291" x="6423025" y="2330450"/>
          <p14:tracePt t="14300" x="6464300" y="2330450"/>
          <p14:tracePt t="14308" x="6494463" y="2330450"/>
          <p14:tracePt t="14316" x="6545263" y="2330450"/>
          <p14:tracePt t="14324" x="6584950" y="2319338"/>
          <p14:tracePt t="14332" x="6645275" y="2319338"/>
          <p14:tracePt t="14340" x="6696075" y="2319338"/>
          <p14:tracePt t="14349" x="6746875" y="2319338"/>
          <p14:tracePt t="14360" x="6786563" y="2319338"/>
          <p14:tracePt t="14368" x="6867525" y="2319338"/>
          <p14:tracePt t="14375" x="6897688" y="2319338"/>
          <p14:tracePt t="14383" x="6927850" y="2319338"/>
          <p14:tracePt t="14391" x="6958013" y="2319338"/>
          <p14:tracePt t="14401" x="6988175" y="2319338"/>
          <p14:tracePt t="14407" x="7008813" y="2319338"/>
          <p14:tracePt t="14415" x="7029450" y="2319338"/>
          <p14:tracePt t="14423" x="7059613" y="2319338"/>
          <p14:tracePt t="14432" x="7078663" y="2319338"/>
          <p14:tracePt t="14439" x="7099300" y="2319338"/>
          <p14:tracePt t="14456" x="7119938" y="2319338"/>
          <p14:tracePt t="14518" x="7119938" y="2309813"/>
          <p14:tracePt t="14614" x="7129463" y="2309813"/>
          <p14:tracePt t="14621" x="7129463" y="2298700"/>
          <p14:tracePt t="14768" x="7138988" y="2298700"/>
          <p14:tracePt t="14792" x="7138988" y="2289175"/>
          <p14:tracePt t="14848" x="7150100" y="2289175"/>
          <p14:tracePt t="15010" x="7159625" y="2289175"/>
          <p14:tracePt t="15015" x="7180263" y="2289175"/>
          <p14:tracePt t="15024" x="7200900" y="2289175"/>
          <p14:tracePt t="15031" x="7231063" y="2298700"/>
          <p14:tracePt t="15041" x="7261225" y="2309813"/>
          <p14:tracePt t="15048" x="7280275" y="2309813"/>
          <p14:tracePt t="15058" x="7310438" y="2319338"/>
          <p14:tracePt t="15068" x="7342188" y="2330450"/>
          <p14:tracePt t="15077" x="7361238" y="2330450"/>
          <p14:tracePt t="15084" x="7372350" y="2330450"/>
          <p14:tracePt t="15093" x="7402513" y="2330450"/>
          <p14:tracePt t="15102" x="7421563" y="2330450"/>
          <p14:tracePt t="15110" x="7432675" y="2330450"/>
          <p14:tracePt t="15117" x="7442200" y="2330450"/>
          <p14:tracePt t="15162" x="7451725" y="2330450"/>
          <p14:tracePt t="15617" x="7462838" y="2330450"/>
          <p14:tracePt t="15626" x="7481888" y="2330450"/>
          <p14:tracePt t="15634" x="7513638" y="2319338"/>
          <p14:tracePt t="15641" x="7553325" y="2298700"/>
          <p14:tracePt t="15647" x="7623175" y="2268538"/>
          <p14:tracePt t="15654" x="7704138" y="2259013"/>
          <p14:tracePt t="15662" x="7775575" y="2249488"/>
          <p14:tracePt t="15670" x="7916863" y="2228850"/>
          <p14:tracePt t="15678" x="8007350" y="2219325"/>
          <p14:tracePt t="15686" x="8067675" y="2198688"/>
          <p14:tracePt t="15694" x="8148638" y="2198688"/>
          <p14:tracePt t="15702" x="8208963" y="2198688"/>
          <p14:tracePt t="15710" x="8248650" y="2198688"/>
          <p14:tracePt t="15718" x="8278813" y="2198688"/>
          <p14:tracePt t="15726" x="8308975" y="2198688"/>
          <p14:tracePt t="15734" x="8339138" y="2198688"/>
          <p14:tracePt t="15741" x="8380413" y="2198688"/>
          <p14:tracePt t="15750" x="8401050" y="2198688"/>
          <p14:tracePt t="15758" x="8420100" y="2198688"/>
          <p14:tracePt t="15793" x="8431213" y="2198688"/>
          <p14:tracePt t="16067" x="8431213" y="2189163"/>
          <p14:tracePt t="16325" x="8431213" y="2178050"/>
          <p14:tracePt t="18585" x="8431213" y="2189163"/>
          <p14:tracePt t="18941" x="8440738" y="2189163"/>
          <p14:tracePt t="19620" x="8431213" y="2189163"/>
          <p14:tracePt t="19628" x="8410575" y="2189163"/>
          <p14:tracePt t="19636" x="8380413" y="2189163"/>
          <p14:tracePt t="19641" x="8329613" y="2178050"/>
          <p14:tracePt t="19649" x="8299450" y="2178050"/>
          <p14:tracePt t="19657" x="8259763" y="2178050"/>
          <p14:tracePt t="19665" x="8188325" y="2159000"/>
          <p14:tracePt t="19675" x="8167688" y="2159000"/>
          <p14:tracePt t="19686" x="8097838" y="2159000"/>
          <p14:tracePt t="19693" x="7986713" y="2159000"/>
          <p14:tracePt t="19701" x="7866063" y="2159000"/>
          <p14:tracePt t="19709" x="7775575" y="2159000"/>
          <p14:tracePt t="19717" x="7715250" y="2168525"/>
          <p14:tracePt t="19725" x="7613650" y="2189163"/>
          <p14:tracePt t="19733" x="7502525" y="2198688"/>
          <p14:tracePt t="19741" x="7391400" y="2198688"/>
          <p14:tracePt t="19749" x="7351713" y="2208213"/>
          <p14:tracePt t="19757" x="7300913" y="2208213"/>
          <p14:tracePt t="19765" x="7261225" y="2219325"/>
          <p14:tracePt t="19773" x="7231063" y="2219325"/>
          <p14:tracePt t="19781" x="7210425" y="2219325"/>
          <p14:tracePt t="19789" x="7189788" y="2228850"/>
          <p14:tracePt t="19797" x="7180263" y="2228850"/>
          <p14:tracePt t="19805" x="7159625" y="2228850"/>
          <p14:tracePt t="19821" x="7150100" y="2228850"/>
          <p14:tracePt t="19829" x="7138988" y="2238375"/>
          <p14:tracePt t="19836" x="7119938" y="2238375"/>
          <p14:tracePt t="19845" x="7119938" y="2249488"/>
          <p14:tracePt t="19854" x="7108825" y="2249488"/>
          <p14:tracePt t="19863" x="7089775" y="2249488"/>
          <p14:tracePt t="19870" x="7069138" y="2259013"/>
          <p14:tracePt t="19879" x="7038975" y="2268538"/>
          <p14:tracePt t="19886" x="7008813" y="2279650"/>
          <p14:tracePt t="19895" x="6978650" y="2309813"/>
          <p14:tracePt t="19902" x="6948488" y="2319338"/>
          <p14:tracePt t="19911" x="6918325" y="2330450"/>
          <p14:tracePt t="19919" x="6867525" y="2339975"/>
          <p14:tracePt t="19927" x="6735763" y="2370138"/>
          <p14:tracePt t="19936" x="6656388" y="2379663"/>
          <p14:tracePt t="19943" x="6615113" y="2379663"/>
          <p14:tracePt t="19953" x="6494463" y="2409825"/>
          <p14:tracePt t="19959" x="6302375" y="2420938"/>
          <p14:tracePt t="19967" x="6172200" y="2439988"/>
          <p14:tracePt t="19975" x="6091238" y="2451100"/>
          <p14:tracePt t="19988" x="5908675" y="2481263"/>
          <p14:tracePt t="19992" x="5788025" y="2490788"/>
          <p14:tracePt t="19999" x="5657850" y="2511425"/>
          <p14:tracePt t="20007" x="5526088" y="2541588"/>
          <p14:tracePt t="20015" x="5426075" y="2571750"/>
          <p14:tracePt t="20023" x="5364163" y="2581275"/>
          <p14:tracePt t="20033" x="5264150" y="2611438"/>
          <p14:tracePt t="20039" x="5143500" y="2641600"/>
          <p14:tracePt t="20047" x="5062538" y="2662238"/>
          <p14:tracePt t="20055" x="5021263" y="2673350"/>
          <p14:tracePt t="20063" x="4941888" y="2703513"/>
          <p14:tracePt t="20071" x="4840288" y="2743200"/>
          <p14:tracePt t="20079" x="4770438" y="2773363"/>
          <p14:tracePt t="20087" x="4689475" y="2803525"/>
          <p14:tracePt t="20095" x="4568825" y="2863850"/>
          <p14:tracePt t="20103" x="4508500" y="2874963"/>
          <p14:tracePt t="20111" x="4397375" y="2935288"/>
          <p14:tracePt t="20119" x="4295775" y="2974975"/>
          <p14:tracePt t="20127" x="4205288" y="3005138"/>
          <p14:tracePt t="20134" x="4124325" y="3025775"/>
          <p14:tracePt t="20143" x="4084638" y="3055938"/>
          <p14:tracePt t="20151" x="3983038" y="3086100"/>
          <p14:tracePt t="20161" x="3841750" y="3125788"/>
          <p14:tracePt t="20169" x="3751263" y="3155950"/>
          <p14:tracePt t="20177" x="3670300" y="3167063"/>
          <p14:tracePt t="20187" x="3570288" y="3197225"/>
          <p14:tracePt t="20197" x="3509963" y="3206750"/>
          <p14:tracePt t="20205" x="3408363" y="3236913"/>
          <p14:tracePt t="20213" x="3348038" y="3248025"/>
          <p14:tracePt t="20221" x="3246438" y="3278188"/>
          <p14:tracePt t="20229" x="3206750" y="3287713"/>
          <p14:tracePt t="20237" x="3155950" y="3308350"/>
          <p14:tracePt t="20245" x="3116263" y="3317875"/>
          <p14:tracePt t="20253" x="3065463" y="3338513"/>
          <p14:tracePt t="20261" x="3005138" y="3359150"/>
          <p14:tracePt t="20269" x="2974975" y="3368675"/>
          <p14:tracePt t="20277" x="2935288" y="3378200"/>
          <p14:tracePt t="20285" x="2903538" y="3398838"/>
          <p14:tracePt t="20293" x="2884488" y="3398838"/>
          <p14:tracePt t="20301" x="2854325" y="3408363"/>
          <p14:tracePt t="20309" x="2833688" y="3429000"/>
          <p14:tracePt t="20316" x="2813050" y="3429000"/>
          <p14:tracePt t="20325" x="2803525" y="3438525"/>
          <p14:tracePt t="20333" x="2782888" y="3449638"/>
          <p14:tracePt t="20405" x="2773363" y="3449638"/>
          <p14:tracePt t="20421" x="2763838" y="3438525"/>
          <p14:tracePt t="20429" x="2743200" y="3429000"/>
          <p14:tracePt t="20437" x="2732088" y="3408363"/>
          <p14:tracePt t="20446" x="2701925" y="3368675"/>
          <p14:tracePt t="20455" x="2682875" y="3338513"/>
          <p14:tracePt t="20463" x="2662238" y="3297238"/>
          <p14:tracePt t="20471" x="2622550" y="3248025"/>
          <p14:tracePt t="20479" x="2611438" y="3217863"/>
          <p14:tracePt t="20487" x="2601913" y="3176588"/>
          <p14:tracePt t="20494" x="2592388" y="3146425"/>
          <p14:tracePt t="20503" x="2592388" y="3116263"/>
          <p14:tracePt t="20510" x="2592388" y="3095625"/>
          <p14:tracePt t="20519" x="2592388" y="3076575"/>
          <p14:tracePt t="20526" x="2592388" y="3046413"/>
          <p14:tracePt t="20535" x="2592388" y="3025775"/>
          <p14:tracePt t="20545" x="2592388" y="3016250"/>
          <p14:tracePt t="20555" x="2592388" y="2995613"/>
          <p14:tracePt t="20563" x="2592388" y="2965450"/>
          <p14:tracePt t="20571" x="2592388" y="2935288"/>
          <p14:tracePt t="20579" x="2592388" y="2905125"/>
          <p14:tracePt t="20587" x="2592388" y="2884488"/>
          <p14:tracePt t="20595" x="2581275" y="2863850"/>
          <p14:tracePt t="20603" x="2581275" y="2844800"/>
          <p14:tracePt t="20619" x="2571750" y="2833688"/>
          <p14:tracePt t="20817" x="2581275" y="2833688"/>
          <p14:tracePt t="20833" x="2592388" y="2833688"/>
          <p14:tracePt t="20849" x="2611438" y="2833688"/>
          <p14:tracePt t="20861" x="2622550" y="2833688"/>
          <p14:tracePt t="20869" x="2632075" y="2824163"/>
          <p14:tracePt t="20877" x="2641600" y="2824163"/>
          <p14:tracePt t="20885" x="2662238" y="2824163"/>
          <p14:tracePt t="20892" x="2682875" y="2824163"/>
          <p14:tracePt t="20903" x="2713038" y="2813050"/>
          <p14:tracePt t="20914" x="2732088" y="2813050"/>
          <p14:tracePt t="20920" x="2763838" y="2813050"/>
          <p14:tracePt t="20929" x="2803525" y="2813050"/>
          <p14:tracePt t="20937" x="2833688" y="2813050"/>
          <p14:tracePt t="20944" x="2863850" y="2813050"/>
          <p14:tracePt t="20953" x="2894013" y="2813050"/>
          <p14:tracePt t="20961" x="2924175" y="2813050"/>
          <p14:tracePt t="20969" x="2944813" y="2813050"/>
          <p14:tracePt t="20976" x="2954338" y="2813050"/>
          <p14:tracePt t="20985" x="2954338" y="2803525"/>
          <p14:tracePt t="21163" x="2954338" y="2794000"/>
          <p14:tracePt t="21396" x="2965450" y="2794000"/>
          <p14:tracePt t="21404" x="2974975" y="2794000"/>
          <p14:tracePt t="21414" x="2995613" y="2794000"/>
          <p14:tracePt t="21425" x="3005138" y="2794000"/>
          <p14:tracePt t="21433" x="3035300" y="2794000"/>
          <p14:tracePt t="21441" x="3086100" y="2794000"/>
          <p14:tracePt t="21457" x="3125788" y="2794000"/>
          <p14:tracePt t="21466" x="3167063" y="2794000"/>
          <p14:tracePt t="21472" x="3246438" y="2794000"/>
          <p14:tracePt t="21480" x="3287713" y="2803525"/>
          <p14:tracePt t="21489" x="3348038" y="2803525"/>
          <p14:tracePt t="21496" x="3387725" y="2803525"/>
          <p14:tracePt t="21505" x="3417888" y="2803525"/>
          <p14:tracePt t="21513" x="3449638" y="2803525"/>
          <p14:tracePt t="21521" x="3459163" y="2803525"/>
          <p14:tracePt t="21528" x="3468688" y="2803525"/>
          <p14:tracePt t="21537" x="3479800" y="2803525"/>
          <p14:tracePt t="21846" x="3498850" y="2803525"/>
          <p14:tracePt t="21857" x="3509963" y="2813050"/>
          <p14:tracePt t="21865" x="3529013" y="2824163"/>
          <p14:tracePt t="21872" x="3549650" y="2833688"/>
          <p14:tracePt t="21881" x="3570288" y="2854325"/>
          <p14:tracePt t="21888" x="3600450" y="2863850"/>
          <p14:tracePt t="21896" x="3619500" y="2884488"/>
          <p14:tracePt t="21904" x="3660775" y="2905125"/>
          <p14:tracePt t="21912" x="3681413" y="2905125"/>
          <p14:tracePt t="21920" x="3711575" y="2914650"/>
          <p14:tracePt t="21929" x="3730625" y="2924175"/>
          <p14:tracePt t="21936" x="3760788" y="2924175"/>
          <p14:tracePt t="21944" x="3781425" y="2924175"/>
          <p14:tracePt t="21952" x="3802063" y="2924175"/>
          <p14:tracePt t="21960" x="3811588" y="2924175"/>
          <p14:tracePt t="21968" x="3841750" y="2924175"/>
          <p14:tracePt t="21976" x="3871913" y="2924175"/>
          <p14:tracePt t="21984" x="3892550" y="2914650"/>
          <p14:tracePt t="21992" x="3922713" y="2914650"/>
          <p14:tracePt t="22000" x="3952875" y="2905125"/>
          <p14:tracePt t="22008" x="3973513" y="2894013"/>
          <p14:tracePt t="22016" x="3994150" y="2884488"/>
          <p14:tracePt t="22025" x="4024313" y="2884488"/>
          <p14:tracePt t="22032" x="4043363" y="2874963"/>
          <p14:tracePt t="22041" x="4073525" y="2874963"/>
          <p14:tracePt t="22049" x="4094163" y="2863850"/>
          <p14:tracePt t="22058" x="4114800" y="2863850"/>
          <p14:tracePt t="22064" x="4133850" y="2844800"/>
          <p14:tracePt t="22072" x="4165600" y="2813050"/>
          <p14:tracePt t="22080" x="4195763" y="2782888"/>
          <p14:tracePt t="22088" x="4214813" y="2752725"/>
          <p14:tracePt t="22096" x="4256088" y="2722563"/>
          <p14:tracePt t="22104" x="4286250" y="2692400"/>
          <p14:tracePt t="22112" x="4295775" y="2662238"/>
          <p14:tracePt t="22121" x="4316413" y="2641600"/>
          <p14:tracePt t="22130" x="4325938" y="2622550"/>
          <p14:tracePt t="22143" x="4337050" y="2601913"/>
          <p14:tracePt t="22151" x="4346575" y="2581275"/>
          <p14:tracePt t="22158" x="4356100" y="2571750"/>
          <p14:tracePt t="22166" x="4356100" y="2562225"/>
          <p14:tracePt t="22174" x="4356100" y="2551113"/>
          <p14:tracePt t="22437" x="4367213" y="2551113"/>
          <p14:tracePt t="22446" x="4376738" y="2562225"/>
          <p14:tracePt t="22454" x="4386263" y="2592388"/>
          <p14:tracePt t="22460" x="4406900" y="2611438"/>
          <p14:tracePt t="22468" x="4427538" y="2641600"/>
          <p14:tracePt t="22476" x="4446588" y="2682875"/>
          <p14:tracePt t="22484" x="4467225" y="2703513"/>
          <p14:tracePt t="22492" x="4476750" y="2713038"/>
          <p14:tracePt t="22500" x="4497388" y="2733675"/>
          <p14:tracePt t="22509" x="4508500" y="2752725"/>
          <p14:tracePt t="22516" x="4508500" y="2763838"/>
          <p14:tracePt t="22525" x="4518025" y="2763838"/>
          <p14:tracePt t="22532" x="4518025" y="2773363"/>
          <p14:tracePt t="22541" x="4527550" y="2773363"/>
          <p14:tracePt t="22548" x="4527550" y="2782888"/>
          <p14:tracePt t="22677" x="4527550" y="2794000"/>
          <p14:tracePt t="22684" x="4538663" y="2794000"/>
          <p14:tracePt t="22758" x="4548188" y="2794000"/>
          <p14:tracePt t="22782" x="4557713" y="2794000"/>
          <p14:tracePt t="22806" x="4568825" y="2794000"/>
          <p14:tracePt t="22830" x="4578350" y="2794000"/>
          <p14:tracePt t="22848" x="4587875" y="2794000"/>
          <p14:tracePt t="22866" x="4598988" y="2794000"/>
          <p14:tracePt t="23112" x="4598988" y="2782888"/>
          <p14:tracePt t="23676" x="4618038" y="2782888"/>
          <p14:tracePt t="23684" x="4629150" y="2782888"/>
          <p14:tracePt t="23692" x="4659313" y="2782888"/>
          <p14:tracePt t="23700" x="4689475" y="2773363"/>
          <p14:tracePt t="23708" x="4749800" y="2763838"/>
          <p14:tracePt t="23718" x="4849813" y="2733675"/>
          <p14:tracePt t="23728" x="4951413" y="2703513"/>
          <p14:tracePt t="23736" x="4991100" y="2692400"/>
          <p14:tracePt t="23744" x="5092700" y="2662238"/>
          <p14:tracePt t="23752" x="5224463" y="2632075"/>
          <p14:tracePt t="23760" x="5345113" y="2601913"/>
          <p14:tracePt t="23770" x="5445125" y="2581275"/>
          <p14:tracePt t="23776" x="5486400" y="2562225"/>
          <p14:tracePt t="23784" x="5546725" y="2551113"/>
          <p14:tracePt t="23792" x="5567363" y="2541588"/>
          <p14:tracePt t="23800" x="5576888" y="2541588"/>
          <p14:tracePt t="23808" x="5586413" y="2541588"/>
          <p14:tracePt t="24057" x="5607050" y="2551113"/>
          <p14:tracePt t="24065" x="5627688" y="2581275"/>
          <p14:tracePt t="24073" x="5667375" y="2611438"/>
          <p14:tracePt t="24079" x="5688013" y="2662238"/>
          <p14:tracePt t="24087" x="5737225" y="2713038"/>
          <p14:tracePt t="24095" x="5778500" y="2763838"/>
          <p14:tracePt t="24105" x="5799138" y="2794000"/>
          <p14:tracePt t="24110" x="5829300" y="2844800"/>
          <p14:tracePt t="24120" x="5859463" y="2874963"/>
          <p14:tracePt t="24128" x="5899150" y="2905125"/>
          <p14:tracePt t="24136" x="5899150" y="2914650"/>
          <p14:tracePt t="24144" x="5919788" y="2924175"/>
          <p14:tracePt t="24164" x="5929313" y="2924175"/>
          <p14:tracePt t="24168" x="5929313" y="2935288"/>
          <p14:tracePt t="24192" x="5940425" y="2935288"/>
          <p14:tracePt t="24200" x="5949950" y="2935288"/>
          <p14:tracePt t="24216" x="5970588" y="2935288"/>
          <p14:tracePt t="24224" x="5980113" y="2935288"/>
          <p14:tracePt t="24232" x="5989638" y="2935288"/>
          <p14:tracePt t="24248" x="6000750" y="2924175"/>
          <p14:tracePt t="24256" x="6010275" y="2924175"/>
          <p14:tracePt t="24264" x="6010275" y="2914650"/>
          <p14:tracePt t="24282" x="6019800" y="2914650"/>
          <p14:tracePt t="24354" x="6019800" y="2905125"/>
          <p14:tracePt t="24360" x="6030913" y="2905125"/>
          <p14:tracePt t="24376" x="6030913" y="2894013"/>
          <p14:tracePt t="24434" x="6030913" y="2884488"/>
          <p14:tracePt t="24928" x="6030913" y="2874963"/>
          <p14:tracePt t="25401" x="6030913" y="2905125"/>
          <p14:tracePt t="25408" x="6030913" y="2914650"/>
          <p14:tracePt t="25417" x="6019800" y="2974975"/>
          <p14:tracePt t="25426" x="6019800" y="3005138"/>
          <p14:tracePt t="25432" x="5980113" y="3106738"/>
          <p14:tracePt t="25441" x="5949950" y="3176588"/>
          <p14:tracePt t="25448" x="5919788" y="3287713"/>
          <p14:tracePt t="25458" x="5838825" y="3519488"/>
          <p14:tracePt t="25468" x="5788025" y="3651250"/>
          <p14:tracePt t="25477" x="5697538" y="3903663"/>
          <p14:tracePt t="25484" x="5637213" y="4105275"/>
          <p14:tracePt t="25492" x="5567363" y="4276725"/>
          <p14:tracePt t="25500" x="5505450" y="4418013"/>
          <p14:tracePt t="25510" x="5445125" y="4578350"/>
          <p14:tracePt t="25520" x="5414963" y="4710113"/>
          <p14:tracePt t="25530" x="5384800" y="4791075"/>
          <p14:tracePt t="25538" x="5375275" y="4921250"/>
          <p14:tracePt t="25546" x="5364163" y="4981575"/>
          <p14:tracePt t="25554" x="5364163" y="5011738"/>
          <p14:tracePt t="25562" x="5354638" y="5041900"/>
          <p14:tracePt t="25570" x="5354638" y="5073650"/>
          <p14:tracePt t="25578" x="5354638" y="5092700"/>
          <p14:tracePt t="25586" x="5345113" y="5122863"/>
          <p14:tracePt t="25594" x="5334000" y="5153025"/>
          <p14:tracePt t="25602" x="5334000" y="5173663"/>
          <p14:tracePt t="25610" x="5324475" y="5203825"/>
          <p14:tracePt t="25618" x="5314950" y="5233988"/>
          <p14:tracePt t="25626" x="5303838" y="5264150"/>
          <p14:tracePt t="25634" x="5273675" y="5314950"/>
          <p14:tracePt t="25642" x="5273675" y="5345113"/>
          <p14:tracePt t="25650" x="5264150" y="5365750"/>
          <p14:tracePt t="25666" x="5264150" y="5384800"/>
          <p14:tracePt t="25674" x="5254625" y="5395913"/>
          <p14:tracePt t="25682" x="5254625" y="5405438"/>
          <p14:tracePt t="25690" x="5254625" y="5416550"/>
          <p14:tracePt t="25698" x="5243513" y="5416550"/>
          <p14:tracePt t="25706" x="5243513" y="5426075"/>
          <p14:tracePt t="25730" x="5233988" y="5435600"/>
          <p14:tracePt t="25746" x="5224463" y="5446713"/>
          <p14:tracePt t="25762" x="5224463" y="5456238"/>
          <p14:tracePt t="25794" x="5213350" y="5456238"/>
          <p14:tracePt t="25812" x="5192713" y="5476875"/>
          <p14:tracePt t="25820" x="5173663" y="5495925"/>
          <p14:tracePt t="25828" x="5143500" y="5526088"/>
          <p14:tracePt t="25835" x="5092700" y="5576888"/>
          <p14:tracePt t="25844" x="5041900" y="5627688"/>
          <p14:tracePt t="25852" x="4981575" y="5697538"/>
          <p14:tracePt t="25860" x="4930775" y="5748338"/>
          <p14:tracePt t="25868" x="4900613" y="5799138"/>
          <p14:tracePt t="25876" x="4891088" y="5819775"/>
          <p14:tracePt t="25884" x="4870450" y="5838825"/>
          <p14:tracePt t="25892" x="4860925" y="5849938"/>
          <p14:tracePt t="25900" x="4849813" y="5859463"/>
          <p14:tracePt t="25956" x="4840288" y="5859463"/>
          <p14:tracePt t="25972" x="4830763" y="5859463"/>
          <p14:tracePt t="25980" x="4830763" y="5849938"/>
          <p14:tracePt t="25988" x="4800600" y="5838825"/>
          <p14:tracePt t="25996" x="4779963" y="5829300"/>
          <p14:tracePt t="26004" x="4759325" y="5808663"/>
          <p14:tracePt t="26012" x="4740275" y="5799138"/>
          <p14:tracePt t="26022" x="4710113" y="5789613"/>
          <p14:tracePt t="26032" x="4678363" y="5768975"/>
          <p14:tracePt t="26040" x="4648200" y="5748338"/>
          <p14:tracePt t="26047" x="4608513" y="5738813"/>
          <p14:tracePt t="26056" x="4568825" y="5727700"/>
          <p14:tracePt t="26064" x="4538663" y="5718175"/>
          <p14:tracePt t="26072" x="4497388" y="5708650"/>
          <p14:tracePt t="26080" x="4437063" y="5708650"/>
          <p14:tracePt t="26087" x="4397375" y="5708650"/>
          <p14:tracePt t="26098" x="4346575" y="5708650"/>
          <p14:tracePt t="26104" x="4295775" y="5708650"/>
          <p14:tracePt t="26114" x="4244975" y="5708650"/>
          <p14:tracePt t="26122" x="4205288" y="5708650"/>
          <p14:tracePt t="26130" x="4144963" y="5708650"/>
          <p14:tracePt t="26138" x="4114800" y="5708650"/>
          <p14:tracePt t="26146" x="4084638" y="5718175"/>
          <p14:tracePt t="26154" x="4064000" y="5727700"/>
          <p14:tracePt t="26172" x="4033838" y="5738813"/>
          <p14:tracePt t="26178" x="4033838" y="5748338"/>
          <p14:tracePt t="26187" x="4024313" y="5748338"/>
          <p14:tracePt t="26202" x="4024313" y="5759450"/>
          <p14:tracePt t="26210" x="4024313" y="5768975"/>
          <p14:tracePt t="26218" x="4013200" y="5789613"/>
          <p14:tracePt t="26228" x="4003675" y="5808663"/>
          <p14:tracePt t="26238" x="4003675" y="5838825"/>
          <p14:tracePt t="26246" x="4003675" y="5849938"/>
          <p14:tracePt t="26254" x="4003675" y="5868988"/>
          <p14:tracePt t="26262" x="4003675" y="5899150"/>
          <p14:tracePt t="26270" x="4003675" y="5930900"/>
          <p14:tracePt t="26278" x="4024313" y="5980113"/>
          <p14:tracePt t="26286" x="4043363" y="6000750"/>
          <p14:tracePt t="26294" x="4073525" y="6030913"/>
          <p14:tracePt t="26303" x="4094163" y="6051550"/>
          <p14:tracePt t="26310" x="4144963" y="6081713"/>
          <p14:tracePt t="26318" x="4195763" y="6121400"/>
          <p14:tracePt t="26325" x="4235450" y="6142038"/>
          <p14:tracePt t="26338" x="4305300" y="6172200"/>
          <p14:tracePt t="26346" x="4457700" y="6223000"/>
          <p14:tracePt t="26353" x="4497388" y="6232525"/>
          <p14:tracePt t="26362" x="4557713" y="6232525"/>
          <p14:tracePt t="26372" x="4598988" y="6232525"/>
          <p14:tracePt t="26380" x="4638675" y="6232525"/>
          <p14:tracePt t="26388" x="4668838" y="6232525"/>
          <p14:tracePt t="26394" x="4699000" y="6232525"/>
          <p14:tracePt t="26404" x="4729163" y="6232525"/>
          <p14:tracePt t="26410" x="4749800" y="6232525"/>
          <p14:tracePt t="26420" x="4770438" y="6223000"/>
          <p14:tracePt t="26428" x="4789488" y="6202363"/>
          <p14:tracePt t="26436" x="4810125" y="6181725"/>
          <p14:tracePt t="26444" x="4819650" y="6172200"/>
          <p14:tracePt t="26453" x="4830763" y="6151563"/>
          <p14:tracePt t="26460" x="4849813" y="6132513"/>
          <p14:tracePt t="26469" x="4860925" y="6111875"/>
          <p14:tracePt t="26476" x="4870450" y="6081713"/>
          <p14:tracePt t="26484" x="4891088" y="6061075"/>
          <p14:tracePt t="26492" x="4900613" y="6040438"/>
          <p14:tracePt t="26500" x="4911725" y="6010275"/>
          <p14:tracePt t="26508" x="4911725" y="5980113"/>
          <p14:tracePt t="26516" x="4921250" y="5961063"/>
          <p14:tracePt t="26524" x="4921250" y="5940425"/>
          <p14:tracePt t="26535" x="4921250" y="5930900"/>
          <p14:tracePt t="26544" x="4921250" y="5899150"/>
          <p14:tracePt t="26552" x="4921250" y="5880100"/>
          <p14:tracePt t="26560" x="4921250" y="5859463"/>
          <p14:tracePt t="26568" x="4911725" y="5849938"/>
          <p14:tracePt t="26576" x="4900613" y="5829300"/>
          <p14:tracePt t="26585" x="4881563" y="5819775"/>
          <p14:tracePt t="26592" x="4870450" y="5819775"/>
          <p14:tracePt t="26624" x="4860925" y="5819775"/>
          <p14:tracePt t="26714" x="4860925" y="5829300"/>
          <p14:tracePt t="26722" x="4881563" y="5838825"/>
          <p14:tracePt t="26730" x="4891088" y="5849938"/>
          <p14:tracePt t="26740" x="4921250" y="5859463"/>
          <p14:tracePt t="26751" x="4930775" y="5859463"/>
          <p14:tracePt t="26758" x="4972050" y="5868988"/>
          <p14:tracePt t="26766" x="5002213" y="5868988"/>
          <p14:tracePt t="26774" x="5032375" y="5880100"/>
          <p14:tracePt t="26782" x="5062538" y="5880100"/>
          <p14:tracePt t="26790" x="5072063" y="5880100"/>
          <p14:tracePt t="26798" x="5092700" y="5880100"/>
          <p14:tracePt t="26806" x="5102225" y="5880100"/>
          <p14:tracePt t="26942" x="5102225" y="5889625"/>
          <p14:tracePt t="26950" x="5102225" y="5899150"/>
          <p14:tracePt t="26958" x="5102225" y="5910263"/>
          <p14:tracePt t="26968" x="5113338" y="5930900"/>
          <p14:tracePt t="26974" x="5122863" y="5961063"/>
          <p14:tracePt t="26983" x="5132388" y="5980113"/>
          <p14:tracePt t="26988" x="5153025" y="6000750"/>
          <p14:tracePt t="26997" x="5173663" y="6030913"/>
          <p14:tracePt t="27004" x="5203825" y="6051550"/>
          <p14:tracePt t="27012" x="5254625" y="6081713"/>
          <p14:tracePt t="27020" x="5284788" y="6111875"/>
          <p14:tracePt t="27028" x="5324475" y="6121400"/>
          <p14:tracePt t="27036" x="5345113" y="6121400"/>
          <p14:tracePt t="27046" x="5384800" y="6142038"/>
          <p14:tracePt t="27056" x="5445125" y="6142038"/>
          <p14:tracePt t="27064" x="5526088" y="6151563"/>
          <p14:tracePt t="27072" x="5586413" y="6151563"/>
          <p14:tracePt t="27080" x="5627688" y="6151563"/>
          <p14:tracePt t="27088" x="5697538" y="6151563"/>
          <p14:tracePt t="27100" x="5757863" y="6151563"/>
          <p14:tracePt t="27104" x="5838825" y="6151563"/>
          <p14:tracePt t="27111" x="5919788" y="6121400"/>
          <p14:tracePt t="27120" x="5949950" y="6111875"/>
          <p14:tracePt t="27127" x="5989638" y="6091238"/>
          <p14:tracePt t="27135" x="6000750" y="6081713"/>
          <p14:tracePt t="27143" x="6019800" y="6061075"/>
          <p14:tracePt t="27152" x="6040438" y="6051550"/>
          <p14:tracePt t="27159" x="6049963" y="6051550"/>
          <p14:tracePt t="27168" x="6049963" y="6040438"/>
          <p14:tracePt t="27175" x="6049963" y="6030913"/>
          <p14:tracePt t="27184" x="6049963" y="6010275"/>
          <p14:tracePt t="27191" x="6061075" y="5991225"/>
          <p14:tracePt t="27199" x="6061075" y="5980113"/>
          <p14:tracePt t="27207" x="6061075" y="5961063"/>
          <p14:tracePt t="27217" x="6061075" y="5930900"/>
          <p14:tracePt t="27223" x="6061075" y="5899150"/>
          <p14:tracePt t="27234" x="6061075" y="5880100"/>
          <p14:tracePt t="27239" x="6061075" y="5859463"/>
          <p14:tracePt t="27251" x="6040438" y="5849938"/>
          <p14:tracePt t="27261" x="6019800" y="5829300"/>
          <p14:tracePt t="27270" x="6000750" y="5808663"/>
          <p14:tracePt t="27277" x="5959475" y="5789613"/>
          <p14:tracePt t="27286" x="5929313" y="5789613"/>
          <p14:tracePt t="27293" x="5889625" y="5778500"/>
          <p14:tracePt t="27302" x="5829300" y="5768975"/>
          <p14:tracePt t="27309" x="5799138" y="5768975"/>
          <p14:tracePt t="27318" x="5788025" y="5768975"/>
          <p14:tracePt t="27326" x="5778500" y="5768975"/>
          <p14:tracePt t="27423" x="5778500" y="5778500"/>
          <p14:tracePt t="27482" x="5799138" y="5778500"/>
          <p14:tracePt t="27490" x="5799138" y="5768975"/>
          <p14:tracePt t="27499" x="5818188" y="5748338"/>
          <p14:tracePt t="27506" x="5848350" y="5708650"/>
          <p14:tracePt t="27516" x="5878513" y="5667375"/>
          <p14:tracePt t="27522" x="5908675" y="5637213"/>
          <p14:tracePt t="27532" x="5980113" y="5526088"/>
          <p14:tracePt t="27540" x="6010275" y="5486400"/>
          <p14:tracePt t="27548" x="6130925" y="5245100"/>
          <p14:tracePt t="27555" x="6211888" y="5073650"/>
          <p14:tracePt t="27568" x="6292850" y="4870450"/>
          <p14:tracePt t="27575" x="6392863" y="4629150"/>
          <p14:tracePt t="27584" x="6464300" y="4397375"/>
          <p14:tracePt t="27591" x="6545263" y="4216400"/>
          <p14:tracePt t="27600" x="6605588" y="4064000"/>
          <p14:tracePt t="27609" x="6665913" y="3943350"/>
          <p14:tracePt t="27620" x="6746875" y="3771900"/>
          <p14:tracePt t="27628" x="6846888" y="3560763"/>
          <p14:tracePt t="27636" x="6877050" y="3479800"/>
          <p14:tracePt t="27644" x="6897688" y="3449638"/>
          <p14:tracePt t="27652" x="6918325" y="3389313"/>
          <p14:tracePt t="27660" x="6937375" y="3348038"/>
          <p14:tracePt t="27668" x="6948488" y="3297238"/>
          <p14:tracePt t="27676" x="6958013" y="3267075"/>
          <p14:tracePt t="27684" x="6967538" y="3248025"/>
          <p14:tracePt t="27691" x="6978650" y="3227388"/>
          <p14:tracePt t="27708" x="6978650" y="3217863"/>
          <p14:tracePt t="27724" x="6978650" y="3206750"/>
          <p14:tracePt t="27732" x="6978650" y="3197225"/>
          <p14:tracePt t="27747" x="6978650" y="3187700"/>
          <p14:tracePt t="27755" x="6988175" y="3176588"/>
          <p14:tracePt t="27764" x="6988175" y="3155950"/>
          <p14:tracePt t="27774" x="6988175" y="3146425"/>
          <p14:tracePt t="27782" x="6988175" y="3136900"/>
          <p14:tracePt t="27789" x="6988175" y="3116263"/>
          <p14:tracePt t="27795" x="6988175" y="3095625"/>
          <p14:tracePt t="27806" x="6999288" y="3065463"/>
          <p14:tracePt t="27814" x="6999288" y="3025775"/>
          <p14:tracePt t="27822" x="7008813" y="2984500"/>
          <p14:tracePt t="27829" x="7008813" y="2935288"/>
          <p14:tracePt t="27838" x="7018338" y="2884488"/>
          <p14:tracePt t="27845" x="7029450" y="2833688"/>
          <p14:tracePt t="27853" x="7048500" y="2773363"/>
          <p14:tracePt t="27862" x="7059613" y="2733675"/>
          <p14:tracePt t="27869" x="7069138" y="2652713"/>
          <p14:tracePt t="27878" x="7078663" y="2632075"/>
          <p14:tracePt t="27885" x="7078663" y="2611438"/>
          <p14:tracePt t="27893" x="7089775" y="2611438"/>
          <p14:tracePt t="28036" x="7099300" y="2632075"/>
          <p14:tracePt t="28043" x="7108825" y="2652713"/>
          <p14:tracePt t="28050" x="7108825" y="2673350"/>
          <p14:tracePt t="28066" x="7119938" y="2692400"/>
          <p14:tracePt t="28075" x="7119938" y="2703513"/>
          <p14:tracePt t="28092" x="7119938" y="2713038"/>
          <p14:tracePt t="28115" x="7119938" y="2722563"/>
          <p14:tracePt t="28163" x="7129463" y="2722563"/>
          <p14:tracePt t="28220" x="7129463" y="2713038"/>
          <p14:tracePt t="28301" x="7129463" y="2703513"/>
          <p14:tracePt t="28566" x="7138988" y="2722563"/>
          <p14:tracePt t="28574" x="7159625" y="2782888"/>
          <p14:tracePt t="28583" x="7189788" y="2844800"/>
          <p14:tracePt t="28589" x="7219950" y="2944813"/>
          <p14:tracePt t="28598" x="7250113" y="3055938"/>
          <p14:tracePt t="28605" x="7291388" y="3197225"/>
          <p14:tracePt t="28615" x="7321550" y="3327400"/>
          <p14:tracePt t="28621" x="7342188" y="3449638"/>
          <p14:tracePt t="28633" x="7372350" y="3640138"/>
          <p14:tracePt t="28641" x="7381875" y="3711575"/>
          <p14:tracePt t="28651" x="7412038" y="3922713"/>
          <p14:tracePt t="28658" x="7432675" y="4094163"/>
          <p14:tracePt t="28667" x="7442200" y="4265613"/>
          <p14:tracePt t="28674" x="7442200" y="4346575"/>
          <p14:tracePt t="28685" x="7481888" y="4578350"/>
          <p14:tracePt t="28695" x="7493000" y="4791075"/>
          <p14:tracePt t="28703" x="7493000" y="4972050"/>
          <p14:tracePt t="28711" x="7513638" y="5053013"/>
          <p14:tracePt t="28719" x="7523163" y="5224463"/>
          <p14:tracePt t="28727" x="7523163" y="5354638"/>
          <p14:tracePt t="28735" x="7532688" y="5435600"/>
          <p14:tracePt t="28743" x="7543800" y="5476875"/>
          <p14:tracePt t="28751" x="7553325" y="5507038"/>
          <p14:tracePt t="28759" x="7553325" y="5526088"/>
          <p14:tracePt t="28767" x="7553325" y="5546725"/>
          <p14:tracePt t="28775" x="7562850" y="5567363"/>
          <p14:tracePt t="28784" x="7562850" y="5588000"/>
          <p14:tracePt t="28799" x="7562850" y="5607050"/>
          <p14:tracePt t="28807" x="7573963" y="5637213"/>
          <p14:tracePt t="28815" x="7573963" y="5657850"/>
          <p14:tracePt t="28824" x="7583488" y="5678488"/>
          <p14:tracePt t="28831" x="7583488" y="5697538"/>
          <p14:tracePt t="28840" x="7583488" y="5727700"/>
          <p14:tracePt t="28847" x="7593013" y="5748338"/>
          <p14:tracePt t="28855" x="7593013" y="5778500"/>
          <p14:tracePt t="28863" x="7604125" y="5808663"/>
          <p14:tracePt t="28871" x="7604125" y="5819775"/>
          <p14:tracePt t="28879" x="7613650" y="5859463"/>
          <p14:tracePt t="28895" x="7613650" y="5880100"/>
          <p14:tracePt t="28906" x="7623175" y="5889625"/>
          <p14:tracePt t="28911" x="7623175" y="5910263"/>
          <p14:tracePt t="28927" x="7634288" y="5930900"/>
          <p14:tracePt t="28937" x="7634288" y="5940425"/>
          <p14:tracePt t="28943" x="7634288" y="5961063"/>
          <p14:tracePt t="28953" x="7643813" y="5970588"/>
          <p14:tracePt t="28961" x="7643813" y="5991225"/>
          <p14:tracePt t="28969" x="7643813" y="6000750"/>
          <p14:tracePt t="28977" x="7653338" y="6010275"/>
          <p14:tracePt t="29148" x="7653338" y="6000750"/>
          <p14:tracePt t="29197" x="7653338" y="5991225"/>
          <p14:tracePt t="29359" x="7653338" y="5970588"/>
          <p14:tracePt t="29367" x="7664450" y="5961063"/>
          <p14:tracePt t="29375" x="7664450" y="5940425"/>
          <p14:tracePt t="29391" x="7664450" y="5930900"/>
          <p14:tracePt t="29411" x="7664450" y="5919788"/>
          <p14:tracePt t="29552" x="7664450" y="5910263"/>
          <p14:tracePt t="29560" x="7664450" y="5899150"/>
          <p14:tracePt t="29567" x="7664450" y="5889625"/>
          <p14:tracePt t="29575" x="7664450" y="5868988"/>
          <p14:tracePt t="29582" x="7664450" y="5849938"/>
          <p14:tracePt t="29590" x="7664450" y="5838825"/>
          <p14:tracePt t="29597" x="7643813" y="5829300"/>
          <p14:tracePt t="29605" x="7623175" y="5819775"/>
          <p14:tracePt t="29613" x="7593013" y="5799138"/>
          <p14:tracePt t="29621" x="7553325" y="5789613"/>
          <p14:tracePt t="29629" x="7502525" y="5768975"/>
          <p14:tracePt t="29637" x="7462838" y="5759450"/>
          <p14:tracePt t="29645" x="7432675" y="5759450"/>
          <p14:tracePt t="29653" x="7391400" y="5748338"/>
          <p14:tracePt t="29661" x="7361238" y="5748338"/>
          <p14:tracePt t="29669" x="7342188" y="5748338"/>
          <p14:tracePt t="29678" x="7310438" y="5748338"/>
          <p14:tracePt t="29686" x="7291388" y="5748338"/>
          <p14:tracePt t="29693" x="7261225" y="5748338"/>
          <p14:tracePt t="29702" x="7200900" y="5748338"/>
          <p14:tracePt t="29709" x="7170738" y="5748338"/>
          <p14:tracePt t="29717" x="7129463" y="5768975"/>
          <p14:tracePt t="29725" x="7089775" y="5768975"/>
          <p14:tracePt t="29733" x="7059613" y="5768975"/>
          <p14:tracePt t="29741" x="7029450" y="5778500"/>
          <p14:tracePt t="29749" x="7008813" y="5778500"/>
          <p14:tracePt t="29759" x="6988175" y="5789613"/>
          <p14:tracePt t="29765" x="6978650" y="5789613"/>
          <p14:tracePt t="29791" x="6978650" y="5799138"/>
          <p14:tracePt t="29799" x="6978650" y="5808663"/>
          <p14:tracePt t="29807" x="6967538" y="5829300"/>
          <p14:tracePt t="29815" x="6958013" y="5849938"/>
          <p14:tracePt t="29831" x="6958013" y="5868988"/>
          <p14:tracePt t="29839" x="6958013" y="5899150"/>
          <p14:tracePt t="29847" x="6958013" y="5940425"/>
          <p14:tracePt t="29855" x="6958013" y="5970588"/>
          <p14:tracePt t="29863" x="6958013" y="6000750"/>
          <p14:tracePt t="29871" x="6978650" y="6051550"/>
          <p14:tracePt t="29879" x="6988175" y="6061075"/>
          <p14:tracePt t="29887" x="7008813" y="6091238"/>
          <p14:tracePt t="29895" x="7029450" y="6111875"/>
          <p14:tracePt t="29904" x="7038975" y="6132513"/>
          <p14:tracePt t="29913" x="7069138" y="6142038"/>
          <p14:tracePt t="29923" x="7089775" y="6162675"/>
          <p14:tracePt t="29931" x="7119938" y="6172200"/>
          <p14:tracePt t="29939" x="7150100" y="6181725"/>
          <p14:tracePt t="29947" x="7170738" y="6181725"/>
          <p14:tracePt t="29955" x="7210425" y="6202363"/>
          <p14:tracePt t="29963" x="7240588" y="6202363"/>
          <p14:tracePt t="29971" x="7280275" y="6202363"/>
          <p14:tracePt t="29979" x="7321550" y="6211888"/>
          <p14:tracePt t="29987" x="7372350" y="6211888"/>
          <p14:tracePt t="29995" x="7412038" y="6211888"/>
          <p14:tracePt t="30003" x="7442200" y="6211888"/>
          <p14:tracePt t="30011" x="7472363" y="6202363"/>
          <p14:tracePt t="30020" x="7481888" y="6192838"/>
          <p14:tracePt t="30027" x="7502525" y="6172200"/>
          <p14:tracePt t="30035" x="7502525" y="6162675"/>
          <p14:tracePt t="30045" x="7513638" y="6142038"/>
          <p14:tracePt t="30051" x="7513638" y="6132513"/>
          <p14:tracePt t="30061" x="7523163" y="6102350"/>
          <p14:tracePt t="30069" x="7523163" y="6081713"/>
          <p14:tracePt t="30077" x="7523163" y="6061075"/>
          <p14:tracePt t="30085" x="7523163" y="6051550"/>
          <p14:tracePt t="30093" x="7523163" y="6040438"/>
          <p14:tracePt t="30101" x="7523163" y="6030913"/>
          <p14:tracePt t="30109" x="7523163" y="6021388"/>
          <p14:tracePt t="30117" x="7523163" y="6010275"/>
          <p14:tracePt t="30125" x="7523163" y="6000750"/>
          <p14:tracePt t="30221" x="7523163" y="6021388"/>
          <p14:tracePt t="30229" x="7523163" y="6030913"/>
          <p14:tracePt t="30237" x="7532688" y="6040438"/>
          <p14:tracePt t="30245" x="7553325" y="6061075"/>
          <p14:tracePt t="30253" x="7573963" y="6070600"/>
          <p14:tracePt t="30261" x="7593013" y="6081713"/>
          <p14:tracePt t="30271" x="7643813" y="6111875"/>
          <p14:tracePt t="30277" x="7653338" y="6111875"/>
          <p14:tracePt t="30285" x="7683500" y="6111875"/>
          <p14:tracePt t="30293" x="7704138" y="6111875"/>
          <p14:tracePt t="30301" x="7724775" y="6121400"/>
          <p14:tracePt t="30309" x="7745413" y="6121400"/>
          <p14:tracePt t="30317" x="7764463" y="6132513"/>
          <p14:tracePt t="30325" x="7785100" y="6132513"/>
          <p14:tracePt t="30336" x="7815263" y="6142038"/>
          <p14:tracePt t="30341" x="7845425" y="6142038"/>
          <p14:tracePt t="30351" x="7875588" y="6151563"/>
          <p14:tracePt t="30359" x="7935913" y="6172200"/>
          <p14:tracePt t="30367" x="7977188" y="6181725"/>
          <p14:tracePt t="30375" x="8037513" y="6181725"/>
          <p14:tracePt t="30383" x="8077200" y="6192838"/>
          <p14:tracePt t="30391" x="8118475" y="6192838"/>
          <p14:tracePt t="30399" x="8178800" y="6192838"/>
          <p14:tracePt t="30407" x="8218488" y="6192838"/>
          <p14:tracePt t="30415" x="8259763" y="6192838"/>
          <p14:tracePt t="30423" x="8299450" y="6192838"/>
          <p14:tracePt t="30435" x="8359775" y="6192838"/>
          <p14:tracePt t="30443" x="8389938" y="6181725"/>
          <p14:tracePt t="30451" x="8420100" y="6181725"/>
          <p14:tracePt t="30459" x="8450263" y="6151563"/>
          <p14:tracePt t="30467" x="8480425" y="6142038"/>
          <p14:tracePt t="30475" x="8501063" y="6121400"/>
          <p14:tracePt t="30483" x="8510588" y="6121400"/>
          <p14:tracePt t="30491" x="8531225" y="6102350"/>
          <p14:tracePt t="30499" x="8540750" y="6081713"/>
          <p14:tracePt t="30507" x="8561388" y="6051550"/>
          <p14:tracePt t="30515" x="8572500" y="6030913"/>
          <p14:tracePt t="30523" x="8582025" y="6010275"/>
          <p14:tracePt t="30532" x="8591550" y="5991225"/>
          <p14:tracePt t="30539" x="8591550" y="5970588"/>
          <p14:tracePt t="30548" x="8591550" y="5949950"/>
          <p14:tracePt t="30555" x="8591550" y="5940425"/>
          <p14:tracePt t="30563" x="8591550" y="5919788"/>
          <p14:tracePt t="30571" x="8591550" y="5899150"/>
          <p14:tracePt t="30579" x="8572500" y="5868988"/>
          <p14:tracePt t="30589" x="8510588" y="5829300"/>
          <p14:tracePt t="30595" x="8431213" y="5808663"/>
          <p14:tracePt t="30605" x="8401050" y="5799138"/>
          <p14:tracePt t="30611" x="8308975" y="5778500"/>
          <p14:tracePt t="30621" x="8208963" y="5778500"/>
          <p14:tracePt t="30629" x="8178800" y="5778500"/>
          <p14:tracePt t="30641" x="8167688" y="5778500"/>
          <p14:tracePt t="30649" x="8158163" y="5778500"/>
          <p14:tracePt t="30673" x="8158163" y="5789613"/>
          <p14:tracePt t="30681" x="8158163" y="5799138"/>
          <p14:tracePt t="30705" x="8158163" y="5808663"/>
          <p14:tracePt t="30721" x="8158163" y="5819775"/>
          <p14:tracePt t="30737" x="8167688" y="5819775"/>
          <p14:tracePt t="30753" x="8178800" y="5819775"/>
          <p14:tracePt t="30761" x="8188325" y="5799138"/>
          <p14:tracePt t="30769" x="8197850" y="5759450"/>
          <p14:tracePt t="30777" x="8197850" y="5627688"/>
          <p14:tracePt t="30785" x="8208963" y="5546725"/>
          <p14:tracePt t="30793" x="8208963" y="5456238"/>
          <p14:tracePt t="30801" x="8188325" y="5314950"/>
          <p14:tracePt t="30809" x="8178800" y="5133975"/>
          <p14:tracePt t="30817" x="8128000" y="4911725"/>
          <p14:tracePt t="30825" x="8097838" y="4740275"/>
          <p14:tracePt t="30835" x="8067675" y="4608513"/>
          <p14:tracePt t="30841" x="8026400" y="4316413"/>
          <p14:tracePt t="30849" x="7996238" y="4144963"/>
          <p14:tracePt t="30857" x="7986713" y="4003675"/>
          <p14:tracePt t="30865" x="7966075" y="3892550"/>
          <p14:tracePt t="30873" x="7956550" y="3781425"/>
          <p14:tracePt t="30881" x="7935913" y="3681413"/>
          <p14:tracePt t="30889" x="7935913" y="3579813"/>
          <p14:tracePt t="30899" x="7935913" y="3449638"/>
          <p14:tracePt t="30907" x="7926388" y="3359150"/>
          <p14:tracePt t="30915" x="7926388" y="3278188"/>
          <p14:tracePt t="30923" x="7926388" y="3206750"/>
          <p14:tracePt t="30931" x="7926388" y="3155950"/>
          <p14:tracePt t="30939" x="7926388" y="3116263"/>
          <p14:tracePt t="30947" x="7916863" y="3086100"/>
          <p14:tracePt t="30955" x="7916863" y="3055938"/>
          <p14:tracePt t="30962" x="7916863" y="3016250"/>
          <p14:tracePt t="30971" x="7916863" y="2984500"/>
          <p14:tracePt t="30979" x="7916863" y="2965450"/>
          <p14:tracePt t="30987" x="7916863" y="2935288"/>
          <p14:tracePt t="30996" x="7905750" y="2914650"/>
          <p14:tracePt t="31003" x="7905750" y="2894013"/>
          <p14:tracePt t="31011" x="7896225" y="2884488"/>
          <p14:tracePt t="31019" x="7896225" y="2863850"/>
          <p14:tracePt t="31027" x="7886700" y="2844800"/>
          <p14:tracePt t="31035" x="7875588" y="2824163"/>
          <p14:tracePt t="31043" x="7866063" y="2803525"/>
          <p14:tracePt t="31051" x="7854950" y="2782888"/>
          <p14:tracePt t="31059" x="7854950" y="2763838"/>
          <p14:tracePt t="31067" x="7845425" y="2743200"/>
          <p14:tracePt t="31075" x="7835900" y="2733675"/>
          <p14:tracePt t="31083" x="7835900" y="2722563"/>
          <p14:tracePt t="31091" x="7835900" y="2713038"/>
          <p14:tracePt t="31226" x="7835900" y="2722563"/>
          <p14:tracePt t="31233" x="7824788" y="2743200"/>
          <p14:tracePt t="31241" x="7815263" y="2763838"/>
          <p14:tracePt t="31249" x="7805738" y="2782888"/>
          <p14:tracePt t="31257" x="7794625" y="2794000"/>
          <p14:tracePt t="31265" x="7785100" y="2813050"/>
          <p14:tracePt t="31273" x="7785100" y="2824163"/>
          <p14:tracePt t="31281" x="7775575" y="2824163"/>
          <p14:tracePt t="31419" x="7785100" y="2824163"/>
          <p14:tracePt t="31425" x="7805738" y="2824163"/>
          <p14:tracePt t="31433" x="7835900" y="2824163"/>
          <p14:tracePt t="31443" x="7866063" y="2824163"/>
          <p14:tracePt t="31449" x="7916863" y="2824163"/>
          <p14:tracePt t="31460" x="8026400" y="2824163"/>
          <p14:tracePt t="31465" x="8107363" y="2824163"/>
          <p14:tracePt t="31475" x="8148638" y="2824163"/>
          <p14:tracePt t="31483" x="8239125" y="2824163"/>
          <p14:tracePt t="31491" x="8299450" y="2824163"/>
          <p14:tracePt t="31499" x="8410575" y="2824163"/>
          <p14:tracePt t="31507" x="8521700" y="2824163"/>
          <p14:tracePt t="31515" x="8602663" y="2824163"/>
          <p14:tracePt t="31523" x="8672513" y="2824163"/>
          <p14:tracePt t="31531" x="8753475" y="2824163"/>
          <p14:tracePt t="31539" x="8793163" y="2824163"/>
          <p14:tracePt t="31547" x="8853488" y="2824163"/>
          <p14:tracePt t="31555" x="8934450" y="2803525"/>
          <p14:tracePt t="31563" x="8945563" y="2803525"/>
          <p14:tracePt t="31571" x="8994775" y="2803525"/>
          <p14:tracePt t="31579" x="9036050" y="2803525"/>
          <p14:tracePt t="31587" x="9066213" y="2803525"/>
          <p14:tracePt t="31595" x="9096375" y="2803525"/>
          <p14:tracePt t="31603" x="9117013" y="2803525"/>
          <p14:tracePt t="31611" x="9136063" y="2794000"/>
          <p14:tracePt t="31619" x="9166225" y="2794000"/>
          <p14:tracePt t="31635" x="9177338" y="2794000"/>
          <p14:tracePt t="31642" x="9207500" y="2794000"/>
          <p14:tracePt t="31655" x="9226550" y="2782888"/>
          <p14:tracePt t="31663" x="9247188" y="2782888"/>
          <p14:tracePt t="31671" x="9256713" y="2782888"/>
          <p14:tracePt t="31679" x="9267825" y="2782888"/>
          <p14:tracePt t="31687" x="9277350" y="2782888"/>
          <p14:tracePt t="31695" x="9288463" y="2782888"/>
          <p14:tracePt t="31705" x="9297988" y="2782888"/>
          <p14:tracePt t="31711" x="9297988" y="2773363"/>
          <p14:tracePt t="31861" x="9297988" y="2763838"/>
          <p14:tracePt t="31941" x="9318625" y="2763838"/>
          <p14:tracePt t="31949" x="9337675" y="2763838"/>
          <p14:tracePt t="31957" x="9378950" y="2763838"/>
          <p14:tracePt t="31965" x="9409113" y="2763838"/>
          <p14:tracePt t="31973" x="9478963" y="2763838"/>
          <p14:tracePt t="31981" x="9539288" y="2752725"/>
          <p14:tracePt t="31989" x="9650413" y="2752725"/>
          <p14:tracePt t="31997" x="9771063" y="2743200"/>
          <p14:tracePt t="32005" x="9863138" y="2743200"/>
          <p14:tracePt t="32013" x="9942513" y="2722563"/>
          <p14:tracePt t="32024" x="10004425" y="2722563"/>
          <p14:tracePt t="32029" x="10134600" y="2722563"/>
          <p14:tracePt t="32039" x="10175875" y="2722563"/>
          <p14:tracePt t="32045" x="10236200" y="2722563"/>
          <p14:tracePt t="32055" x="10275888" y="2722563"/>
          <p14:tracePt t="32063" x="10306050" y="2722563"/>
          <p14:tracePt t="32071" x="10336213" y="2722563"/>
          <p14:tracePt t="32079" x="10356850" y="2733675"/>
          <p14:tracePt t="32087" x="10366375" y="2733675"/>
          <p14:tracePt t="32127" x="10377488" y="2733675"/>
          <p14:tracePt t="32135" x="10387013" y="2733675"/>
          <p14:tracePt t="32143" x="10396538" y="2733675"/>
          <p14:tracePt t="32651" x="10407650" y="2733675"/>
          <p14:tracePt t="32659" x="10417175" y="2752725"/>
          <p14:tracePt t="32667" x="10426700" y="2773363"/>
          <p14:tracePt t="32675" x="10456863" y="2794000"/>
          <p14:tracePt t="32688" x="10477500" y="2813050"/>
          <p14:tracePt t="32695" x="10498138" y="2833688"/>
          <p14:tracePt t="32704" x="10537825" y="2844800"/>
          <p14:tracePt t="32711" x="10567988" y="2854325"/>
          <p14:tracePt t="32719" x="10609263" y="2863850"/>
          <p14:tracePt t="32729" x="10639425" y="2874963"/>
          <p14:tracePt t="32739" x="10669588" y="2884488"/>
          <p14:tracePt t="32747" x="10709275" y="2884488"/>
          <p14:tracePt t="32755" x="10739438" y="2884488"/>
          <p14:tracePt t="32763" x="10790238" y="2914650"/>
          <p14:tracePt t="32771" x="10829925" y="2914650"/>
          <p14:tracePt t="32781" x="10871200" y="2924175"/>
          <p14:tracePt t="32788" x="10922000" y="2935288"/>
          <p14:tracePt t="32795" x="10952163" y="2944813"/>
          <p14:tracePt t="32804" x="10991850" y="2944813"/>
          <p14:tracePt t="32811" x="11022013" y="2944813"/>
          <p14:tracePt t="32821" x="11063288" y="2944813"/>
          <p14:tracePt t="32827" x="11102975" y="2944813"/>
          <p14:tracePt t="32838" x="11142663" y="2944813"/>
          <p14:tracePt t="32843" x="11163300" y="2944813"/>
          <p14:tracePt t="32851" x="11193463" y="2944813"/>
          <p14:tracePt t="32860" x="11214100" y="2944813"/>
          <p14:tracePt t="32867" x="11234738" y="2944813"/>
          <p14:tracePt t="32875" x="11244263" y="2944813"/>
          <p14:tracePt t="32885" x="11244263" y="2935288"/>
          <p14:tracePt t="32941" x="11244263" y="2924175"/>
          <p14:tracePt t="32965" x="11234738" y="2914650"/>
          <p14:tracePt t="32972" x="11183938" y="2905125"/>
          <p14:tracePt t="32981" x="11052175" y="2905125"/>
          <p14:tracePt t="32989" x="10971213" y="2894013"/>
          <p14:tracePt t="32997" x="10658475" y="2894013"/>
          <p14:tracePt t="33004" x="10417175" y="2874963"/>
          <p14:tracePt t="33012" x="10236200" y="2874963"/>
          <p14:tracePt t="33021" x="9782175" y="2874963"/>
          <p14:tracePt t="33029" x="9358313" y="2874963"/>
          <p14:tracePt t="33037" x="8924925" y="2884488"/>
          <p14:tracePt t="33045" x="8380413" y="2914650"/>
          <p14:tracePt t="33052" x="7724775" y="2935288"/>
          <p14:tracePt t="33061" x="7219950" y="2984500"/>
          <p14:tracePt t="33069" x="6515100" y="3046413"/>
          <p14:tracePt t="33077" x="6080125" y="3086100"/>
          <p14:tracePt t="33086" x="5486400" y="3167063"/>
          <p14:tracePt t="33097" x="5053013" y="3206750"/>
          <p14:tracePt t="33105" x="4648200" y="3257550"/>
          <p14:tracePt t="33113" x="4244975" y="3297238"/>
          <p14:tracePt t="33121" x="4064000" y="3317875"/>
          <p14:tracePt t="33129" x="3852863" y="3348038"/>
          <p14:tracePt t="33137" x="3660775" y="3368675"/>
          <p14:tracePt t="33145" x="3540125" y="3389313"/>
          <p14:tracePt t="33152" x="3429000" y="3419475"/>
          <p14:tracePt t="33170" x="3206750" y="3479800"/>
          <p14:tracePt t="33179" x="3106738" y="3519488"/>
          <p14:tracePt t="33187" x="3005138" y="3570288"/>
          <p14:tracePt t="33194" x="2894013" y="3609975"/>
          <p14:tracePt t="33202" x="2782888" y="3670300"/>
          <p14:tracePt t="33211" x="2722563" y="3690938"/>
          <p14:tracePt t="33218" x="2571750" y="3771900"/>
          <p14:tracePt t="33227" x="2481263" y="3811588"/>
          <p14:tracePt t="33234" x="2349500" y="3862388"/>
          <p14:tracePt t="33243" x="2249488" y="3903663"/>
          <p14:tracePt t="33251" x="2187575" y="3933825"/>
          <p14:tracePt t="33259" x="2117725" y="3943350"/>
          <p14:tracePt t="33268" x="2108200" y="3952875"/>
          <p14:tracePt t="33275" x="2078038" y="3952875"/>
          <p14:tracePt t="33282" x="2066925" y="3963988"/>
          <p14:tracePt t="33293" x="2057400" y="3963988"/>
          <p14:tracePt t="33303" x="2047875" y="3963988"/>
          <p14:tracePt t="33311" x="2027238" y="3963988"/>
          <p14:tracePt t="33318" x="2006600" y="3973513"/>
          <p14:tracePt t="33327" x="1997075" y="3983038"/>
          <p14:tracePt t="33334" x="1955800" y="3994150"/>
          <p14:tracePt t="33343" x="1946275" y="4003675"/>
          <p14:tracePt t="33351" x="1895475" y="4033838"/>
          <p14:tracePt t="33359" x="1876425" y="4033838"/>
          <p14:tracePt t="33367" x="1844675" y="4044950"/>
          <p14:tracePt t="33375" x="1814513" y="4044950"/>
          <p14:tracePt t="33384" x="1795463" y="4044950"/>
          <p14:tracePt t="33395" x="1765300" y="4044950"/>
          <p14:tracePt t="33403" x="1735138" y="4044950"/>
          <p14:tracePt t="33411" x="1654175" y="4044950"/>
          <p14:tracePt t="33419" x="1624013" y="4044950"/>
          <p14:tracePt t="33427" x="1573213" y="4013200"/>
          <p14:tracePt t="33436" x="1512888" y="3994150"/>
          <p14:tracePt t="33445" x="1462088" y="3973513"/>
          <p14:tracePt t="33453" x="1401763" y="3933825"/>
          <p14:tracePt t="33459" x="1350963" y="3892550"/>
          <p14:tracePt t="33469" x="1300163" y="3873500"/>
          <p14:tracePt t="33475" x="1290638" y="3852863"/>
          <p14:tracePt t="33484" x="1250950" y="3811588"/>
          <p14:tracePt t="33493" x="1230313" y="3802063"/>
          <p14:tracePt t="33500" x="1220788" y="3802063"/>
          <p14:tracePt t="33509" x="1220788" y="3792538"/>
          <p14:tracePt t="33516" x="1220788" y="3781425"/>
          <p14:tracePt t="33525" x="1220788" y="3771900"/>
          <p14:tracePt t="33541" x="1220788" y="3762375"/>
          <p14:tracePt t="33557" x="1209675" y="3741738"/>
          <p14:tracePt t="33564" x="1209675" y="3721100"/>
          <p14:tracePt t="33573" x="1209675" y="3690938"/>
          <p14:tracePt t="33581" x="1209675" y="3651250"/>
          <p14:tracePt t="33589" x="1200150" y="3621088"/>
          <p14:tracePt t="33599" x="1200150" y="3590925"/>
          <p14:tracePt t="33609" x="1200150" y="3549650"/>
          <p14:tracePt t="33616" x="1200150" y="3530600"/>
          <p14:tracePt t="33625" x="1200150" y="3498850"/>
          <p14:tracePt t="33633" x="1200150" y="3468688"/>
          <p14:tracePt t="33641" x="1190625" y="3438525"/>
          <p14:tracePt t="33651" x="1190625" y="3408363"/>
          <p14:tracePt t="33656" x="1190625" y="3378200"/>
          <p14:tracePt t="33666" x="1179513" y="3348038"/>
          <p14:tracePt t="33672" x="1179513" y="3327400"/>
          <p14:tracePt t="33681" x="1179513" y="3308350"/>
          <p14:tracePt t="33688" x="1179513" y="3297238"/>
          <p14:tracePt t="33696" x="1179513" y="3287713"/>
          <p14:tracePt t="33705" x="1179513" y="3278188"/>
          <p14:tracePt t="33713" x="1179513" y="3267075"/>
          <p14:tracePt t="33723" x="1179513" y="3248025"/>
          <p14:tracePt t="33739" x="1179513" y="3227388"/>
          <p14:tracePt t="33747" x="1179513" y="3217863"/>
          <p14:tracePt t="33753" x="1179513" y="3206750"/>
          <p14:tracePt t="33763" x="1179513" y="3197225"/>
          <p14:tracePt t="33771" x="1190625" y="3197225"/>
          <p14:tracePt t="33819" x="1200150" y="3197225"/>
          <p14:tracePt t="33827" x="1209675" y="3197225"/>
          <p14:tracePt t="33835" x="1239838" y="3197225"/>
          <p14:tracePt t="33843" x="1270000" y="3197225"/>
          <p14:tracePt t="33851" x="1341438" y="3197225"/>
          <p14:tracePt t="33859" x="1422400" y="3206750"/>
          <p14:tracePt t="33867" x="1573213" y="3236913"/>
          <p14:tracePt t="33875" x="1673225" y="3248025"/>
          <p14:tracePt t="33882" x="1844675" y="3267075"/>
          <p14:tracePt t="33891" x="2016125" y="3278188"/>
          <p14:tracePt t="33898" x="2147888" y="3297238"/>
          <p14:tracePt t="33907" x="2238375" y="3297238"/>
          <p14:tracePt t="33914" x="2390775" y="3308350"/>
          <p14:tracePt t="33923" x="2541588" y="3308350"/>
          <p14:tracePt t="33931" x="2622550" y="3308350"/>
          <p14:tracePt t="33939" x="2652713" y="3308350"/>
          <p14:tracePt t="33948" x="2682875" y="3308350"/>
          <p14:tracePt t="33957" x="2713038" y="3308350"/>
          <p14:tracePt t="33966" x="2732088" y="3297238"/>
          <p14:tracePt t="33974" x="2743200" y="3287713"/>
          <p14:tracePt t="34029" x="2752725" y="3287713"/>
          <p14:tracePt t="34125" x="2752725" y="3278188"/>
          <p14:tracePt t="34149" x="2763838" y="3267075"/>
          <p14:tracePt t="34172" x="2773363" y="3257550"/>
          <p14:tracePt t="34189" x="2782888" y="3248025"/>
          <p14:tracePt t="34214" x="2794000" y="3236913"/>
          <p14:tracePt t="34220" x="2803525" y="3227388"/>
          <p14:tracePt t="34229" x="2803525" y="3217863"/>
          <p14:tracePt t="34236" x="2813050" y="3217863"/>
          <p14:tracePt t="34244" x="2813050" y="3206750"/>
          <p14:tracePt t="34252" x="2824163" y="3206750"/>
          <p14:tracePt t="34590" x="2824163" y="3217863"/>
          <p14:tracePt t="34608" x="2824163" y="3227388"/>
          <p14:tracePt t="34632" x="2824163" y="3236913"/>
          <p14:tracePt t="35454" x="2854325" y="3236913"/>
          <p14:tracePt t="35462" x="2914650" y="3236913"/>
          <p14:tracePt t="35470" x="3005138" y="3236913"/>
          <p14:tracePt t="35479" x="3116263" y="3236913"/>
          <p14:tracePt t="35486" x="3236913" y="3236913"/>
          <p14:tracePt t="35494" x="3327400" y="3236913"/>
          <p14:tracePt t="35502" x="3479800" y="3236913"/>
          <p14:tracePt t="35510" x="3589338" y="3236913"/>
          <p14:tracePt t="35518" x="3711575" y="3236913"/>
          <p14:tracePt t="35526" x="3802063" y="3236913"/>
          <p14:tracePt t="35534" x="3862388" y="3236913"/>
          <p14:tracePt t="35544" x="3902075" y="3236913"/>
          <p14:tracePt t="35554" x="3932238" y="3236913"/>
          <p14:tracePt t="35562" x="3943350" y="3236913"/>
          <p14:tracePt t="35728" x="3952875" y="3236913"/>
          <p14:tracePt t="35744" x="3952875" y="3227388"/>
          <p14:tracePt t="35752" x="3962400" y="3227388"/>
          <p14:tracePt t="35768" x="3983038" y="3217863"/>
          <p14:tracePt t="35776" x="3994150" y="3217863"/>
          <p14:tracePt t="35792" x="3994150" y="3206750"/>
          <p14:tracePt t="35800" x="4013200" y="3206750"/>
          <p14:tracePt t="35808" x="4024313" y="3197225"/>
          <p14:tracePt t="35816" x="4033838" y="3187700"/>
          <p14:tracePt t="35832" x="4054475" y="3176588"/>
          <p14:tracePt t="35840" x="4064000" y="3176588"/>
          <p14:tracePt t="35848" x="4073525" y="3167063"/>
          <p14:tracePt t="35856" x="4084638" y="3167063"/>
          <p14:tracePt t="35872" x="4094163" y="3167063"/>
          <p14:tracePt t="35880" x="4114800" y="3167063"/>
          <p14:tracePt t="35888" x="4124325" y="3155950"/>
          <p14:tracePt t="35896" x="4133850" y="3155950"/>
          <p14:tracePt t="35904" x="4154488" y="3146425"/>
          <p14:tracePt t="35912" x="4175125" y="3146425"/>
          <p14:tracePt t="35921" x="4184650" y="3146425"/>
          <p14:tracePt t="35928" x="4205288" y="3136900"/>
          <p14:tracePt t="35944" x="4225925" y="3125788"/>
          <p14:tracePt t="35954" x="4235450" y="3125788"/>
          <p14:tracePt t="35960" x="4244975" y="3125788"/>
          <p14:tracePt t="35969" x="4256088" y="3116263"/>
          <p14:tracePt t="36090" x="4265613" y="3116263"/>
          <p14:tracePt t="36106" x="4275138" y="3116263"/>
          <p14:tracePt t="36122" x="4286250" y="3116263"/>
          <p14:tracePt t="36131" x="4295775" y="3116263"/>
          <p14:tracePt t="36138" x="4305300" y="3116263"/>
          <p14:tracePt t="36146" x="4337050" y="3116263"/>
          <p14:tracePt t="36154" x="4346575" y="3116263"/>
          <p14:tracePt t="36162" x="4367213" y="3116263"/>
          <p14:tracePt t="36171" x="4386263" y="3116263"/>
          <p14:tracePt t="36178" x="4416425" y="3116263"/>
          <p14:tracePt t="36186" x="4437063" y="3116263"/>
          <p14:tracePt t="36194" x="4467225" y="3116263"/>
          <p14:tracePt t="36203" x="4487863" y="3116263"/>
          <p14:tracePt t="36210" x="4508500" y="3116263"/>
          <p14:tracePt t="36219" x="4538663" y="3116263"/>
          <p14:tracePt t="36226" x="4568825" y="3116263"/>
          <p14:tracePt t="36234" x="4598988" y="3116263"/>
          <p14:tracePt t="36242" x="4629150" y="3116263"/>
          <p14:tracePt t="36250" x="4659313" y="3116263"/>
          <p14:tracePt t="36262" x="4689475" y="3116263"/>
          <p14:tracePt t="36270" x="4699000" y="3106738"/>
          <p14:tracePt t="36280" x="4719638" y="3106738"/>
          <p14:tracePt t="36288" x="4740275" y="3106738"/>
          <p14:tracePt t="36296" x="4759325" y="3095625"/>
          <p14:tracePt t="36304" x="4770438" y="3095625"/>
          <p14:tracePt t="36312" x="4779963" y="3095625"/>
          <p14:tracePt t="36336" x="4789488" y="3095625"/>
          <p14:tracePt t="36454" x="4800600" y="3095625"/>
          <p14:tracePt t="36460" x="4810125" y="3095625"/>
          <p14:tracePt t="36468" x="4819650" y="3086100"/>
          <p14:tracePt t="36476" x="4840288" y="3086100"/>
          <p14:tracePt t="36485" x="4860925" y="3086100"/>
          <p14:tracePt t="36492" x="4881563" y="3076575"/>
          <p14:tracePt t="36501" x="4900613" y="3076575"/>
          <p14:tracePt t="36508" x="4921250" y="3076575"/>
          <p14:tracePt t="36518" x="4930775" y="3076575"/>
          <p14:tracePt t="36524" x="4951413" y="3076575"/>
          <p14:tracePt t="36532" x="4972050" y="3076575"/>
          <p14:tracePt t="36542" x="4991100" y="3076575"/>
          <p14:tracePt t="36548" x="5011738" y="3076575"/>
          <p14:tracePt t="36558" x="5021263" y="3076575"/>
          <p14:tracePt t="36568" x="5041900" y="3076575"/>
          <p14:tracePt t="36578" x="5062538" y="3076575"/>
          <p14:tracePt t="36584" x="5072063" y="3076575"/>
          <p14:tracePt t="36602" x="5083175" y="3076575"/>
          <p14:tracePt t="36610" x="5092700" y="3076575"/>
          <p14:tracePt t="36638" x="5102225" y="3076575"/>
          <p14:tracePt t="36646" x="5102225" y="3065463"/>
          <p14:tracePt t="36654" x="5113338" y="3065463"/>
          <p14:tracePt t="36662" x="5113338" y="3055938"/>
          <p14:tracePt t="36670" x="5122863" y="3055938"/>
          <p14:tracePt t="36678" x="5132388" y="3055938"/>
          <p14:tracePt t="36686" x="5143500" y="3046413"/>
          <p14:tracePt t="36702" x="5153025" y="3046413"/>
          <p14:tracePt t="36904" x="5153025" y="3035300"/>
          <p14:tracePt t="37112" x="5162550" y="3035300"/>
          <p14:tracePt t="37132" x="5173663" y="3035300"/>
          <p14:tracePt t="37140" x="5183188" y="3035300"/>
          <p14:tracePt t="37150" x="5192713" y="3035300"/>
          <p14:tracePt t="37174" x="5203825" y="3035300"/>
          <p14:tracePt t="37182" x="5213350" y="3035300"/>
          <p14:tracePt t="37190" x="5233988" y="3035300"/>
          <p14:tracePt t="37198" x="5264150" y="3035300"/>
          <p14:tracePt t="37206" x="5294313" y="3035300"/>
          <p14:tracePt t="37222" x="5314950" y="3035300"/>
          <p14:tracePt t="37231" x="5324475" y="3035300"/>
          <p14:tracePt t="37238" x="5334000" y="3035300"/>
          <p14:tracePt t="37246" x="5345113" y="3035300"/>
          <p14:tracePt t="37254" x="5354638" y="3046413"/>
          <p14:tracePt t="37262" x="5364163" y="3046413"/>
          <p14:tracePt t="37270" x="5384800" y="3055938"/>
          <p14:tracePt t="37278" x="5405438" y="3055938"/>
          <p14:tracePt t="37286" x="5435600" y="3055938"/>
          <p14:tracePt t="37294" x="5465763" y="3055938"/>
          <p14:tracePt t="37302" x="5495925" y="3055938"/>
          <p14:tracePt t="37310" x="5535613" y="3065463"/>
          <p14:tracePt t="37318" x="5556250" y="3065463"/>
          <p14:tracePt t="37326" x="5576888" y="3065463"/>
          <p14:tracePt t="37336" x="5607050" y="3065463"/>
          <p14:tracePt t="37342" x="5637213" y="3065463"/>
          <p14:tracePt t="37350" x="5667375" y="3065463"/>
          <p14:tracePt t="37358" x="5676900" y="3065463"/>
          <p14:tracePt t="37366" x="5697538" y="3065463"/>
          <p14:tracePt t="37374" x="5718175" y="3065463"/>
          <p14:tracePt t="37382" x="5727700" y="3076575"/>
          <p14:tracePt t="37390" x="5737225" y="3076575"/>
          <p14:tracePt t="37400" x="5748338" y="3076575"/>
          <p14:tracePt t="37408" x="5757863" y="3086100"/>
          <p14:tracePt t="37416" x="5778500" y="3086100"/>
          <p14:tracePt t="37425" x="5788025" y="3086100"/>
          <p14:tracePt t="37432" x="5799138" y="3086100"/>
          <p14:tracePt t="37440" x="5818188" y="3095625"/>
          <p14:tracePt t="37448" x="5838825" y="3095625"/>
          <p14:tracePt t="37456" x="5859463" y="3095625"/>
          <p14:tracePt t="37472" x="5868988" y="3095625"/>
          <p14:tracePt t="37479" x="5878513" y="3095625"/>
          <p14:tracePt t="37490" x="5899150" y="3095625"/>
          <p14:tracePt t="37508" x="5919788" y="3106738"/>
          <p14:tracePt t="37516" x="5940425" y="3106738"/>
          <p14:tracePt t="37524" x="5959475" y="3116263"/>
          <p14:tracePt t="37532" x="5980113" y="3116263"/>
          <p14:tracePt t="37540" x="6000750" y="3116263"/>
          <p14:tracePt t="37548" x="6010275" y="3125788"/>
          <p14:tracePt t="37556" x="6030913" y="3125788"/>
          <p14:tracePt t="37564" x="6049963" y="3125788"/>
          <p14:tracePt t="37572" x="6061075" y="3125788"/>
          <p14:tracePt t="37580" x="6070600" y="3125788"/>
          <p14:tracePt t="37596" x="6080125" y="3125788"/>
          <p14:tracePt t="37604" x="6091238" y="3125788"/>
          <p14:tracePt t="37686" x="6100763" y="3125788"/>
          <p14:tracePt t="37694" x="6111875" y="3125788"/>
          <p14:tracePt t="37714" x="6130925" y="3125788"/>
          <p14:tracePt t="37722" x="6151563" y="3125788"/>
          <p14:tracePt t="37730" x="6172200" y="3136900"/>
          <p14:tracePt t="37738" x="6191250" y="3136900"/>
          <p14:tracePt t="37746" x="6221413" y="3136900"/>
          <p14:tracePt t="37754" x="6232525" y="3136900"/>
          <p14:tracePt t="37761" x="6283325" y="3136900"/>
          <p14:tracePt t="37770" x="6292850" y="3136900"/>
          <p14:tracePt t="37778" x="6323013" y="3136900"/>
          <p14:tracePt t="37786" x="6353175" y="3136900"/>
          <p14:tracePt t="37795" x="6383338" y="3136900"/>
          <p14:tracePt t="37806" x="6403975" y="3136900"/>
          <p14:tracePt t="37814" x="6423025" y="3136900"/>
          <p14:tracePt t="37822" x="6454775" y="3136900"/>
          <p14:tracePt t="37830" x="6473825" y="3136900"/>
          <p14:tracePt t="37838" x="6503988" y="3136900"/>
          <p14:tracePt t="37848" x="6515100" y="3136900"/>
          <p14:tracePt t="37854" x="6545263" y="3136900"/>
          <p14:tracePt t="37862" x="6575425" y="3136900"/>
          <p14:tracePt t="37870" x="6605588" y="3136900"/>
          <p14:tracePt t="37878" x="6635750" y="3136900"/>
          <p14:tracePt t="37886" x="6686550" y="3136900"/>
          <p14:tracePt t="37894" x="6735763" y="3136900"/>
          <p14:tracePt t="37902" x="6765925" y="3136900"/>
          <p14:tracePt t="37911" x="6807200" y="3146425"/>
          <p14:tracePt t="37918" x="6888163" y="3146425"/>
          <p14:tracePt t="37926" x="6918325" y="3146425"/>
          <p14:tracePt t="37934" x="6958013" y="3146425"/>
          <p14:tracePt t="37942" x="6988175" y="3146425"/>
          <p14:tracePt t="37950" x="7008813" y="3146425"/>
          <p14:tracePt t="37961" x="7038975" y="3146425"/>
          <p14:tracePt t="37966" x="7048500" y="3146425"/>
          <p14:tracePt t="37977" x="7069138" y="3146425"/>
          <p14:tracePt t="37984" x="7078663" y="3146425"/>
          <p14:tracePt t="37992" x="7089775" y="3146425"/>
          <p14:tracePt t="38002" x="7099300" y="3146425"/>
          <p14:tracePt t="38020" x="7108825" y="3146425"/>
          <p14:tracePt t="38036" x="7119938" y="3146425"/>
          <p14:tracePt t="38043" x="7129463" y="3146425"/>
          <p14:tracePt t="38052" x="7138988" y="3146425"/>
          <p14:tracePt t="38060" x="7159625" y="3146425"/>
          <p14:tracePt t="38077" x="7180263" y="3146425"/>
          <p14:tracePt t="38084" x="7200900" y="3146425"/>
          <p14:tracePt t="38092" x="7219950" y="3146425"/>
          <p14:tracePt t="38100" x="7250113" y="3146425"/>
          <p14:tracePt t="38108" x="7291388" y="3146425"/>
          <p14:tracePt t="38116" x="7321550" y="3146425"/>
          <p14:tracePt t="38124" x="7372350" y="3146425"/>
          <p14:tracePt t="38132" x="7421563" y="3146425"/>
          <p14:tracePt t="38140" x="7472363" y="3167063"/>
          <p14:tracePt t="38148" x="7523163" y="3167063"/>
          <p14:tracePt t="38156" x="7573963" y="3167063"/>
          <p14:tracePt t="38164" x="7613650" y="3176588"/>
          <p14:tracePt t="38172" x="7643813" y="3176588"/>
          <p14:tracePt t="38180" x="7694613" y="3176588"/>
          <p14:tracePt t="38188" x="7704138" y="3176588"/>
          <p14:tracePt t="38196" x="7724775" y="3176588"/>
          <p14:tracePt t="38206" x="7734300" y="3176588"/>
          <p14:tracePt t="38216" x="7754938" y="3176588"/>
          <p14:tracePt t="38227" x="7764463" y="3176588"/>
          <p14:tracePt t="38243" x="7775575" y="3176588"/>
          <p14:tracePt t="38250" x="7775575" y="3167063"/>
          <p14:tracePt t="38259" x="7785100" y="3167063"/>
          <p14:tracePt t="38418" x="7785100" y="3155950"/>
          <p14:tracePt t="39066" x="7785100" y="3146425"/>
          <p14:tracePt t="43719" x="7775575" y="3146425"/>
          <p14:tracePt t="43727" x="7754938" y="3146425"/>
          <p14:tracePt t="43735" x="7673975" y="3136900"/>
          <p14:tracePt t="43743" x="7604125" y="3136900"/>
          <p14:tracePt t="43751" x="7523163" y="3136900"/>
          <p14:tracePt t="43759" x="7391400" y="3136900"/>
          <p14:tracePt t="43767" x="7300913" y="3146425"/>
          <p14:tracePt t="43775" x="7159625" y="3146425"/>
          <p14:tracePt t="43783" x="7069138" y="3167063"/>
          <p14:tracePt t="43791" x="6927850" y="3187700"/>
          <p14:tracePt t="43799" x="6816725" y="3197225"/>
          <p14:tracePt t="43807" x="6624638" y="3227388"/>
          <p14:tracePt t="43815" x="6413500" y="3267075"/>
          <p14:tracePt t="43823" x="6323013" y="3278188"/>
          <p14:tracePt t="43831" x="6100763" y="3327400"/>
          <p14:tracePt t="43839" x="5799138" y="3389313"/>
          <p14:tracePt t="43848" x="5616575" y="3419475"/>
          <p14:tracePt t="43855" x="5465763" y="3438525"/>
          <p14:tracePt t="43864" x="5273675" y="3468688"/>
          <p14:tracePt t="43873" x="5102225" y="3479800"/>
          <p14:tracePt t="43879" x="4972050" y="3509963"/>
          <p14:tracePt t="43889" x="4849813" y="3530600"/>
          <p14:tracePt t="43898" x="4789488" y="3540125"/>
          <p14:tracePt t="43905" x="4729163" y="3549650"/>
          <p14:tracePt t="43914" x="4648200" y="3560763"/>
          <p14:tracePt t="43921" x="4608513" y="3570288"/>
          <p14:tracePt t="43929" x="4568825" y="3579813"/>
          <p14:tracePt t="43937" x="4538663" y="3579813"/>
          <p14:tracePt t="43945" x="4508500" y="3590925"/>
          <p14:tracePt t="43953" x="4457700" y="3609975"/>
          <p14:tracePt t="43961" x="4397375" y="3630613"/>
          <p14:tracePt t="43969" x="4337050" y="3630613"/>
          <p14:tracePt t="43977" x="4256088" y="3640138"/>
          <p14:tracePt t="43985" x="4175125" y="3660775"/>
          <p14:tracePt t="43993" x="4064000" y="3670300"/>
          <p14:tracePt t="44001" x="3952875" y="3690938"/>
          <p14:tracePt t="44009" x="3832225" y="3702050"/>
          <p14:tracePt t="44017" x="3741738" y="3702050"/>
          <p14:tracePt t="44025" x="3660775" y="3711575"/>
          <p14:tracePt t="44033" x="3549650" y="3711575"/>
          <p14:tracePt t="44043" x="3378200" y="3711575"/>
          <p14:tracePt t="44053" x="3297238" y="3711575"/>
          <p14:tracePt t="44061" x="3186113" y="3732213"/>
          <p14:tracePt t="44069" x="3106738" y="3732213"/>
          <p14:tracePt t="44077" x="3014663" y="3732213"/>
          <p14:tracePt t="44085" x="2863850" y="3762375"/>
          <p14:tracePt t="44093" x="2763838" y="3771900"/>
          <p14:tracePt t="44101" x="2701925" y="3771900"/>
          <p14:tracePt t="44109" x="2641600" y="3781425"/>
          <p14:tracePt t="44117" x="2601913" y="3792538"/>
          <p14:tracePt t="44125" x="2560638" y="3811588"/>
          <p14:tracePt t="44133" x="2530475" y="3822700"/>
          <p14:tracePt t="44141" x="2511425" y="3822700"/>
          <p14:tracePt t="44153" x="2500313" y="3822700"/>
          <p14:tracePt t="44162" x="2490788" y="3822700"/>
          <p14:tracePt t="44181" x="2481263" y="3822700"/>
          <p14:tracePt t="44187" x="2470150" y="3832225"/>
          <p14:tracePt t="44197" x="2451100" y="3841750"/>
          <p14:tracePt t="44207" x="2420938" y="3852863"/>
          <p14:tracePt t="44215" x="2349500" y="3883025"/>
          <p14:tracePt t="44224" x="2328863" y="3883025"/>
          <p14:tracePt t="44231" x="2309813" y="3883025"/>
          <p14:tracePt t="44239" x="2279650" y="3892550"/>
          <p14:tracePt t="44247" x="2259013" y="3903663"/>
          <p14:tracePt t="44255" x="2219325" y="3922713"/>
          <p14:tracePt t="44263" x="2187575" y="3922713"/>
          <p14:tracePt t="44271" x="2168525" y="3922713"/>
          <p14:tracePt t="44279" x="2138363" y="3922713"/>
          <p14:tracePt t="44287" x="2117725" y="3933825"/>
          <p14:tracePt t="44295" x="2108200" y="3933825"/>
          <p14:tracePt t="44303" x="2097088" y="3933825"/>
          <p14:tracePt t="44312" x="2087563" y="3933825"/>
          <p14:tracePt t="44573" x="2087563" y="3922713"/>
          <p14:tracePt t="44621" x="2087563" y="3913188"/>
          <p14:tracePt t="44703" x="2087563" y="3903663"/>
          <p14:tracePt t="44831" x="2097088" y="3903663"/>
          <p14:tracePt t="44929" x="2117725" y="3903663"/>
          <p14:tracePt t="44935" x="2127250" y="3903663"/>
          <p14:tracePt t="44943" x="2168525" y="3892550"/>
          <p14:tracePt t="44951" x="2198688" y="3883025"/>
          <p14:tracePt t="44959" x="2268538" y="3852863"/>
          <p14:tracePt t="44969" x="2309813" y="3852863"/>
          <p14:tracePt t="44975" x="2359025" y="3832225"/>
          <p14:tracePt t="44985" x="2420938" y="3822700"/>
          <p14:tracePt t="44992" x="2460625" y="3811588"/>
          <p14:tracePt t="45001" x="2481263" y="3811588"/>
          <p14:tracePt t="45007" x="2511425" y="3802063"/>
          <p14:tracePt t="45017" x="2530475" y="3792538"/>
          <p14:tracePt t="45025" x="2541588" y="3792538"/>
          <p14:tracePt t="45177" x="2541588" y="3781425"/>
          <p14:tracePt t="45387" x="2541588" y="3771900"/>
          <p14:tracePt t="45589" x="2551113" y="3771900"/>
          <p14:tracePt t="45596" x="2571750" y="3781425"/>
          <p14:tracePt t="45604" x="2581275" y="3792538"/>
          <p14:tracePt t="45613" x="2611438" y="3802063"/>
          <p14:tracePt t="45622" x="2632075" y="3822700"/>
          <p14:tracePt t="45628" x="2632075" y="3832225"/>
          <p14:tracePt t="45637" x="2641600" y="3832225"/>
          <p14:tracePt t="45645" x="2652713" y="3841750"/>
          <p14:tracePt t="45669" x="2662238" y="3841750"/>
          <p14:tracePt t="45903" x="2671763" y="3841750"/>
          <p14:tracePt t="45911" x="2701925" y="3841750"/>
          <p14:tracePt t="45919" x="2763838" y="3841750"/>
          <p14:tracePt t="45926" x="2824163" y="3841750"/>
          <p14:tracePt t="45937" x="2894013" y="3841750"/>
          <p14:tracePt t="45947" x="3014663" y="3841750"/>
          <p14:tracePt t="45955" x="3086100" y="3841750"/>
          <p14:tracePt t="45962" x="3216275" y="3841750"/>
          <p14:tracePt t="45970" x="3387725" y="3862388"/>
          <p14:tracePt t="45978" x="3479800" y="3862388"/>
          <p14:tracePt t="45989" x="3630613" y="3862388"/>
          <p14:tracePt t="45998" x="3730625" y="3862388"/>
          <p14:tracePt t="46006" x="3822700" y="3862388"/>
          <p14:tracePt t="46014" x="3902075" y="3862388"/>
          <p14:tracePt t="46023" x="3973513" y="3862388"/>
          <p14:tracePt t="46030" x="4003675" y="3862388"/>
          <p14:tracePt t="46039" x="4033838" y="3862388"/>
          <p14:tracePt t="46046" x="4064000" y="3862388"/>
          <p14:tracePt t="46054" x="4084638" y="3862388"/>
          <p14:tracePt t="46063" x="4103688" y="3862388"/>
          <p14:tracePt t="46070" x="4114800" y="3862388"/>
          <p14:tracePt t="46079" x="4124325" y="3862388"/>
          <p14:tracePt t="46099" x="4133850" y="3862388"/>
          <p14:tracePt t="46107" x="4154488" y="3862388"/>
          <p14:tracePt t="46114" x="4175125" y="3862388"/>
          <p14:tracePt t="46131" x="4195763" y="3862388"/>
          <p14:tracePt t="46153" x="4205288" y="3862388"/>
          <p14:tracePt t="46158" x="4214813" y="3862388"/>
          <p14:tracePt t="47173" x="4214813" y="3873500"/>
          <p14:tracePt t="47191" x="4244975" y="3873500"/>
          <p14:tracePt t="47201" x="4286250" y="3873500"/>
          <p14:tracePt t="47207" x="4346575" y="3873500"/>
          <p14:tracePt t="47216" x="4427538" y="3873500"/>
          <p14:tracePt t="47227" x="4467225" y="3873500"/>
          <p14:tracePt t="47234" x="4568825" y="3873500"/>
          <p14:tracePt t="47245" x="4659313" y="3873500"/>
          <p14:tracePt t="47250" x="4779963" y="3873500"/>
          <p14:tracePt t="47261" x="4830763" y="3873500"/>
          <p14:tracePt t="47266" x="4900613" y="3862388"/>
          <p14:tracePt t="47276" x="4960938" y="3841750"/>
          <p14:tracePt t="47282" x="4991100" y="3841750"/>
          <p14:tracePt t="47292" x="5002213" y="3841750"/>
          <p14:tracePt t="47301" x="5021263" y="3832225"/>
          <p14:tracePt t="47308" x="5041900" y="3832225"/>
          <p14:tracePt t="47317" x="5062538" y="3822700"/>
          <p14:tracePt t="47329" x="5072063" y="3822700"/>
          <p14:tracePt t="47336" x="5092700" y="3822700"/>
          <p14:tracePt t="47345" x="5092700" y="3811588"/>
          <p14:tracePt t="47353" x="5122863" y="3811588"/>
          <p14:tracePt t="47360" x="5162550" y="3802063"/>
          <p14:tracePt t="47371" x="5213350" y="3792538"/>
          <p14:tracePt t="47380" x="5243513" y="3792538"/>
          <p14:tracePt t="47389" x="5384800" y="3792538"/>
          <p14:tracePt t="47396" x="5465763" y="3792538"/>
          <p14:tracePt t="47405" x="5526088" y="3792538"/>
          <p14:tracePt t="47413" x="5576888" y="3792538"/>
          <p14:tracePt t="47423" x="5627688" y="3792538"/>
          <p14:tracePt t="47429" x="5676900" y="3792538"/>
          <p14:tracePt t="47436" x="5707063" y="3792538"/>
          <p14:tracePt t="47444" x="5727700" y="3792538"/>
          <p14:tracePt t="47452" x="5748338" y="3792538"/>
          <p14:tracePt t="47461" x="5778500" y="3792538"/>
          <p14:tracePt t="47469" x="5799138" y="3792538"/>
          <p14:tracePt t="47476" x="5829300" y="3792538"/>
          <p14:tracePt t="47484" x="5859463" y="3792538"/>
          <p14:tracePt t="47492" x="5889625" y="3792538"/>
          <p14:tracePt t="47500" x="5929313" y="3792538"/>
          <p14:tracePt t="47509" x="5970588" y="3792538"/>
          <p14:tracePt t="47516" x="6030913" y="3802063"/>
          <p14:tracePt t="47524" x="6070600" y="3802063"/>
          <p14:tracePt t="47532" x="6111875" y="3811588"/>
          <p14:tracePt t="47540" x="6151563" y="3811588"/>
          <p14:tracePt t="47551" x="6161088" y="3811588"/>
          <p14:tracePt t="47558" x="6191250" y="3811588"/>
          <p14:tracePt t="47566" x="6221413" y="3822700"/>
          <p14:tracePt t="47574" x="6242050" y="3832225"/>
          <p14:tracePt t="47583" x="6272213" y="3832225"/>
          <p14:tracePt t="47590" x="6283325" y="3832225"/>
          <p14:tracePt t="47598" x="6292850" y="3832225"/>
          <p14:tracePt t="47606" x="6313488" y="3841750"/>
          <p14:tracePt t="47614" x="6343650" y="3841750"/>
          <p14:tracePt t="47623" x="6362700" y="3841750"/>
          <p14:tracePt t="47630" x="6383338" y="3852863"/>
          <p14:tracePt t="47638" x="6403975" y="3852863"/>
          <p14:tracePt t="47646" x="6423025" y="3852863"/>
          <p14:tracePt t="47662" x="6434138" y="3862388"/>
          <p14:tracePt t="47670" x="6443663" y="3862388"/>
          <p14:tracePt t="47972" x="6454775" y="3862388"/>
          <p14:tracePt t="47988" x="6464300" y="3862388"/>
          <p14:tracePt t="48012" x="6484938" y="3862388"/>
          <p14:tracePt t="48020" x="6503988" y="3862388"/>
          <p14:tracePt t="48028" x="6545263" y="3862388"/>
          <p14:tracePt t="48036" x="6575425" y="3862388"/>
          <p14:tracePt t="48044" x="6615113" y="3862388"/>
          <p14:tracePt t="48052" x="6645275" y="3862388"/>
          <p14:tracePt t="48060" x="6686550" y="3862388"/>
          <p14:tracePt t="48068" x="6746875" y="3862388"/>
          <p14:tracePt t="48076" x="6807200" y="3862388"/>
          <p14:tracePt t="48086" x="6877050" y="3862388"/>
          <p14:tracePt t="48092" x="6927850" y="3862388"/>
          <p14:tracePt t="48100" x="6978650" y="3862388"/>
          <p14:tracePt t="48110" x="7038975" y="3862388"/>
          <p14:tracePt t="48116" x="7099300" y="3862388"/>
          <p14:tracePt t="48126" x="7150100" y="3862388"/>
          <p14:tracePt t="48134" x="7200900" y="3862388"/>
          <p14:tracePt t="48143" x="7250113" y="3862388"/>
          <p14:tracePt t="48150" x="7291388" y="3862388"/>
          <p14:tracePt t="48160" x="7321550" y="3862388"/>
          <p14:tracePt t="48167" x="7342188" y="3862388"/>
          <p14:tracePt t="48174" x="7351713" y="3862388"/>
          <p14:tracePt t="48182" x="7361238" y="3862388"/>
          <p14:tracePt t="48352" x="7372350" y="3862388"/>
          <p14:tracePt t="48505" x="7372350" y="3852863"/>
          <p14:tracePt t="48685" x="7381875" y="3852863"/>
          <p14:tracePt t="48763" x="7381875" y="3841750"/>
          <p14:tracePt t="48827" x="7391400" y="3841750"/>
          <p14:tracePt t="48842" x="7412038" y="3841750"/>
          <p14:tracePt t="48850" x="7421563" y="3841750"/>
          <p14:tracePt t="48858" x="7442200" y="3841750"/>
          <p14:tracePt t="48866" x="7472363" y="3841750"/>
          <p14:tracePt t="48874" x="7523163" y="3841750"/>
          <p14:tracePt t="48882" x="7562850" y="3852863"/>
          <p14:tracePt t="48890" x="7604125" y="3862388"/>
          <p14:tracePt t="48898" x="7634288" y="3862388"/>
          <p14:tracePt t="48906" x="7673975" y="3873500"/>
          <p14:tracePt t="48914" x="7734300" y="3892550"/>
          <p14:tracePt t="48922" x="7764463" y="3892550"/>
          <p14:tracePt t="48930" x="7785100" y="3903663"/>
          <p14:tracePt t="48940" x="7805738" y="3903663"/>
          <p14:tracePt t="48946" x="7815263" y="3903663"/>
          <p14:tracePt t="48958" x="7824788" y="3903663"/>
          <p14:tracePt t="48996" x="7835900" y="3903663"/>
          <p14:tracePt t="49028" x="7845425" y="3903663"/>
          <p14:tracePt t="49060" x="7854950" y="3903663"/>
          <p14:tracePt t="49512" x="7854950" y="3913188"/>
          <p14:tracePt t="49784" x="7886700" y="3913188"/>
          <p14:tracePt t="49792" x="7896225" y="3913188"/>
          <p14:tracePt t="49802" x="7926388" y="3913188"/>
          <p14:tracePt t="49810" x="7977188" y="3922713"/>
          <p14:tracePt t="49818" x="8007350" y="3922713"/>
          <p14:tracePt t="49828" x="8047038" y="3922713"/>
          <p14:tracePt t="49838" x="8118475" y="3933825"/>
          <p14:tracePt t="49846" x="8158163" y="3933825"/>
          <p14:tracePt t="49854" x="8218488" y="3933825"/>
          <p14:tracePt t="49862" x="8259763" y="3933825"/>
          <p14:tracePt t="49870" x="8299450" y="3933825"/>
          <p14:tracePt t="49878" x="8329613" y="3933825"/>
          <p14:tracePt t="49886" x="8350250" y="3933825"/>
          <p14:tracePt t="49894" x="8380413" y="3933825"/>
          <p14:tracePt t="49902" x="8401050" y="3933825"/>
          <p14:tracePt t="49910" x="8431213" y="3933825"/>
          <p14:tracePt t="49918" x="8461375" y="3933825"/>
          <p14:tracePt t="49926" x="8491538" y="3933825"/>
          <p14:tracePt t="49934" x="8521700" y="3933825"/>
          <p14:tracePt t="49942" x="8572500" y="3933825"/>
          <p14:tracePt t="49950" x="8602663" y="3933825"/>
          <p14:tracePt t="49958" x="8651875" y="3933825"/>
          <p14:tracePt t="49967" x="8702675" y="3933825"/>
          <p14:tracePt t="49974" x="8732838" y="3933825"/>
          <p14:tracePt t="49983" x="8774113" y="3933825"/>
          <p14:tracePt t="49990" x="8834438" y="3933825"/>
          <p14:tracePt t="49998" x="8864600" y="3933825"/>
          <p14:tracePt t="50006" x="8883650" y="3933825"/>
          <p14:tracePt t="50014" x="8894763" y="3933825"/>
          <p14:tracePt t="50025" x="8904288" y="3933825"/>
          <p14:tracePt t="50144" x="8913813" y="3933825"/>
          <p14:tracePt t="50558" x="8924925" y="3933825"/>
          <p14:tracePt t="50566" x="8955088" y="3933825"/>
          <p14:tracePt t="50574" x="8985250" y="3933825"/>
          <p14:tracePt t="50582" x="9024938" y="3933825"/>
          <p14:tracePt t="50590" x="9066213" y="3933825"/>
          <p14:tracePt t="50598" x="9105900" y="3933825"/>
          <p14:tracePt t="50606" x="9147175" y="3933825"/>
          <p14:tracePt t="50614" x="9186863" y="3933825"/>
          <p14:tracePt t="50624" x="9217025" y="3933825"/>
          <p14:tracePt t="50630" x="9247188" y="3933825"/>
          <p14:tracePt t="50640" x="9277350" y="3933825"/>
          <p14:tracePt t="50646" x="9307513" y="3933825"/>
          <p14:tracePt t="50656" x="9328150" y="3933825"/>
          <p14:tracePt t="50664" x="9337675" y="3933825"/>
          <p14:tracePt t="50672" x="9358313" y="3933825"/>
          <p14:tracePt t="50680" x="9378950" y="3933825"/>
          <p14:tracePt t="50688" x="9388475" y="3933825"/>
          <p14:tracePt t="50698" x="9409113" y="3933825"/>
          <p14:tracePt t="50708" x="9418638" y="3933825"/>
          <p14:tracePt t="50716" x="9439275" y="3933825"/>
          <p14:tracePt t="50724" x="9448800" y="3933825"/>
          <p14:tracePt t="50732" x="9459913" y="3933825"/>
          <p14:tracePt t="50740" x="9469438" y="3922713"/>
          <p14:tracePt t="50857" x="9469438" y="3913188"/>
          <p14:tracePt t="50882" x="9478963" y="3913188"/>
          <p14:tracePt t="50994" x="9490075" y="3913188"/>
          <p14:tracePt t="51010" x="9490075" y="3903663"/>
          <p14:tracePt t="51018" x="9499600" y="3903663"/>
          <p14:tracePt t="51026" x="9509125" y="3903663"/>
          <p14:tracePt t="51034" x="9539288" y="3903663"/>
          <p14:tracePt t="51042" x="9559925" y="3892550"/>
          <p14:tracePt t="51050" x="9590088" y="3892550"/>
          <p14:tracePt t="51058" x="9631363" y="3892550"/>
          <p14:tracePt t="51066" x="9671050" y="3873500"/>
          <p14:tracePt t="51074" x="9731375" y="3873500"/>
          <p14:tracePt t="51082" x="9791700" y="3873500"/>
          <p14:tracePt t="51090" x="9882188" y="3873500"/>
          <p14:tracePt t="51098" x="9942513" y="3873500"/>
          <p14:tracePt t="51108" x="9972675" y="3873500"/>
          <p14:tracePt t="51118" x="10023475" y="3873500"/>
          <p14:tracePt t="51126" x="10083800" y="3873500"/>
          <p14:tracePt t="51134" x="10125075" y="3873500"/>
          <p14:tracePt t="51142" x="10175875" y="3873500"/>
          <p14:tracePt t="51150" x="10206038" y="3873500"/>
          <p14:tracePt t="51162" x="10236200" y="3873500"/>
          <p14:tracePt t="51166" x="10266363" y="3862388"/>
          <p14:tracePt t="51174" x="10296525" y="3862388"/>
          <p14:tracePt t="51182" x="10326688" y="3862388"/>
          <p14:tracePt t="51190" x="10366375" y="3852863"/>
          <p14:tracePt t="51200" x="10396538" y="3852863"/>
          <p14:tracePt t="51210" x="10426700" y="3852863"/>
          <p14:tracePt t="51220" x="10456863" y="3841750"/>
          <p14:tracePt t="51227" x="10477500" y="3841750"/>
          <p14:tracePt t="51236" x="10498138" y="3832225"/>
          <p14:tracePt t="51243" x="10507663" y="3832225"/>
          <p14:tracePt t="51252" x="10518775" y="3832225"/>
          <p14:tracePt t="51260" x="10537825" y="3832225"/>
          <p14:tracePt t="51268" x="10548938" y="3832225"/>
          <p14:tracePt t="51284" x="10558463" y="3822700"/>
          <p14:tracePt t="51292" x="10567988" y="3822700"/>
          <p14:tracePt t="51300" x="10579100" y="3822700"/>
          <p14:tracePt t="51308" x="10588625" y="3822700"/>
          <p14:tracePt t="51324" x="10609263" y="3811588"/>
          <p14:tracePt t="51332" x="10628313" y="3811588"/>
          <p14:tracePt t="51340" x="10639425" y="3811588"/>
          <p14:tracePt t="51348" x="10658475" y="3811588"/>
          <p14:tracePt t="51356" x="10669588" y="3811588"/>
          <p14:tracePt t="51364" x="10679113" y="3811588"/>
          <p14:tracePt t="51372" x="10688638" y="3811588"/>
          <p14:tracePt t="51380" x="10699750" y="3811588"/>
          <p14:tracePt t="51396" x="10709275" y="3811588"/>
          <p14:tracePt t="51424" x="10720388" y="3811588"/>
          <p14:tracePt t="51452" x="10729913" y="3811588"/>
          <p14:tracePt t="51468" x="10739438" y="3811588"/>
          <p14:tracePt t="51492" x="10750550" y="3811588"/>
          <p14:tracePt t="51502" x="10760075" y="3802063"/>
          <p14:tracePt t="51508" x="10769600" y="3802063"/>
          <p14:tracePt t="51518" x="10780713" y="3802063"/>
          <p14:tracePt t="51534" x="10799763" y="3802063"/>
          <p14:tracePt t="51542" x="10810875" y="3802063"/>
          <p14:tracePt t="51550" x="10820400" y="3802063"/>
          <p14:tracePt t="51558" x="10829925" y="3802063"/>
          <p14:tracePt t="51575" x="10841038" y="3802063"/>
          <p14:tracePt t="52880" x="10820400" y="3802063"/>
          <p14:tracePt t="52887" x="10790238" y="3792538"/>
          <p14:tracePt t="52896" x="10739438" y="3781425"/>
          <p14:tracePt t="52903" x="10699750" y="3771900"/>
          <p14:tracePt t="52912" x="10658475" y="3762375"/>
          <p14:tracePt t="52920" x="10609263" y="3732213"/>
          <p14:tracePt t="52929" x="10579100" y="3721100"/>
          <p14:tracePt t="52937" x="10558463" y="3721100"/>
          <p14:tracePt t="52944" x="10537825" y="3721100"/>
          <p14:tracePt t="52952" x="10537825" y="3711575"/>
          <p14:tracePt t="52959" x="10528300" y="3711575"/>
          <p14:tracePt t="52968" x="10518775" y="3711575"/>
          <p14:tracePt t="52975" x="10507663" y="3711575"/>
          <p14:tracePt t="52985" x="10498138" y="3702050"/>
          <p14:tracePt t="52991" x="10487025" y="3702050"/>
          <p14:tracePt t="53001" x="10467975" y="3690938"/>
          <p14:tracePt t="53011" x="10437813" y="3690938"/>
          <p14:tracePt t="53020" x="10387013" y="3681413"/>
          <p14:tracePt t="53027" x="10377488" y="3681413"/>
          <p14:tracePt t="53035" x="10356850" y="3670300"/>
          <p14:tracePt t="53044" x="10326688" y="3660775"/>
          <p14:tracePt t="53053" x="10296525" y="3660775"/>
          <p14:tracePt t="53059" x="10266363" y="3651250"/>
          <p14:tracePt t="53067" x="10236200" y="3640138"/>
          <p14:tracePt t="53076" x="10185400" y="3630613"/>
          <p14:tracePt t="53084" x="10144125" y="3621088"/>
          <p14:tracePt t="53091" x="10113963" y="3621088"/>
          <p14:tracePt t="53101" x="10074275" y="3609975"/>
          <p14:tracePt t="53107" x="10023475" y="3600450"/>
          <p14:tracePt t="53115" x="9983788" y="3600450"/>
          <p14:tracePt t="53124" x="9942513" y="3600450"/>
          <p14:tracePt t="53131" x="9902825" y="3600450"/>
          <p14:tracePt t="53139" x="9863138" y="3600450"/>
          <p14:tracePt t="53147" x="9801225" y="3600450"/>
          <p14:tracePt t="53155" x="9721850" y="3600450"/>
          <p14:tracePt t="53164" x="9650413" y="3600450"/>
          <p14:tracePt t="53171" x="9590088" y="3600450"/>
          <p14:tracePt t="53180" x="9499600" y="3600450"/>
          <p14:tracePt t="53188" x="9367838" y="3600450"/>
          <p14:tracePt t="53198" x="9247188" y="3600450"/>
          <p14:tracePt t="53205" x="9156700" y="3600450"/>
          <p14:tracePt t="53213" x="9024938" y="3600450"/>
          <p14:tracePt t="53221" x="8924925" y="3600450"/>
          <p14:tracePt t="53229" x="8774113" y="3609975"/>
          <p14:tracePt t="53237" x="8682038" y="3609975"/>
          <p14:tracePt t="53245" x="8602663" y="3630613"/>
          <p14:tracePt t="53254" x="8521700" y="3640138"/>
          <p14:tracePt t="53261" x="8440738" y="3651250"/>
          <p14:tracePt t="53270" x="8401050" y="3651250"/>
          <p14:tracePt t="53277" x="8329613" y="3670300"/>
          <p14:tracePt t="53285" x="8229600" y="3681413"/>
          <p14:tracePt t="53293" x="8167688" y="3681413"/>
          <p14:tracePt t="53301" x="8128000" y="3702050"/>
          <p14:tracePt t="53310" x="8097838" y="3702050"/>
          <p14:tracePt t="53317" x="8037513" y="3711575"/>
          <p14:tracePt t="53325" x="7956550" y="3711575"/>
          <p14:tracePt t="53333" x="7916863" y="3721100"/>
          <p14:tracePt t="53341" x="7854950" y="3741738"/>
          <p14:tracePt t="53349" x="7794625" y="3741738"/>
          <p14:tracePt t="53361" x="7754938" y="3751263"/>
          <p14:tracePt t="53369" x="7643813" y="3762375"/>
          <p14:tracePt t="53377" x="7562850" y="3781425"/>
          <p14:tracePt t="53385" x="7502525" y="3792538"/>
          <p14:tracePt t="53394" x="7381875" y="3802063"/>
          <p14:tracePt t="53401" x="7300913" y="3811588"/>
          <p14:tracePt t="53409" x="7250113" y="3811588"/>
          <p14:tracePt t="53418" x="7170738" y="3832225"/>
          <p14:tracePt t="53425" x="7048500" y="3841750"/>
          <p14:tracePt t="53433" x="6967538" y="3862388"/>
          <p14:tracePt t="53442" x="6927850" y="3873500"/>
          <p14:tracePt t="53449" x="6796088" y="3883025"/>
          <p14:tracePt t="53459" x="6716713" y="3892550"/>
          <p14:tracePt t="53465" x="6635750" y="3892550"/>
          <p14:tracePt t="53475" x="6575425" y="3913188"/>
          <p14:tracePt t="53482" x="6515100" y="3922713"/>
          <p14:tracePt t="53492" x="6484938" y="3922713"/>
          <p14:tracePt t="53499" x="6443663" y="3922713"/>
          <p14:tracePt t="53508" x="6403975" y="3922713"/>
          <p14:tracePt t="53515" x="6373813" y="3933825"/>
          <p14:tracePt t="53523" x="6332538" y="3933825"/>
          <p14:tracePt t="53532" x="6283325" y="3943350"/>
          <p14:tracePt t="53539" x="6232525" y="3943350"/>
          <p14:tracePt t="53549" x="6161088" y="3952875"/>
          <p14:tracePt t="53555" x="6121400" y="3963988"/>
          <p14:tracePt t="53565" x="6030913" y="3983038"/>
          <p14:tracePt t="53575" x="5868988" y="3994150"/>
          <p14:tracePt t="53584" x="5556250" y="4033838"/>
          <p14:tracePt t="53591" x="5384800" y="4044950"/>
          <p14:tracePt t="53599" x="5284788" y="4064000"/>
          <p14:tracePt t="53607" x="5113338" y="4075113"/>
          <p14:tracePt t="53615" x="4930775" y="4094163"/>
          <p14:tracePt t="53623" x="4830763" y="4094163"/>
          <p14:tracePt t="53632" x="4719638" y="4105275"/>
          <p14:tracePt t="53639" x="4508500" y="4124325"/>
          <p14:tracePt t="53648" x="4437063" y="4124325"/>
          <p14:tracePt t="53655" x="4286250" y="4135438"/>
          <p14:tracePt t="53665" x="4165600" y="4154488"/>
          <p14:tracePt t="53671" x="4073525" y="4154488"/>
          <p14:tracePt t="53679" x="3973513" y="4154488"/>
          <p14:tracePt t="53688" x="3883025" y="4165600"/>
          <p14:tracePt t="53695" x="3781425" y="4165600"/>
          <p14:tracePt t="53704" x="3690938" y="4165600"/>
          <p14:tracePt t="53711" x="3609975" y="4165600"/>
          <p14:tracePt t="53719" x="3570288" y="4165600"/>
          <p14:tracePt t="53727" x="3459163" y="4165600"/>
          <p14:tracePt t="53735" x="3398838" y="4165600"/>
          <p14:tracePt t="53745" x="3357563" y="4165600"/>
          <p14:tracePt t="53751" x="3308350" y="4165600"/>
          <p14:tracePt t="53762" x="3267075" y="4165600"/>
          <p14:tracePt t="53770" x="3236913" y="4165600"/>
          <p14:tracePt t="53777" x="3206750" y="4165600"/>
          <p14:tracePt t="53785" x="3176588" y="4165600"/>
          <p14:tracePt t="53794" x="3155950" y="4165600"/>
          <p14:tracePt t="53801" x="3125788" y="4165600"/>
          <p14:tracePt t="53809" x="3116263" y="4165600"/>
          <p14:tracePt t="53820" x="3086100" y="4165600"/>
          <p14:tracePt t="53830" x="3065463" y="4165600"/>
          <p14:tracePt t="53838" x="3035300" y="4165600"/>
          <p14:tracePt t="53845" x="2995613" y="4165600"/>
          <p14:tracePt t="53853" x="2965450" y="4175125"/>
          <p14:tracePt t="53861" x="2914650" y="4175125"/>
          <p14:tracePt t="53871" x="2873375" y="4175125"/>
          <p14:tracePt t="53881" x="2843213" y="4175125"/>
          <p14:tracePt t="53890" x="2743200" y="4184650"/>
          <p14:tracePt t="53897" x="2713038" y="4184650"/>
          <p14:tracePt t="53905" x="2682875" y="4184650"/>
          <p14:tracePt t="53914" x="2662238" y="4184650"/>
          <p14:tracePt t="53924" x="2652713" y="4184650"/>
          <p14:tracePt t="53938" x="2641600" y="4184650"/>
          <p14:tracePt t="54064" x="2622550" y="4184650"/>
          <p14:tracePt t="54071" x="2601913" y="4184650"/>
          <p14:tracePt t="54079" x="2592388" y="4184650"/>
          <p14:tracePt t="54088" x="2571750" y="4184650"/>
          <p14:tracePt t="54096" x="2551113" y="4184650"/>
          <p14:tracePt t="54103" x="2520950" y="4184650"/>
          <p14:tracePt t="54112" x="2500313" y="4184650"/>
          <p14:tracePt t="54119" x="2470150" y="4184650"/>
          <p14:tracePt t="54127" x="2451100" y="4184650"/>
          <p14:tracePt t="54135" x="2439988" y="4195763"/>
          <p14:tracePt t="54143" x="2409825" y="4195763"/>
          <p14:tracePt t="54151" x="2379663" y="4195763"/>
          <p14:tracePt t="54164" x="2349500" y="4195763"/>
          <p14:tracePt t="54167" x="2289175" y="4216400"/>
          <p14:tracePt t="54175" x="2249488" y="4216400"/>
          <p14:tracePt t="54183" x="2187575" y="4225925"/>
          <p14:tracePt t="54191" x="2147888" y="4235450"/>
          <p14:tracePt t="54199" x="2087563" y="4235450"/>
          <p14:tracePt t="54207" x="2036763" y="4246563"/>
          <p14:tracePt t="54215" x="1997075" y="4246563"/>
          <p14:tracePt t="54223" x="1946275" y="4256088"/>
          <p14:tracePt t="54231" x="1865313" y="4256088"/>
          <p14:tracePt t="54239" x="1835150" y="4265613"/>
          <p14:tracePt t="54248" x="1804988" y="4265613"/>
          <p14:tracePt t="54255" x="1784350" y="4276725"/>
          <p14:tracePt t="54287" x="1774825" y="4276725"/>
          <p14:tracePt t="54590" x="1774825" y="4265613"/>
          <p14:tracePt t="54676" x="1765300" y="4256088"/>
          <p14:tracePt t="54692" x="1765300" y="4246563"/>
          <p14:tracePt t="54707" x="1765300" y="4235450"/>
          <p14:tracePt t="54716" x="1765300" y="4225925"/>
          <p14:tracePt t="54741" x="1765300" y="4216400"/>
          <p14:tracePt t="54751" x="1754188" y="4216400"/>
          <p14:tracePt t="54759" x="1754188" y="4205288"/>
          <p14:tracePt t="54767" x="1754188" y="4195763"/>
          <p14:tracePt t="54783" x="1754188" y="4184650"/>
          <p14:tracePt t="54811" x="1754188" y="4175125"/>
          <p14:tracePt t="54819" x="1754188" y="4165600"/>
          <p14:tracePt t="54827" x="1754188" y="4154488"/>
          <p14:tracePt t="54835" x="1754188" y="4144963"/>
          <p14:tracePt t="55183" x="1765300" y="4144963"/>
          <p14:tracePt t="55191" x="1784350" y="4165600"/>
          <p14:tracePt t="55199" x="1814513" y="4184650"/>
          <p14:tracePt t="55207" x="1855788" y="4195763"/>
          <p14:tracePt t="55215" x="1916113" y="4225925"/>
          <p14:tracePt t="55223" x="1985963" y="4246563"/>
          <p14:tracePt t="55231" x="2127250" y="4306888"/>
          <p14:tracePt t="55240" x="2228850" y="4325938"/>
          <p14:tracePt t="55247" x="2289175" y="4346575"/>
          <p14:tracePt t="55257" x="2400300" y="4356100"/>
          <p14:tracePt t="55264" x="2481263" y="4367213"/>
          <p14:tracePt t="55271" x="2581275" y="4387850"/>
          <p14:tracePt t="55279" x="2662238" y="4397375"/>
          <p14:tracePt t="55287" x="2701925" y="4397375"/>
          <p14:tracePt t="55295" x="2743200" y="4397375"/>
          <p14:tracePt t="55306" x="2773363" y="4406900"/>
          <p14:tracePt t="55315" x="2794000" y="4406900"/>
          <p14:tracePt t="55323" x="2813050" y="4406900"/>
          <p14:tracePt t="55682" x="2824163" y="4406900"/>
          <p14:tracePt t="55698" x="2824163" y="4397375"/>
          <p14:tracePt t="55705" x="2843213" y="4376738"/>
          <p14:tracePt t="55716" x="2863850" y="4367213"/>
          <p14:tracePt t="55724" x="2894013" y="4356100"/>
          <p14:tracePt t="55731" x="2935288" y="4346575"/>
          <p14:tracePt t="55740" x="2984500" y="4337050"/>
          <p14:tracePt t="55747" x="3044825" y="4325938"/>
          <p14:tracePt t="55755" x="3155950" y="4306888"/>
          <p14:tracePt t="55763" x="3197225" y="4306888"/>
          <p14:tracePt t="55771" x="3308350" y="4295775"/>
          <p14:tracePt t="55779" x="3378200" y="4295775"/>
          <p14:tracePt t="55787" x="3429000" y="4286250"/>
          <p14:tracePt t="55795" x="3498850" y="4286250"/>
          <p14:tracePt t="55804" x="3579813" y="4265613"/>
          <p14:tracePt t="55811" x="3609975" y="4265613"/>
          <p14:tracePt t="55820" x="3640138" y="4265613"/>
          <p14:tracePt t="55827" x="3670300" y="4256088"/>
          <p14:tracePt t="55835" x="3681413" y="4256088"/>
          <p14:tracePt t="55843" x="3690938" y="4256088"/>
          <p14:tracePt t="56045" x="3690938" y="4246563"/>
          <p14:tracePt t="56085" x="3700463" y="4246563"/>
          <p14:tracePt t="56109" x="3711575" y="4246563"/>
          <p14:tracePt t="56117" x="3721100" y="4235450"/>
          <p14:tracePt t="56125" x="3730625" y="4235450"/>
          <p14:tracePt t="56133" x="3730625" y="4225925"/>
          <p14:tracePt t="56141" x="3760788" y="4225925"/>
          <p14:tracePt t="56149" x="3781425" y="4216400"/>
          <p14:tracePt t="56157" x="3811588" y="4216400"/>
          <p14:tracePt t="56170" x="3841750" y="4216400"/>
          <p14:tracePt t="56175" x="3883025" y="4216400"/>
          <p14:tracePt t="56185" x="3902075" y="4216400"/>
          <p14:tracePt t="56193" x="3962400" y="4216400"/>
          <p14:tracePt t="56202" x="4054475" y="4216400"/>
          <p14:tracePt t="56209" x="4114800" y="4216400"/>
          <p14:tracePt t="56218" x="4175125" y="4216400"/>
          <p14:tracePt t="56227" x="4205288" y="4216400"/>
          <p14:tracePt t="56233" x="4286250" y="4216400"/>
          <p14:tracePt t="56241" x="4316413" y="4216400"/>
          <p14:tracePt t="56249" x="4356100" y="4216400"/>
          <p14:tracePt t="56257" x="4406900" y="4216400"/>
          <p14:tracePt t="56265" x="4446588" y="4216400"/>
          <p14:tracePt t="56275" x="4487863" y="4205288"/>
          <p14:tracePt t="56281" x="4518025" y="4205288"/>
          <p14:tracePt t="56291" x="4557713" y="4205288"/>
          <p14:tracePt t="56297" x="4587875" y="4205288"/>
          <p14:tracePt t="56307" x="4618038" y="4205288"/>
          <p14:tracePt t="56313" x="4648200" y="4205288"/>
          <p14:tracePt t="56323" x="4668838" y="4205288"/>
          <p14:tracePt t="56331" x="4689475" y="4205288"/>
          <p14:tracePt t="56339" x="4710113" y="4205288"/>
          <p14:tracePt t="56347" x="4719638" y="4205288"/>
          <p14:tracePt t="56355" x="4729163" y="4205288"/>
          <p14:tracePt t="56423" x="4740275" y="4205288"/>
          <p14:tracePt t="56433" x="4749800" y="4205288"/>
          <p14:tracePt t="56455" x="4759325" y="4205288"/>
          <p14:tracePt t="56899" x="4759325" y="4195763"/>
          <p14:tracePt t="57173" x="4770438" y="4195763"/>
          <p14:tracePt t="57399" x="4779963" y="4195763"/>
          <p14:tracePt t="57405" x="4789488" y="4195763"/>
          <p14:tracePt t="57421" x="4800600" y="4195763"/>
          <p14:tracePt t="57431" x="4830763" y="4184650"/>
          <p14:tracePt t="57439" x="4849813" y="4184650"/>
          <p14:tracePt t="57447" x="4881563" y="4175125"/>
          <p14:tracePt t="57457" x="4911725" y="4165600"/>
          <p14:tracePt t="57467" x="4951413" y="4165600"/>
          <p14:tracePt t="57475" x="4991100" y="4154488"/>
          <p14:tracePt t="57483" x="5041900" y="4154488"/>
          <p14:tracePt t="57490" x="5083175" y="4154488"/>
          <p14:tracePt t="57499" x="5122863" y="4154488"/>
          <p14:tracePt t="57507" x="5162550" y="4154488"/>
          <p14:tracePt t="57515" x="5203825" y="4154488"/>
          <p14:tracePt t="57523" x="5224463" y="4154488"/>
          <p14:tracePt t="57531" x="5254625" y="4154488"/>
          <p14:tracePt t="57539" x="5284788" y="4154488"/>
          <p14:tracePt t="57547" x="5314950" y="4154488"/>
          <p14:tracePt t="57559" x="5345113" y="4154488"/>
          <p14:tracePt t="57567" x="5364163" y="4154488"/>
          <p14:tracePt t="57575" x="5375275" y="4154488"/>
          <p14:tracePt t="57583" x="5384800" y="4154488"/>
          <p14:tracePt t="57591" x="5395913" y="4154488"/>
          <p14:tracePt t="57599" x="5405438" y="4154488"/>
          <p14:tracePt t="57615" x="5414963" y="4154488"/>
          <p14:tracePt t="57753" x="5426075" y="4154488"/>
          <p14:tracePt t="57781" x="5435600" y="4154488"/>
          <p14:tracePt t="57789" x="5445125" y="4154488"/>
          <p14:tracePt t="57797" x="5456238" y="4165600"/>
          <p14:tracePt t="57805" x="5465763" y="4165600"/>
          <p14:tracePt t="57813" x="5475288" y="4165600"/>
          <p14:tracePt t="57821" x="5505450" y="4184650"/>
          <p14:tracePt t="57829" x="5546725" y="4195763"/>
          <p14:tracePt t="57837" x="5576888" y="4195763"/>
          <p14:tracePt t="57845" x="5607050" y="4216400"/>
          <p14:tracePt t="57853" x="5646738" y="4225925"/>
          <p14:tracePt t="57861" x="5676900" y="4225925"/>
          <p14:tracePt t="57869" x="5697538" y="4235450"/>
          <p14:tracePt t="57876" x="5727700" y="4235450"/>
          <p14:tracePt t="57887" x="5748338" y="4246563"/>
          <p14:tracePt t="57893" x="5757863" y="4246563"/>
          <p14:tracePt t="57901" x="5768975" y="4246563"/>
          <p14:tracePt t="57910" x="5799138" y="4246563"/>
          <p14:tracePt t="57917" x="5808663" y="4246563"/>
          <p14:tracePt t="57925" x="5829300" y="4246563"/>
          <p14:tracePt t="57933" x="5838825" y="4246563"/>
          <p14:tracePt t="57941" x="5848350" y="4246563"/>
          <p14:tracePt t="57949" x="5859463" y="4246563"/>
          <p14:tracePt t="57969" x="5868988" y="4246563"/>
          <p14:tracePt t="58051" x="5878513" y="4246563"/>
          <p14:tracePt t="58195" x="5908675" y="4246563"/>
          <p14:tracePt t="58203" x="5940425" y="4246563"/>
          <p14:tracePt t="58210" x="5970588" y="4246563"/>
          <p14:tracePt t="58219" x="6010275" y="4246563"/>
          <p14:tracePt t="58227" x="6061075" y="4246563"/>
          <p14:tracePt t="58237" x="6100763" y="4256088"/>
          <p14:tracePt t="58243" x="6130925" y="4256088"/>
          <p14:tracePt t="58253" x="6161088" y="4256088"/>
          <p14:tracePt t="58258" x="6181725" y="4256088"/>
          <p14:tracePt t="58285" x="6191250" y="4256088"/>
          <p14:tracePt t="58301" x="6202363" y="4256088"/>
          <p14:tracePt t="58625" x="6202363" y="4265613"/>
          <p14:tracePt t="59253" x="6191250" y="4265613"/>
          <p14:tracePt t="59540" x="6191250" y="4276725"/>
          <p14:tracePt t="59548" x="6211888" y="4286250"/>
          <p14:tracePt t="59556" x="6221413" y="4295775"/>
          <p14:tracePt t="59564" x="6232525" y="4295775"/>
          <p14:tracePt t="59573" x="6251575" y="4306888"/>
          <p14:tracePt t="59580" x="6272213" y="4316413"/>
          <p14:tracePt t="59589" x="6302375" y="4316413"/>
          <p14:tracePt t="59596" x="6323013" y="4325938"/>
          <p14:tracePt t="59605" x="6343650" y="4325938"/>
          <p14:tracePt t="59612" x="6362700" y="4325938"/>
          <p14:tracePt t="59621" x="6373813" y="4337050"/>
          <p14:tracePt t="59628" x="6383338" y="4337050"/>
          <p14:tracePt t="59636" x="6403975" y="4337050"/>
          <p14:tracePt t="59647" x="6423025" y="4337050"/>
          <p14:tracePt t="59653" x="6454775" y="4337050"/>
          <p14:tracePt t="59663" x="6494463" y="4337050"/>
          <p14:tracePt t="59668" x="6524625" y="4337050"/>
          <p14:tracePt t="59679" x="6564313" y="4337050"/>
          <p14:tracePt t="59686" x="6605588" y="4337050"/>
          <p14:tracePt t="59694" x="6635750" y="4337050"/>
          <p14:tracePt t="59702" x="6686550" y="4337050"/>
          <p14:tracePt t="59710" x="6716713" y="4337050"/>
          <p14:tracePt t="59718" x="6756400" y="4337050"/>
          <p14:tracePt t="59727" x="6786563" y="4337050"/>
          <p14:tracePt t="59734" x="6816725" y="4337050"/>
          <p14:tracePt t="59742" x="6846888" y="4337050"/>
          <p14:tracePt t="59751" x="6877050" y="4337050"/>
          <p14:tracePt t="59759" x="6888163" y="4337050"/>
          <p14:tracePt t="59767" x="6907213" y="4337050"/>
          <p14:tracePt t="59775" x="6927850" y="4337050"/>
          <p14:tracePt t="59783" x="6948488" y="4337050"/>
          <p14:tracePt t="59791" x="6967538" y="4337050"/>
          <p14:tracePt t="59807" x="6988175" y="4337050"/>
          <p14:tracePt t="59814" x="7008813" y="4337050"/>
          <p14:tracePt t="59822" x="7018338" y="4337050"/>
          <p14:tracePt t="59830" x="7038975" y="4337050"/>
          <p14:tracePt t="59846" x="7038975" y="4325938"/>
          <p14:tracePt t="59854" x="7048500" y="4325938"/>
          <p14:tracePt t="60009" x="7048500" y="4316413"/>
          <p14:tracePt t="60057" x="7048500" y="4306888"/>
          <p14:tracePt t="60407" x="7048500" y="4295775"/>
          <p14:tracePt t="60593" x="7059613" y="4295775"/>
          <p14:tracePt t="60616" x="7078663" y="4286250"/>
          <p14:tracePt t="60624" x="7078663" y="4276725"/>
          <p14:tracePt t="60632" x="7089775" y="4276725"/>
          <p14:tracePt t="60640" x="7108825" y="4265613"/>
          <p14:tracePt t="60649" x="7129463" y="4256088"/>
          <p14:tracePt t="60656" x="7138988" y="4256088"/>
          <p14:tracePt t="60665" x="7150100" y="4246563"/>
          <p14:tracePt t="60673" x="7170738" y="4235450"/>
          <p14:tracePt t="60680" x="7180263" y="4235450"/>
          <p14:tracePt t="60688" x="7189788" y="4225925"/>
          <p14:tracePt t="60696" x="7210425" y="4225925"/>
          <p14:tracePt t="60713" x="7219950" y="4225925"/>
          <p14:tracePt t="60720" x="7231063" y="4216400"/>
          <p14:tracePt t="60732" x="7240588" y="4216400"/>
          <p14:tracePt t="60740" x="7250113" y="4205288"/>
          <p14:tracePt t="60756" x="7261225" y="4205288"/>
          <p14:tracePt t="60764" x="7270750" y="4195763"/>
          <p14:tracePt t="60772" x="7280275" y="4195763"/>
          <p14:tracePt t="60782" x="7291388" y="4195763"/>
          <p14:tracePt t="60788" x="7291388" y="4184650"/>
          <p14:tracePt t="60804" x="7300913" y="4184650"/>
          <p14:tracePt t="60830" x="7310438" y="4184650"/>
          <p14:tracePt t="61032" x="7321550" y="4184650"/>
          <p14:tracePt t="61049" x="7342188" y="4184650"/>
          <p14:tracePt t="61059" x="7372350" y="4184650"/>
          <p14:tracePt t="61063" x="7402513" y="4184650"/>
          <p14:tracePt t="61073" x="7451725" y="4216400"/>
          <p14:tracePt t="61078" x="7493000" y="4225925"/>
          <p14:tracePt t="61091" x="7532688" y="4235450"/>
          <p14:tracePt t="61099" x="7573963" y="4246563"/>
          <p14:tracePt t="61109" x="7623175" y="4256088"/>
          <p14:tracePt t="61117" x="7683500" y="4265613"/>
          <p14:tracePt t="61125" x="7715250" y="4276725"/>
          <p14:tracePt t="61133" x="7754938" y="4276725"/>
          <p14:tracePt t="61145" x="7794625" y="4276725"/>
          <p14:tracePt t="61149" x="7835900" y="4286250"/>
          <p14:tracePt t="61157" x="7866063" y="4286250"/>
          <p14:tracePt t="61164" x="7896225" y="4286250"/>
          <p14:tracePt t="61172" x="7956550" y="4286250"/>
          <p14:tracePt t="61181" x="7986713" y="4276725"/>
          <p14:tracePt t="61188" x="8007350" y="4265613"/>
          <p14:tracePt t="61196" x="8037513" y="4246563"/>
          <p14:tracePt t="61204" x="8067675" y="4235450"/>
          <p14:tracePt t="61214" x="8077200" y="4216400"/>
          <p14:tracePt t="61220" x="8097838" y="4205288"/>
          <p14:tracePt t="61228" x="8107363" y="4184650"/>
          <p14:tracePt t="61236" x="8118475" y="4165600"/>
          <p14:tracePt t="61244" x="8128000" y="4165600"/>
          <p14:tracePt t="61252" x="8128000" y="4154488"/>
          <p14:tracePt t="61260" x="8137525" y="4144963"/>
          <p14:tracePt t="61268" x="8137525" y="4135438"/>
          <p14:tracePt t="61362" x="8137525" y="4144963"/>
          <p14:tracePt t="61443" x="8137525" y="4154488"/>
          <p14:tracePt t="62001" x="8148638" y="4154488"/>
          <p14:tracePt t="62080" x="8158163" y="4154488"/>
          <p14:tracePt t="62499" x="8197850" y="4175125"/>
          <p14:tracePt t="62507" x="8248650" y="4205288"/>
          <p14:tracePt t="62515" x="8289925" y="4216400"/>
          <p14:tracePt t="62525" x="8350250" y="4235450"/>
          <p14:tracePt t="62535" x="8431213" y="4265613"/>
          <p14:tracePt t="62542" x="8480425" y="4286250"/>
          <p14:tracePt t="62550" x="8540750" y="4316413"/>
          <p14:tracePt t="62558" x="8621713" y="4346575"/>
          <p14:tracePt t="62566" x="8651875" y="4367213"/>
          <p14:tracePt t="62574" x="8742363" y="4387850"/>
          <p14:tracePt t="62582" x="8813800" y="4418013"/>
          <p14:tracePt t="62590" x="8853488" y="4427538"/>
          <p14:tracePt t="62598" x="8894763" y="4437063"/>
          <p14:tracePt t="62606" x="8924925" y="4448175"/>
          <p14:tracePt t="62614" x="8934450" y="4457700"/>
          <p14:tracePt t="62622" x="8945563" y="4457700"/>
          <p14:tracePt t="62630" x="8955088" y="4457700"/>
          <p14:tracePt t="62646" x="8964613" y="4457700"/>
          <p14:tracePt t="62804" x="8964613" y="4448175"/>
          <p14:tracePt t="62812" x="8975725" y="4448175"/>
          <p14:tracePt t="62828" x="8975725" y="4437063"/>
          <p14:tracePt t="62894" x="8985250" y="4437063"/>
          <p14:tracePt t="62911" x="8985250" y="4427538"/>
          <p14:tracePt t="62919" x="8994775" y="4418013"/>
          <p14:tracePt t="62927" x="8994775" y="4406900"/>
          <p14:tracePt t="62933" x="9005888" y="4397375"/>
          <p14:tracePt t="62949" x="9015413" y="4387850"/>
          <p14:tracePt t="62957" x="9036050" y="4367213"/>
          <p14:tracePt t="62964" x="9045575" y="4356100"/>
          <p14:tracePt t="62972" x="9055100" y="4346575"/>
          <p14:tracePt t="62980" x="9075738" y="4337050"/>
          <p14:tracePt t="62988" x="9096375" y="4325938"/>
          <p14:tracePt t="62996" x="9117013" y="4316413"/>
          <p14:tracePt t="63004" x="9136063" y="4306888"/>
          <p14:tracePt t="63012" x="9147175" y="4306888"/>
          <p14:tracePt t="63020" x="9166225" y="4306888"/>
          <p14:tracePt t="63028" x="9177338" y="4295775"/>
          <p14:tracePt t="63036" x="9186863" y="4295775"/>
          <p14:tracePt t="63044" x="9196388" y="4295775"/>
          <p14:tracePt t="63054" x="9207500" y="4286250"/>
          <p14:tracePt t="63240" x="9207500" y="4276725"/>
          <p14:tracePt t="63394" x="9217025" y="4276725"/>
          <p14:tracePt t="63467" x="9226550" y="4276725"/>
          <p14:tracePt t="63473" x="9247188" y="4276725"/>
          <p14:tracePt t="63483" x="9267825" y="4276725"/>
          <p14:tracePt t="63489" x="9277350" y="4276725"/>
          <p14:tracePt t="63497" x="9297988" y="4276725"/>
          <p14:tracePt t="63504" x="9318625" y="4265613"/>
          <p14:tracePt t="63512" x="9348788" y="4265613"/>
          <p14:tracePt t="63520" x="9367838" y="4265613"/>
          <p14:tracePt t="63528" x="9388475" y="4256088"/>
          <p14:tracePt t="63536" x="9409113" y="4256088"/>
          <p14:tracePt t="63544" x="9418638" y="4256088"/>
          <p14:tracePt t="63556" x="9459913" y="4246563"/>
          <p14:tracePt t="63564" x="9469438" y="4246563"/>
          <p14:tracePt t="63572" x="9499600" y="4235450"/>
          <p14:tracePt t="63581" x="9520238" y="4235450"/>
          <p14:tracePt t="63588" x="9550400" y="4235450"/>
          <p14:tracePt t="63597" x="9569450" y="4235450"/>
          <p14:tracePt t="63610" x="9599613" y="4225925"/>
          <p14:tracePt t="63616" x="9631363" y="4225925"/>
          <p14:tracePt t="63626" x="9640888" y="4225925"/>
          <p14:tracePt t="63634" x="9661525" y="4216400"/>
          <p14:tracePt t="63650" x="9671050" y="4216400"/>
          <p14:tracePt t="63658" x="9680575" y="4216400"/>
          <p14:tracePt t="63666" x="9691688" y="4216400"/>
          <p14:tracePt t="63674" x="9701213" y="4216400"/>
          <p14:tracePt t="63690" x="9701213" y="4205288"/>
          <p14:tracePt t="63698" x="9710738" y="4205288"/>
          <p14:tracePt t="63714" x="9731375" y="4205288"/>
          <p14:tracePt t="63730" x="9740900" y="4205288"/>
          <p14:tracePt t="63747" x="9752013" y="4205288"/>
          <p14:tracePt t="63754" x="9771063" y="4205288"/>
          <p14:tracePt t="63762" x="9782175" y="4205288"/>
          <p14:tracePt t="63770" x="9791700" y="4205288"/>
          <p14:tracePt t="63786" x="9812338" y="4195763"/>
          <p14:tracePt t="63794" x="9821863" y="4195763"/>
          <p14:tracePt t="63804" x="9832975" y="4195763"/>
          <p14:tracePt t="63813" x="9842500" y="4195763"/>
          <p14:tracePt t="63846" x="9852025" y="4195763"/>
          <p14:tracePt t="63854" x="9863138" y="4195763"/>
          <p14:tracePt t="63870" x="9872663" y="4195763"/>
          <p14:tracePt t="63902" x="9882188" y="4195763"/>
          <p14:tracePt t="63916" x="9893300" y="4195763"/>
          <p14:tracePt t="64044" x="9893300" y="4184650"/>
          <p14:tracePt t="64198" x="9902825" y="4184650"/>
          <p14:tracePt t="64222" x="9912350" y="4184650"/>
          <p14:tracePt t="64238" x="9932988" y="4184650"/>
          <p14:tracePt t="64246" x="9963150" y="4184650"/>
          <p14:tracePt t="64254" x="10004425" y="4184650"/>
          <p14:tracePt t="64264" x="10064750" y="4184650"/>
          <p14:tracePt t="64274" x="10125075" y="4195763"/>
          <p14:tracePt t="64282" x="10185400" y="4195763"/>
          <p14:tracePt t="64290" x="10245725" y="4195763"/>
          <p14:tracePt t="64298" x="10326688" y="4205288"/>
          <p14:tracePt t="64306" x="10377488" y="4205288"/>
          <p14:tracePt t="64316" x="10477500" y="4205288"/>
          <p14:tracePt t="64326" x="10507663" y="4205288"/>
          <p14:tracePt t="64334" x="10528300" y="4205288"/>
          <p14:tracePt t="64418" x="10537825" y="4205288"/>
          <p14:tracePt t="64456" x="10548938" y="4205288"/>
          <p14:tracePt t="65014" x="10558463" y="4205288"/>
          <p14:tracePt t="65028" x="10579100" y="4205288"/>
          <p14:tracePt t="65044" x="10588625" y="4205288"/>
          <p14:tracePt t="65052" x="10598150" y="4205288"/>
          <p14:tracePt t="65060" x="10618788" y="4205288"/>
          <p14:tracePt t="65068" x="10628313" y="4205288"/>
          <p14:tracePt t="65076" x="10639425" y="4205288"/>
          <p14:tracePt t="65084" x="10658475" y="4205288"/>
          <p14:tracePt t="65092" x="10679113" y="4205288"/>
          <p14:tracePt t="65100" x="10699750" y="4205288"/>
          <p14:tracePt t="65107" x="10709275" y="4205288"/>
          <p14:tracePt t="65116" x="10720388" y="4205288"/>
          <p14:tracePt t="65124" x="10729913" y="4205288"/>
          <p14:tracePt t="65132" x="10739438" y="4205288"/>
          <p14:tracePt t="65144" x="10750550" y="4205288"/>
          <p14:tracePt t="65330" x="10729913" y="4205288"/>
          <p14:tracePt t="65341" x="10699750" y="4205288"/>
          <p14:tracePt t="65351" x="10658475" y="4205288"/>
          <p14:tracePt t="65357" x="10598150" y="4225925"/>
          <p14:tracePt t="65366" x="10528300" y="4235450"/>
          <p14:tracePt t="65374" x="10456863" y="4256088"/>
          <p14:tracePt t="65382" x="10285413" y="4265613"/>
          <p14:tracePt t="65389" x="10155238" y="4286250"/>
          <p14:tracePt t="65398" x="10034588" y="4295775"/>
          <p14:tracePt t="65405" x="9882188" y="4316413"/>
          <p14:tracePt t="65414" x="9650413" y="4316413"/>
          <p14:tracePt t="65422" x="9348788" y="4316413"/>
          <p14:tracePt t="65430" x="9117013" y="4316413"/>
          <p14:tracePt t="65438" x="8763000" y="4316413"/>
          <p14:tracePt t="65446" x="8531225" y="4316413"/>
          <p14:tracePt t="65455" x="8350250" y="4316413"/>
          <p14:tracePt t="65462" x="7996238" y="4306888"/>
          <p14:tracePt t="65469" x="7815263" y="4306888"/>
          <p14:tracePt t="65478" x="7442200" y="4286250"/>
          <p14:tracePt t="65485" x="7059613" y="4286250"/>
          <p14:tracePt t="65494" x="6735763" y="4265613"/>
          <p14:tracePt t="65501" x="6554788" y="4265613"/>
          <p14:tracePt t="65510" x="6181725" y="4265613"/>
          <p14:tracePt t="65517" x="5878513" y="4265613"/>
          <p14:tracePt t="65526" x="5516563" y="4276725"/>
          <p14:tracePt t="65533" x="5243513" y="4276725"/>
          <p14:tracePt t="65544" x="5083175" y="4295775"/>
          <p14:tracePt t="65555" x="4819650" y="4295775"/>
          <p14:tracePt t="65562" x="4124325" y="4346575"/>
          <p14:tracePt t="65569" x="4024313" y="4346575"/>
          <p14:tracePt t="65578" x="3841750" y="4356100"/>
          <p14:tracePt t="65586" x="3730625" y="4356100"/>
          <p14:tracePt t="65594" x="3670300" y="4356100"/>
          <p14:tracePt t="65604" x="3570288" y="4376738"/>
          <p14:tracePt t="65611" x="3438525" y="4387850"/>
          <p14:tracePt t="65621" x="3348038" y="4387850"/>
          <p14:tracePt t="65628" x="3227388" y="4387850"/>
          <p14:tracePt t="65635" x="3116263" y="4406900"/>
          <p14:tracePt t="65644" x="3035300" y="4406900"/>
          <p14:tracePt t="65651" x="2995613" y="4406900"/>
          <p14:tracePt t="65660" x="2924175" y="4406900"/>
          <p14:tracePt t="65667" x="2843213" y="4418013"/>
          <p14:tracePt t="65676" x="2782888" y="4418013"/>
          <p14:tracePt t="65684" x="2743200" y="4418013"/>
          <p14:tracePt t="65692" x="2682875" y="4427538"/>
          <p14:tracePt t="65700" x="2641600" y="4437063"/>
          <p14:tracePt t="65707" x="2611438" y="4437063"/>
          <p14:tracePt t="65715" x="2581275" y="4437063"/>
          <p14:tracePt t="65724" x="2571750" y="4437063"/>
          <p14:tracePt t="65731" x="2571750" y="4448175"/>
          <p14:tracePt t="65829" x="2560638" y="4448175"/>
          <p14:tracePt t="65913" x="2551113" y="4448175"/>
          <p14:tracePt t="65961" x="2541588" y="4448175"/>
          <p14:tracePt t="65970" x="2541588" y="4437063"/>
          <p14:tracePt t="66621" x="2530475" y="4437063"/>
          <p14:tracePt t="66653" x="2520950" y="4437063"/>
          <p14:tracePt t="66661" x="2490788" y="4437063"/>
          <p14:tracePt t="66669" x="2470150" y="4437063"/>
          <p14:tracePt t="66677" x="2451100" y="4437063"/>
          <p14:tracePt t="66685" x="2420938" y="4448175"/>
          <p14:tracePt t="66693" x="2379663" y="4457700"/>
          <p14:tracePt t="66701" x="2319338" y="4487863"/>
          <p14:tracePt t="66709" x="2268538" y="4508500"/>
          <p14:tracePt t="66719" x="2219325" y="4538663"/>
          <p14:tracePt t="66732" x="2178050" y="4548188"/>
          <p14:tracePt t="66739" x="2157413" y="4559300"/>
          <p14:tracePt t="66748" x="2127250" y="4568825"/>
          <p14:tracePt t="66755" x="2108200" y="4578350"/>
          <p14:tracePt t="66763" x="2097088" y="4578350"/>
          <p14:tracePt t="66783" x="2087563" y="4578350"/>
          <p14:tracePt t="66791" x="2078038" y="4589463"/>
          <p14:tracePt t="66807" x="2066925" y="4589463"/>
          <p14:tracePt t="66832" x="2057400" y="4598988"/>
          <p14:tracePt t="66855" x="2047875" y="4608513"/>
          <p14:tracePt t="66871" x="2036763" y="4619625"/>
          <p14:tracePt t="66879" x="2027238" y="4619625"/>
          <p14:tracePt t="66895" x="2016125" y="4619625"/>
          <p14:tracePt t="66911" x="2016125" y="4629150"/>
          <p14:tracePt t="66928" x="2016125" y="4638675"/>
          <p14:tracePt t="66935" x="2006600" y="4649788"/>
          <p14:tracePt t="66951" x="2006600" y="4659313"/>
          <p14:tracePt t="66959" x="1997075" y="4659313"/>
          <p14:tracePt t="66967" x="1997075" y="4679950"/>
          <p14:tracePt t="66977" x="1985963" y="4699000"/>
          <p14:tracePt t="66987" x="1976438" y="4710113"/>
          <p14:tracePt t="66995" x="1976438" y="4719638"/>
          <p14:tracePt t="67005" x="1976438" y="4730750"/>
          <p14:tracePt t="67014" x="1976438" y="4749800"/>
          <p14:tracePt t="67021" x="1966913" y="4770438"/>
          <p14:tracePt t="67030" x="1966913" y="4791075"/>
          <p14:tracePt t="67037" x="1966913" y="4810125"/>
          <p14:tracePt t="67045" x="1955800" y="4821238"/>
          <p14:tracePt t="67053" x="1955800" y="4840288"/>
          <p14:tracePt t="67061" x="1955800" y="4851400"/>
          <p14:tracePt t="67069" x="1955800" y="4860925"/>
          <p14:tracePt t="67339" x="1955800" y="4870450"/>
          <p14:tracePt t="67347" x="1955800" y="4881563"/>
          <p14:tracePt t="67355" x="1966913" y="4902200"/>
          <p14:tracePt t="67364" x="1976438" y="4932363"/>
          <p14:tracePt t="67371" x="1985963" y="4951413"/>
          <p14:tracePt t="67379" x="1997075" y="4962525"/>
          <p14:tracePt t="67388" x="2006600" y="4972050"/>
          <p14:tracePt t="67395" x="2016125" y="5002213"/>
          <p14:tracePt t="67559" x="2027238" y="5002213"/>
          <p14:tracePt t="67607" x="2036763" y="5002213"/>
          <p14:tracePt t="67631" x="2047875" y="5002213"/>
          <p14:tracePt t="67639" x="2047875" y="4992688"/>
          <p14:tracePt t="67646" x="2057400" y="4992688"/>
          <p14:tracePt t="67655" x="2057400" y="4981575"/>
          <p14:tracePt t="67664" x="2066925" y="4972050"/>
          <p14:tracePt t="67669" x="2087563" y="4972050"/>
          <p14:tracePt t="67677" x="2097088" y="4962525"/>
          <p14:tracePt t="67685" x="2117725" y="4951413"/>
          <p14:tracePt t="67695" x="2117725" y="4941888"/>
          <p14:tracePt t="67701" x="2127250" y="4932363"/>
          <p14:tracePt t="67710" x="2147888" y="4932363"/>
          <p14:tracePt t="67717" x="2157413" y="4932363"/>
          <p14:tracePt t="67725" x="2157413" y="4921250"/>
          <p14:tracePt t="67741" x="2168525" y="4911725"/>
          <p14:tracePt t="67749" x="2178050" y="4911725"/>
          <p14:tracePt t="67757" x="2187575" y="4902200"/>
          <p14:tracePt t="67765" x="2198688" y="4902200"/>
          <p14:tracePt t="67782" x="2198688" y="4891088"/>
          <p14:tracePt t="67975" x="2208213" y="4891088"/>
          <p14:tracePt t="67991" x="2228850" y="4891088"/>
          <p14:tracePt t="68001" x="2259013" y="4891088"/>
          <p14:tracePt t="68011" x="2298700" y="4891088"/>
          <p14:tracePt t="68019" x="2379663" y="4921250"/>
          <p14:tracePt t="68027" x="2481263" y="4951413"/>
          <p14:tracePt t="68036" x="2601913" y="4981575"/>
          <p14:tracePt t="68043" x="2752725" y="5011738"/>
          <p14:tracePt t="68051" x="2833688" y="5022850"/>
          <p14:tracePt t="68058" x="3025775" y="5053013"/>
          <p14:tracePt t="68067" x="3116263" y="5073650"/>
          <p14:tracePt t="68075" x="3308350" y="5103813"/>
          <p14:tracePt t="68083" x="3417888" y="5103813"/>
          <p14:tracePt t="68092" x="3519488" y="5103813"/>
          <p14:tracePt t="68099" x="3559175" y="5103813"/>
          <p14:tracePt t="68108" x="3600450" y="5103813"/>
          <p14:tracePt t="68115" x="3619500" y="5103813"/>
          <p14:tracePt t="68125" x="3630613" y="5103813"/>
          <p14:tracePt t="68335" x="3630613" y="5092700"/>
          <p14:tracePt t="68360" x="3630613" y="5083175"/>
          <p14:tracePt t="68382" x="3630613" y="5073650"/>
          <p14:tracePt t="68390" x="3630613" y="5062538"/>
          <p14:tracePt t="68398" x="3630613" y="5041900"/>
          <p14:tracePt t="68409" x="3640138" y="5022850"/>
          <p14:tracePt t="68425" x="3640138" y="5002213"/>
          <p14:tracePt t="68432" x="3640138" y="4992688"/>
          <p14:tracePt t="68442" x="3640138" y="4981575"/>
          <p14:tracePt t="68448" x="3651250" y="4981575"/>
          <p14:tracePt t="68458" x="3651250" y="4972050"/>
          <p14:tracePt t="68464" x="3651250" y="4962525"/>
          <p14:tracePt t="68472" x="3651250" y="4951413"/>
          <p14:tracePt t="68480" x="3651250" y="4941888"/>
          <p14:tracePt t="68504" x="3660775" y="4932363"/>
          <p14:tracePt t="68895" x="3670300" y="4932363"/>
          <p14:tracePt t="68901" x="3681413" y="4932363"/>
          <p14:tracePt t="68909" x="3711575" y="4921250"/>
          <p14:tracePt t="68917" x="3721100" y="4921250"/>
          <p14:tracePt t="68925" x="3760788" y="4921250"/>
          <p14:tracePt t="68935" x="3802063" y="4921250"/>
          <p14:tracePt t="68941" x="3871913" y="4911725"/>
          <p14:tracePt t="68951" x="3932238" y="4911725"/>
          <p14:tracePt t="68957" x="3962400" y="4902200"/>
          <p14:tracePt t="68967" x="3994150" y="4902200"/>
          <p14:tracePt t="68975" x="4043363" y="4881563"/>
          <p14:tracePt t="68983" x="4084638" y="4881563"/>
          <p14:tracePt t="68991" x="4103688" y="4881563"/>
          <p14:tracePt t="69007" x="4114800" y="4881563"/>
          <p14:tracePt t="69015" x="4124325" y="4881563"/>
          <p14:tracePt t="69185" x="4124325" y="4870450"/>
          <p14:tracePt t="69508" x="4133850" y="4870450"/>
          <p14:tracePt t="69555" x="4144963" y="4870450"/>
          <p14:tracePt t="69675" x="4144963" y="4860925"/>
          <p14:tracePt t="69829" x="4144963" y="4851400"/>
          <p14:tracePt t="70731" x="4133850" y="4851400"/>
          <p14:tracePt t="70739" x="4114800" y="4851400"/>
          <p14:tracePt t="70747" x="4103688" y="4851400"/>
          <p14:tracePt t="70755" x="4073525" y="4851400"/>
          <p14:tracePt t="70763" x="4054475" y="4851400"/>
          <p14:tracePt t="70771" x="4024313" y="4851400"/>
          <p14:tracePt t="70778" x="3983038" y="4851400"/>
          <p14:tracePt t="70787" x="3952875" y="4851400"/>
          <p14:tracePt t="70795" x="3902075" y="4860925"/>
          <p14:tracePt t="70803" x="3871913" y="4860925"/>
          <p14:tracePt t="70811" x="3832225" y="4881563"/>
          <p14:tracePt t="70819" x="3771900" y="4902200"/>
          <p14:tracePt t="70828" x="3721100" y="4911725"/>
          <p14:tracePt t="70835" x="3660775" y="4921250"/>
          <p14:tracePt t="70843" x="3579813" y="4951413"/>
          <p14:tracePt t="70851" x="3479800" y="4992688"/>
          <p14:tracePt t="70859" x="3348038" y="5022850"/>
          <p14:tracePt t="70869" x="3287713" y="5041900"/>
          <p14:tracePt t="70874" x="3125788" y="5092700"/>
          <p14:tracePt t="70883" x="3025775" y="5122863"/>
          <p14:tracePt t="70891" x="2944813" y="5164138"/>
          <p14:tracePt t="70899" x="2903538" y="5173663"/>
          <p14:tracePt t="70906" x="2833688" y="5203825"/>
          <p14:tracePt t="70915" x="2752725" y="5224463"/>
          <p14:tracePt t="70923" x="2713038" y="5233988"/>
          <p14:tracePt t="70930" x="2662238" y="5264150"/>
          <p14:tracePt t="70941" x="2632075" y="5275263"/>
          <p14:tracePt t="70949" x="2622550" y="5275263"/>
          <p14:tracePt t="70956" x="2601913" y="5284788"/>
          <p14:tracePt t="70964" x="2581275" y="5284788"/>
          <p14:tracePt t="70973" x="2560638" y="5294313"/>
          <p14:tracePt t="70980" x="2551113" y="5294313"/>
          <p14:tracePt t="70989" x="2541588" y="5294313"/>
          <p14:tracePt t="70997" x="2530475" y="5305425"/>
          <p14:tracePt t="71005" x="2520950" y="5305425"/>
          <p14:tracePt t="71013" x="2500313" y="5305425"/>
          <p14:tracePt t="71021" x="2470150" y="5305425"/>
          <p14:tracePt t="71029" x="2451100" y="5305425"/>
          <p14:tracePt t="71037" x="2420938" y="5305425"/>
          <p14:tracePt t="71045" x="2400300" y="5305425"/>
          <p14:tracePt t="71053" x="2370138" y="5314950"/>
          <p14:tracePt t="71060" x="2339975" y="5314950"/>
          <p14:tracePt t="71069" x="2309813" y="5314950"/>
          <p14:tracePt t="71076" x="2298700" y="5314950"/>
          <p14:tracePt t="71085" x="2249488" y="5314950"/>
          <p14:tracePt t="71093" x="2219325" y="5335588"/>
          <p14:tracePt t="71101" x="2168525" y="5335588"/>
          <p14:tracePt t="71110" x="2138363" y="5335588"/>
          <p14:tracePt t="71117" x="2087563" y="5345113"/>
          <p14:tracePt t="71124" x="2057400" y="5345113"/>
          <p14:tracePt t="71133" x="2047875" y="5345113"/>
          <p14:tracePt t="71141" x="2036763" y="5345113"/>
          <p14:tracePt t="71149" x="2027238" y="5345113"/>
          <p14:tracePt t="71157" x="2016125" y="5354638"/>
          <p14:tracePt t="71329" x="2016125" y="5365750"/>
          <p14:tracePt t="71342" x="2016125" y="5375275"/>
          <p14:tracePt t="71351" x="2006600" y="5375275"/>
          <p14:tracePt t="71359" x="2006600" y="5384800"/>
          <p14:tracePt t="71399" x="2006600" y="5395913"/>
          <p14:tracePt t="72673" x="2016125" y="5395913"/>
          <p14:tracePt t="72680" x="2036763" y="5395913"/>
          <p14:tracePt t="72689" x="2066925" y="5384800"/>
          <p14:tracePt t="72696" x="2097088" y="5365750"/>
          <p14:tracePt t="72704" x="2127250" y="5345113"/>
          <p14:tracePt t="72712" x="2168525" y="5335588"/>
          <p14:tracePt t="72720" x="2208213" y="5314950"/>
          <p14:tracePt t="72728" x="2238375" y="5305425"/>
          <p14:tracePt t="72736" x="2268538" y="5294313"/>
          <p14:tracePt t="72744" x="2298700" y="5284788"/>
          <p14:tracePt t="72752" x="2319338" y="5275263"/>
          <p14:tracePt t="72762" x="2328863" y="5275263"/>
          <p14:tracePt t="72788" x="2339975" y="5264150"/>
          <p14:tracePt t="72804" x="2349500" y="5264150"/>
          <p14:tracePt t="72994" x="2359025" y="5264150"/>
          <p14:tracePt t="73002" x="2370138" y="5264150"/>
          <p14:tracePt t="73010" x="2379663" y="5264150"/>
          <p14:tracePt t="73018" x="2409825" y="5275263"/>
          <p14:tracePt t="73026" x="2430463" y="5284788"/>
          <p14:tracePt t="73034" x="2460625" y="5305425"/>
          <p14:tracePt t="73042" x="2511425" y="5314950"/>
          <p14:tracePt t="73050" x="2551113" y="5335588"/>
          <p14:tracePt t="73058" x="2601913" y="5345113"/>
          <p14:tracePt t="73070" x="2682875" y="5365750"/>
          <p14:tracePt t="73078" x="2722563" y="5375275"/>
          <p14:tracePt t="73086" x="2763838" y="5384800"/>
          <p14:tracePt t="73094" x="2794000" y="5384800"/>
          <p14:tracePt t="73103" x="2833688" y="5395913"/>
          <p14:tracePt t="73110" x="2884488" y="5395913"/>
          <p14:tracePt t="73120" x="2924175" y="5395913"/>
          <p14:tracePt t="73130" x="2954338" y="5405438"/>
          <p14:tracePt t="73138" x="2984500" y="5405438"/>
          <p14:tracePt t="73146" x="3014663" y="5405438"/>
          <p14:tracePt t="73154" x="3044825" y="5405438"/>
          <p14:tracePt t="73168" x="3074988" y="5405438"/>
          <p14:tracePt t="73170" x="3095625" y="5405438"/>
          <p14:tracePt t="73188" x="3106738" y="5405438"/>
          <p14:tracePt t="73213" x="3116263" y="5405438"/>
          <p14:tracePt t="73220" x="3125788" y="5405438"/>
          <p14:tracePt t="73228" x="3136900" y="5405438"/>
          <p14:tracePt t="73236" x="3136900" y="5395913"/>
          <p14:tracePt t="73244" x="3155950" y="5395913"/>
          <p14:tracePt t="73252" x="3167063" y="5395913"/>
          <p14:tracePt t="73260" x="3197225" y="5384800"/>
          <p14:tracePt t="73268" x="3216275" y="5375275"/>
          <p14:tracePt t="73276" x="3227388" y="5365750"/>
          <p14:tracePt t="73284" x="3267075" y="5354638"/>
          <p14:tracePt t="73292" x="3297238" y="5345113"/>
          <p14:tracePt t="73301" x="3327400" y="5324475"/>
          <p14:tracePt t="73308" x="3398838" y="5284788"/>
          <p14:tracePt t="73316" x="3449638" y="5275263"/>
          <p14:tracePt t="73324" x="3479800" y="5254625"/>
          <p14:tracePt t="73332" x="3489325" y="5254625"/>
          <p14:tracePt t="73340" x="3540125" y="5233988"/>
          <p14:tracePt t="73349" x="3570288" y="5213350"/>
          <p14:tracePt t="73356" x="3589338" y="5203825"/>
          <p14:tracePt t="73365" x="3619500" y="5203825"/>
          <p14:tracePt t="73372" x="3640138" y="5194300"/>
          <p14:tracePt t="73382" x="3640138" y="5183188"/>
          <p14:tracePt t="73388" x="3651250" y="5183188"/>
          <p14:tracePt t="73396" x="3660775" y="5173663"/>
          <p14:tracePt t="74011" x="3660775" y="5183188"/>
          <p14:tracePt t="74292" x="3670300" y="5183188"/>
          <p14:tracePt t="74298" x="3690938" y="5183188"/>
          <p14:tracePt t="74308" x="3721100" y="5183188"/>
          <p14:tracePt t="74314" x="3760788" y="5173663"/>
          <p14:tracePt t="74324" x="3852863" y="5153025"/>
          <p14:tracePt t="74332" x="3913188" y="5153025"/>
          <p14:tracePt t="74340" x="3994150" y="5153025"/>
          <p14:tracePt t="74350" x="4084638" y="5153025"/>
          <p14:tracePt t="74360" x="4165600" y="5153025"/>
          <p14:tracePt t="74368" x="4225925" y="5153025"/>
          <p14:tracePt t="74377" x="4265613" y="5153025"/>
          <p14:tracePt t="74384" x="4295775" y="5153025"/>
          <p14:tracePt t="74393" x="4325938" y="5153025"/>
          <p14:tracePt t="74400" x="4356100" y="5153025"/>
          <p14:tracePt t="74408" x="4386263" y="5153025"/>
          <p14:tracePt t="74416" x="4416425" y="5143500"/>
          <p14:tracePt t="74424" x="4446588" y="5143500"/>
          <p14:tracePt t="74432" x="4476750" y="5143500"/>
          <p14:tracePt t="74440" x="4518025" y="5133975"/>
          <p14:tracePt t="74448" x="4548188" y="5133975"/>
          <p14:tracePt t="74456" x="4578350" y="5133975"/>
          <p14:tracePt t="74464" x="4618038" y="5122863"/>
          <p14:tracePt t="74472" x="4668838" y="5122863"/>
          <p14:tracePt t="74480" x="4710113" y="5122863"/>
          <p14:tracePt t="74488" x="4749800" y="5122863"/>
          <p14:tracePt t="74496" x="4789488" y="5113338"/>
          <p14:tracePt t="74504" x="4810125" y="5113338"/>
          <p14:tracePt t="74512" x="4830763" y="5113338"/>
          <p14:tracePt t="74520" x="4849813" y="5113338"/>
          <p14:tracePt t="74536" x="4860925" y="5113338"/>
          <p14:tracePt t="74544" x="4860925" y="5103813"/>
          <p14:tracePt t="75444" x="4870450" y="5103813"/>
          <p14:tracePt t="75452" x="4900613" y="5103813"/>
          <p14:tracePt t="75460" x="4930775" y="5103813"/>
          <p14:tracePt t="75468" x="4972050" y="5103813"/>
          <p14:tracePt t="75476" x="5032375" y="5103813"/>
          <p14:tracePt t="75484" x="5092700" y="5113338"/>
          <p14:tracePt t="75492" x="5122863" y="5113338"/>
          <p14:tracePt t="75500" x="5192713" y="5113338"/>
          <p14:tracePt t="75508" x="5284788" y="5113338"/>
          <p14:tracePt t="75516" x="5364163" y="5113338"/>
          <p14:tracePt t="75524" x="5395913" y="5113338"/>
          <p14:tracePt t="75532" x="5445125" y="5113338"/>
          <p14:tracePt t="75540" x="5546725" y="5113338"/>
          <p14:tracePt t="75548" x="5576888" y="5113338"/>
          <p14:tracePt t="75556" x="5607050" y="5113338"/>
          <p14:tracePt t="75564" x="5637213" y="5113338"/>
          <p14:tracePt t="75572" x="5667375" y="5113338"/>
          <p14:tracePt t="75580" x="5697538" y="5113338"/>
          <p14:tracePt t="75588" x="5727700" y="5113338"/>
          <p14:tracePt t="75596" x="5757863" y="5113338"/>
          <p14:tracePt t="75603" x="5778500" y="5113338"/>
          <p14:tracePt t="75612" x="5788025" y="5113338"/>
          <p14:tracePt t="75620" x="5808663" y="5113338"/>
          <p14:tracePt t="75628" x="5829300" y="5113338"/>
          <p14:tracePt t="75637" x="5838825" y="5113338"/>
          <p14:tracePt t="75644" x="5848350" y="5113338"/>
          <p14:tracePt t="75938" x="5859463" y="5113338"/>
          <p14:tracePt t="75948" x="5868988" y="5113338"/>
          <p14:tracePt t="75953" x="5889625" y="5113338"/>
          <p14:tracePt t="75965" x="5908675" y="5122863"/>
          <p14:tracePt t="75971" x="5908675" y="5133975"/>
          <p14:tracePt t="75977" x="5940425" y="5143500"/>
          <p14:tracePt t="75983" x="5959475" y="5143500"/>
          <p14:tracePt t="75990" x="5970588" y="5143500"/>
          <p14:tracePt t="75998" x="5989638" y="5143500"/>
          <p14:tracePt t="76008" x="6010275" y="5143500"/>
          <p14:tracePt t="76016" x="6040438" y="5143500"/>
          <p14:tracePt t="76024" x="6091238" y="5164138"/>
          <p14:tracePt t="76032" x="6111875" y="5164138"/>
          <p14:tracePt t="76040" x="6130925" y="5164138"/>
          <p14:tracePt t="76048" x="6151563" y="5164138"/>
          <p14:tracePt t="76056" x="6181725" y="5173663"/>
          <p14:tracePt t="76064" x="6191250" y="5173663"/>
          <p14:tracePt t="76072" x="6211888" y="5173663"/>
          <p14:tracePt t="76100" x="6221413" y="5173663"/>
          <p14:tracePt t="76168" x="6232525" y="5173663"/>
          <p14:tracePt t="76184" x="6242050" y="5173663"/>
          <p14:tracePt t="76192" x="6251575" y="5173663"/>
          <p14:tracePt t="76208" x="6272213" y="5173663"/>
          <p14:tracePt t="76216" x="6292850" y="5173663"/>
          <p14:tracePt t="76224" x="6313488" y="5164138"/>
          <p14:tracePt t="76232" x="6332538" y="5164138"/>
          <p14:tracePt t="76240" x="6343650" y="5164138"/>
          <p14:tracePt t="76252" x="6362700" y="5164138"/>
          <p14:tracePt t="76260" x="6383338" y="5153025"/>
          <p14:tracePt t="76270" x="6403975" y="5153025"/>
          <p14:tracePt t="76276" x="6434138" y="5153025"/>
          <p14:tracePt t="76286" x="6464300" y="5153025"/>
          <p14:tracePt t="76294" x="6484938" y="5153025"/>
          <p14:tracePt t="76306" x="6515100" y="5153025"/>
          <p14:tracePt t="76314" x="6524625" y="5153025"/>
          <p14:tracePt t="76322" x="6534150" y="5153025"/>
          <p14:tracePt t="76330" x="6564313" y="5153025"/>
          <p14:tracePt t="76338" x="6584950" y="5164138"/>
          <p14:tracePt t="76346" x="6615113" y="5164138"/>
          <p14:tracePt t="76354" x="6635750" y="5164138"/>
          <p14:tracePt t="76362" x="6665913" y="5164138"/>
          <p14:tracePt t="76370" x="6686550" y="5164138"/>
          <p14:tracePt t="76378" x="6696075" y="5164138"/>
          <p14:tracePt t="76386" x="6716713" y="5164138"/>
          <p14:tracePt t="76394" x="6735763" y="5164138"/>
          <p14:tracePt t="76402" x="6746875" y="5164138"/>
          <p14:tracePt t="76410" x="6756400" y="5164138"/>
          <p14:tracePt t="76918" x="6765925" y="5164138"/>
          <p14:tracePt t="76934" x="6786563" y="5164138"/>
          <p14:tracePt t="76942" x="6796088" y="5164138"/>
          <p14:tracePt t="76950" x="6816725" y="5164138"/>
          <p14:tracePt t="76960" x="6837363" y="5164138"/>
          <p14:tracePt t="76970" x="6867525" y="5173663"/>
          <p14:tracePt t="76978" x="6897688" y="5173663"/>
          <p14:tracePt t="76986" x="6927850" y="5183188"/>
          <p14:tracePt t="76994" x="6958013" y="5183188"/>
          <p14:tracePt t="77002" x="6978650" y="5183188"/>
          <p14:tracePt t="77012" x="7008813" y="5183188"/>
          <p14:tracePt t="77018" x="7048500" y="5194300"/>
          <p14:tracePt t="77026" x="7078663" y="5194300"/>
          <p14:tracePt t="77034" x="7108825" y="5194300"/>
          <p14:tracePt t="77042" x="7138988" y="5194300"/>
          <p14:tracePt t="77050" x="7170738" y="5194300"/>
          <p14:tracePt t="77058" x="7219950" y="5194300"/>
          <p14:tracePt t="77066" x="7250113" y="5194300"/>
          <p14:tracePt t="77073" x="7291388" y="5194300"/>
          <p14:tracePt t="77082" x="7321550" y="5194300"/>
          <p14:tracePt t="77090" x="7342188" y="5194300"/>
          <p14:tracePt t="77098" x="7372350" y="5194300"/>
          <p14:tracePt t="77106" x="7381875" y="5194300"/>
          <p14:tracePt t="77116" x="7391400" y="5194300"/>
          <p14:tracePt t="77122" x="7402513" y="5194300"/>
          <p14:tracePt t="77132" x="7412038" y="5194300"/>
          <p14:tracePt t="77137" x="7421563" y="5194300"/>
          <p14:tracePt t="77148" x="7432675" y="5194300"/>
          <p14:tracePt t="77164" x="7451725" y="5194300"/>
          <p14:tracePt t="77166" x="7462838" y="5194300"/>
          <p14:tracePt t="77184" x="7472363" y="5194300"/>
          <p14:tracePt t="77192" x="7481888" y="5194300"/>
          <p14:tracePt t="77200" x="7493000" y="5194300"/>
          <p14:tracePt t="77208" x="7502525" y="5194300"/>
          <p14:tracePt t="77224" x="7523163" y="5194300"/>
          <p14:tracePt t="77232" x="7543800" y="5194300"/>
          <p14:tracePt t="77240" x="7562850" y="5194300"/>
          <p14:tracePt t="77248" x="7583488" y="5194300"/>
          <p14:tracePt t="77256" x="7593013" y="5194300"/>
          <p14:tracePt t="77264" x="7613650" y="5194300"/>
          <p14:tracePt t="77272" x="7634288" y="5194300"/>
          <p14:tracePt t="77280" x="7653338" y="5194300"/>
          <p14:tracePt t="77288" x="7683500" y="5194300"/>
          <p14:tracePt t="77296" x="7704138" y="5194300"/>
          <p14:tracePt t="77312" x="7724775" y="5194300"/>
          <p14:tracePt t="77322" x="7734300" y="5194300"/>
          <p14:tracePt t="77328" x="7745413" y="5194300"/>
          <p14:tracePt t="77336" x="7754938" y="5194300"/>
          <p14:tracePt t="77344" x="7775575" y="5194300"/>
          <p14:tracePt t="77352" x="7794625" y="5194300"/>
          <p14:tracePt t="77360" x="7815263" y="5194300"/>
          <p14:tracePt t="77370" x="7835900" y="5194300"/>
          <p14:tracePt t="77384" x="7854950" y="5194300"/>
          <p14:tracePt t="77392" x="7875588" y="5194300"/>
          <p14:tracePt t="77400" x="7886700" y="5194300"/>
          <p14:tracePt t="77410" x="7896225" y="5194300"/>
          <p14:tracePt t="77416" x="7905750" y="5194300"/>
          <p14:tracePt t="77426" x="7916863" y="5194300"/>
          <p14:tracePt t="77433" x="7926388" y="5194300"/>
          <p14:tracePt t="77458" x="7935913" y="5194300"/>
          <p14:tracePt t="77634" x="7947025" y="5194300"/>
          <p14:tracePt t="77641" x="7956550" y="5194300"/>
          <p14:tracePt t="77650" x="7977188" y="5194300"/>
          <p14:tracePt t="77658" x="7986713" y="5194300"/>
          <p14:tracePt t="77668" x="8007350" y="5194300"/>
          <p14:tracePt t="77677" x="8026400" y="5194300"/>
          <p14:tracePt t="77688" x="8058150" y="5194300"/>
          <p14:tracePt t="77694" x="8088313" y="5194300"/>
          <p14:tracePt t="77704" x="8118475" y="5194300"/>
          <p14:tracePt t="77710" x="8148638" y="5194300"/>
          <p14:tracePt t="77720" x="8167688" y="5194300"/>
          <p14:tracePt t="77728" x="8188325" y="5194300"/>
          <p14:tracePt t="77736" x="8218488" y="5194300"/>
          <p14:tracePt t="77743" x="8239125" y="5194300"/>
          <p14:tracePt t="77752" x="8248650" y="5194300"/>
          <p14:tracePt t="77759" x="8259763" y="5194300"/>
          <p14:tracePt t="77768" x="8269288" y="5194300"/>
          <p14:tracePt t="77776" x="8278813" y="5194300"/>
          <p14:tracePt t="77784" x="8289925" y="5194300"/>
          <p14:tracePt t="77793" x="8308975" y="5194300"/>
          <p14:tracePt t="77800" x="8320088" y="5194300"/>
          <p14:tracePt t="77808" x="8350250" y="5194300"/>
          <p14:tracePt t="77815" x="8380413" y="5183188"/>
          <p14:tracePt t="77824" x="8401050" y="5183188"/>
          <p14:tracePt t="77832" x="8431213" y="5183188"/>
          <p14:tracePt t="77840" x="8440738" y="5183188"/>
          <p14:tracePt t="77848" x="8470900" y="5183188"/>
          <p14:tracePt t="77856" x="8501063" y="5183188"/>
          <p14:tracePt t="77864" x="8521700" y="5183188"/>
          <p14:tracePt t="77871" x="8540750" y="5173663"/>
          <p14:tracePt t="77880" x="8561388" y="5173663"/>
          <p14:tracePt t="77888" x="8572500" y="5173663"/>
          <p14:tracePt t="78652" x="8582025" y="5173663"/>
          <p14:tracePt t="78669" x="8591550" y="5173663"/>
          <p14:tracePt t="78682" x="8602663" y="5173663"/>
          <p14:tracePt t="78943" x="8602663" y="5183188"/>
          <p14:tracePt t="78982" x="8591550" y="5183188"/>
          <p14:tracePt t="79054" x="8582025" y="5183188"/>
          <p14:tracePt t="79221" x="8591550" y="5173663"/>
          <p14:tracePt t="79229" x="8612188" y="5153025"/>
          <p14:tracePt t="79238" x="8651875" y="5143500"/>
          <p14:tracePt t="79246" x="8662988" y="5133975"/>
          <p14:tracePt t="79254" x="8682038" y="5122863"/>
          <p14:tracePt t="79261" x="8723313" y="5103813"/>
          <p14:tracePt t="79269" x="8813800" y="5073650"/>
          <p14:tracePt t="79277" x="8874125" y="5062538"/>
          <p14:tracePt t="79285" x="8964613" y="5062538"/>
          <p14:tracePt t="79293" x="9005888" y="5062538"/>
          <p14:tracePt t="79302" x="9105900" y="5062538"/>
          <p14:tracePt t="79309" x="9237663" y="5062538"/>
          <p14:tracePt t="79318" x="9448800" y="5083175"/>
          <p14:tracePt t="79326" x="9590088" y="5103813"/>
          <p14:tracePt t="79335" x="9740900" y="5113338"/>
          <p14:tracePt t="79343" x="9953625" y="5143500"/>
          <p14:tracePt t="79349" x="10044113" y="5143500"/>
          <p14:tracePt t="79357" x="10236200" y="5164138"/>
          <p14:tracePt t="79366" x="10387013" y="5173663"/>
          <p14:tracePt t="79375" x="10537825" y="5173663"/>
          <p14:tracePt t="79381" x="10628313" y="5173663"/>
          <p14:tracePt t="79391" x="10760075" y="5173663"/>
          <p14:tracePt t="79397" x="10860088" y="5173663"/>
          <p14:tracePt t="79407" x="10910888" y="5173663"/>
          <p14:tracePt t="79415" x="10971213" y="5173663"/>
          <p14:tracePt t="79423" x="11001375" y="5173663"/>
          <p14:tracePt t="79431" x="11031538" y="5173663"/>
          <p14:tracePt t="79439" x="11042650" y="5173663"/>
          <p14:tracePt t="79447" x="11052175" y="5173663"/>
          <p14:tracePt t="80124" x="11063288" y="5173663"/>
          <p14:tracePt t="80147" x="11072813" y="5173663"/>
          <p14:tracePt t="80163" x="11082338" y="5173663"/>
          <p14:tracePt t="80171" x="11093450" y="5173663"/>
          <p14:tracePt t="80180" x="11102975" y="5173663"/>
          <p14:tracePt t="80187" x="11112500" y="5183188"/>
          <p14:tracePt t="80195" x="11123613" y="5183188"/>
          <p14:tracePt t="80203" x="11133138" y="5194300"/>
          <p14:tracePt t="80211" x="11142663" y="5203825"/>
          <p14:tracePt t="80219" x="11153775" y="5203825"/>
          <p14:tracePt t="80227" x="11163300" y="5213350"/>
          <p14:tracePt t="80237" x="11172825" y="5213350"/>
          <p14:tracePt t="80269" x="11183938" y="5213350"/>
          <p14:tracePt t="81160" x="11172825" y="5213350"/>
          <p14:tracePt t="81167" x="11142663" y="5213350"/>
          <p14:tracePt t="81177" x="11082338" y="5213350"/>
          <p14:tracePt t="81181" x="11031538" y="5213350"/>
          <p14:tracePt t="81188" x="10931525" y="5203825"/>
          <p14:tracePt t="81196" x="10820400" y="5194300"/>
          <p14:tracePt t="81203" x="10699750" y="5173663"/>
          <p14:tracePt t="81211" x="10498138" y="5164138"/>
          <p14:tracePt t="81219" x="10417175" y="5153025"/>
          <p14:tracePt t="81227" x="10034588" y="5092700"/>
          <p14:tracePt t="81235" x="9842500" y="5073650"/>
          <p14:tracePt t="81243" x="9469438" y="5032375"/>
          <p14:tracePt t="81251" x="9036050" y="4992688"/>
          <p14:tracePt t="81259" x="8702675" y="4951413"/>
          <p14:tracePt t="81267" x="8521700" y="4932363"/>
          <p14:tracePt t="81275" x="8118475" y="4911725"/>
          <p14:tracePt t="81283" x="7926388" y="4911725"/>
          <p14:tracePt t="81292" x="7754938" y="4891088"/>
          <p14:tracePt t="81299" x="7593013" y="4891088"/>
          <p14:tracePt t="81308" x="7421563" y="4891088"/>
          <p14:tracePt t="81315" x="7331075" y="4891088"/>
          <p14:tracePt t="81323" x="7280275" y="4891088"/>
          <p14:tracePt t="81331" x="7210425" y="4891088"/>
          <p14:tracePt t="81341" x="7150100" y="4902200"/>
          <p14:tracePt t="81347" x="7089775" y="4911725"/>
          <p14:tracePt t="81358" x="7018338" y="4911725"/>
          <p14:tracePt t="81365" x="6937375" y="4921250"/>
          <p14:tracePt t="81374" x="6877050" y="4932363"/>
          <p14:tracePt t="81381" x="6796088" y="4932363"/>
          <p14:tracePt t="81389" x="6756400" y="4941888"/>
          <p14:tracePt t="81397" x="6675438" y="4941888"/>
          <p14:tracePt t="81405" x="6545263" y="4962525"/>
          <p14:tracePt t="81415" x="6464300" y="4962525"/>
          <p14:tracePt t="81425" x="6423025" y="4962525"/>
          <p14:tracePt t="81433" x="6302375" y="4972050"/>
          <p14:tracePt t="81440" x="6211888" y="4992688"/>
          <p14:tracePt t="81449" x="6172200" y="4992688"/>
          <p14:tracePt t="81457" x="6091238" y="5002213"/>
          <p14:tracePt t="81465" x="5980113" y="5032375"/>
          <p14:tracePt t="81474" x="5919788" y="5041900"/>
          <p14:tracePt t="81481" x="5848350" y="5062538"/>
          <p14:tracePt t="81490" x="5768975" y="5092700"/>
          <p14:tracePt t="81497" x="5707063" y="5122863"/>
          <p14:tracePt t="81505" x="5586413" y="5164138"/>
          <p14:tracePt t="81513" x="5486400" y="5203825"/>
          <p14:tracePt t="81521" x="5384800" y="5254625"/>
          <p14:tracePt t="81529" x="5324475" y="5275263"/>
          <p14:tracePt t="81537" x="5243513" y="5305425"/>
          <p14:tracePt t="81545" x="5122863" y="5335588"/>
          <p14:tracePt t="81553" x="5002213" y="5375275"/>
          <p14:tracePt t="81561" x="4911725" y="5405438"/>
          <p14:tracePt t="81569" x="4830763" y="5435600"/>
          <p14:tracePt t="81577" x="4749800" y="5446713"/>
          <p14:tracePt t="81585" x="4608513" y="5495925"/>
          <p14:tracePt t="81593" x="4518025" y="5507038"/>
          <p14:tracePt t="81601" x="4437063" y="5516563"/>
          <p14:tracePt t="81609" x="4376738" y="5526088"/>
          <p14:tracePt t="81619" x="4325938" y="5546725"/>
          <p14:tracePt t="81627" x="4275138" y="5546725"/>
          <p14:tracePt t="81633" x="4225925" y="5546725"/>
          <p14:tracePt t="81643" x="4184650" y="5546725"/>
          <p14:tracePt t="81651" x="4144963" y="5546725"/>
          <p14:tracePt t="81659" x="4084638" y="5546725"/>
          <p14:tracePt t="81667" x="4054475" y="5546725"/>
          <p14:tracePt t="81675" x="4013200" y="5546725"/>
          <p14:tracePt t="81683" x="3983038" y="5546725"/>
          <p14:tracePt t="81691" x="3952875" y="5546725"/>
          <p14:tracePt t="81699" x="3922713" y="5546725"/>
          <p14:tracePt t="81707" x="3902075" y="5546725"/>
          <p14:tracePt t="81715" x="3871913" y="5546725"/>
          <p14:tracePt t="81723" x="3841750" y="5546725"/>
          <p14:tracePt t="81731" x="3811588" y="5546725"/>
          <p14:tracePt t="81739" x="3781425" y="5546725"/>
          <p14:tracePt t="81747" x="3730625" y="5546725"/>
          <p14:tracePt t="81756" x="3690938" y="5546725"/>
          <p14:tracePt t="81763" x="3651250" y="5546725"/>
          <p14:tracePt t="81772" x="3619500" y="5546725"/>
          <p14:tracePt t="81779" x="3570288" y="5556250"/>
          <p14:tracePt t="81787" x="3529013" y="5556250"/>
          <p14:tracePt t="81795" x="3489325" y="5556250"/>
          <p14:tracePt t="81803" x="3459163" y="5556250"/>
          <p14:tracePt t="81811" x="3438525" y="5556250"/>
          <p14:tracePt t="81819" x="3429000" y="5556250"/>
          <p14:tracePt t="81827" x="3417888" y="5556250"/>
          <p14:tracePt t="81851" x="3408363" y="5556250"/>
          <p14:tracePt t="81859" x="3398838" y="5556250"/>
          <p14:tracePt t="81867" x="3387725" y="5556250"/>
          <p14:tracePt t="81883" x="3378200" y="5556250"/>
          <p14:tracePt t="81891" x="3368675" y="5567363"/>
          <p14:tracePt t="81899" x="3357563" y="5567363"/>
          <p14:tracePt t="81909" x="3348038" y="5567363"/>
          <p14:tracePt t="81945" x="3338513" y="5567363"/>
          <p14:tracePt t="81969" x="3327400" y="5567363"/>
          <p14:tracePt t="82001" x="3317875" y="5567363"/>
          <p14:tracePt t="82099" x="3308350" y="5567363"/>
          <p14:tracePt t="82157" x="3297238" y="5567363"/>
          <p14:tracePt t="82181" x="3287713" y="5567363"/>
          <p14:tracePt t="82283" x="3287713" y="5556250"/>
          <p14:tracePt t="82331" x="3287713" y="5546725"/>
          <p14:tracePt t="82355" x="3287713" y="5537200"/>
          <p14:tracePt t="82459" x="3287713" y="5526088"/>
          <p14:tracePt t="83026" x="3297238" y="5526088"/>
          <p14:tracePt t="83032" x="3308350" y="5526088"/>
          <p14:tracePt t="83040" x="3327400" y="5526088"/>
          <p14:tracePt t="83052" x="3348038" y="5526088"/>
          <p14:tracePt t="83056" x="3387725" y="5526088"/>
          <p14:tracePt t="83066" x="3417888" y="5526088"/>
          <p14:tracePt t="83073" x="3459163" y="5526088"/>
          <p14:tracePt t="83081" x="3519488" y="5526088"/>
          <p14:tracePt t="83089" x="3559175" y="5526088"/>
          <p14:tracePt t="83097" x="3630613" y="5526088"/>
          <p14:tracePt t="83105" x="3690938" y="5526088"/>
          <p14:tracePt t="83113" x="3781425" y="5526088"/>
          <p14:tracePt t="83121" x="3862388" y="5526088"/>
          <p14:tracePt t="83129" x="3922713" y="5526088"/>
          <p14:tracePt t="83137" x="4013200" y="5526088"/>
          <p14:tracePt t="83145" x="4124325" y="5526088"/>
          <p14:tracePt t="83155" x="4235450" y="5526088"/>
          <p14:tracePt t="83167" x="4295775" y="5526088"/>
          <p14:tracePt t="83173" x="4406900" y="5526088"/>
          <p14:tracePt t="83182" x="4467225" y="5526088"/>
          <p14:tracePt t="83189" x="4508500" y="5526088"/>
          <p14:tracePt t="83197" x="4538663" y="5526088"/>
          <p14:tracePt t="83207" x="4557713" y="5526088"/>
          <p14:tracePt t="83212" x="4578350" y="5526088"/>
          <p14:tracePt t="83221" x="4598988" y="5526088"/>
          <p14:tracePt t="84312" x="4608513" y="5526088"/>
          <p14:tracePt t="84321" x="4618038" y="5516563"/>
          <p14:tracePt t="84328" x="4648200" y="5507038"/>
          <p14:tracePt t="84337" x="4740275" y="5486400"/>
          <p14:tracePt t="84345" x="4819650" y="5476875"/>
          <p14:tracePt t="84353" x="4881563" y="5476875"/>
          <p14:tracePt t="84361" x="4972050" y="5465763"/>
          <p14:tracePt t="84369" x="5092700" y="5465763"/>
          <p14:tracePt t="84376" x="5224463" y="5465763"/>
          <p14:tracePt t="84385" x="5334000" y="5465763"/>
          <p14:tracePt t="84392" x="5414963" y="5465763"/>
          <p14:tracePt t="84401" x="5475288" y="5456238"/>
          <p14:tracePt t="84409" x="5526088" y="5456238"/>
          <p14:tracePt t="84417" x="5576888" y="5456238"/>
          <p14:tracePt t="84426" x="5607050" y="5446713"/>
          <p14:tracePt t="84434" x="5637213" y="5446713"/>
          <p14:tracePt t="84449" x="5637213" y="5435600"/>
          <p14:tracePt t="84459" x="5646738" y="5435600"/>
          <p14:tracePt t="84718" x="5657850" y="5435600"/>
          <p14:tracePt t="84725" x="5667375" y="5435600"/>
          <p14:tracePt t="84732" x="5676900" y="5435600"/>
          <p14:tracePt t="84741" x="5697538" y="5435600"/>
          <p14:tracePt t="84750" x="5718175" y="5435600"/>
          <p14:tracePt t="84760" x="5737225" y="5446713"/>
          <p14:tracePt t="84768" x="5808663" y="5456238"/>
          <p14:tracePt t="84777" x="5859463" y="5465763"/>
          <p14:tracePt t="84784" x="5919788" y="5476875"/>
          <p14:tracePt t="84792" x="5989638" y="5476875"/>
          <p14:tracePt t="84800" x="6049963" y="5486400"/>
          <p14:tracePt t="84809" x="6130925" y="5486400"/>
          <p14:tracePt t="84817" x="6191250" y="5486400"/>
          <p14:tracePt t="84824" x="6232525" y="5495925"/>
          <p14:tracePt t="84833" x="6292850" y="5495925"/>
          <p14:tracePt t="84840" x="6373813" y="5495925"/>
          <p14:tracePt t="84848" x="6413500" y="5495925"/>
          <p14:tracePt t="84857" x="6443663" y="5495925"/>
          <p14:tracePt t="84865" x="6484938" y="5495925"/>
          <p14:tracePt t="84873" x="6503988" y="5486400"/>
          <p14:tracePt t="84880" x="6524625" y="5476875"/>
          <p14:tracePt t="84888" x="6534150" y="5476875"/>
          <p14:tracePt t="85182" x="6545263" y="5476875"/>
          <p14:tracePt t="85198" x="6554788" y="5476875"/>
          <p14:tracePt t="85206" x="6564313" y="5465763"/>
          <p14:tracePt t="85214" x="6575425" y="5465763"/>
          <p14:tracePt t="85238" x="6584950" y="5465763"/>
          <p14:tracePt t="85296" x="6594475" y="5465763"/>
          <p14:tracePt t="85304" x="6605588" y="5465763"/>
          <p14:tracePt t="85312" x="6615113" y="5465763"/>
          <p14:tracePt t="85320" x="6635750" y="5456238"/>
          <p14:tracePt t="85329" x="6665913" y="5456238"/>
          <p14:tracePt t="85338" x="6696075" y="5446713"/>
          <p14:tracePt t="85344" x="6716713" y="5446713"/>
          <p14:tracePt t="85352" x="6735763" y="5446713"/>
          <p14:tracePt t="85360" x="6746875" y="5446713"/>
          <p14:tracePt t="85369" x="6756400" y="5446713"/>
          <p14:tracePt t="85377" x="6765925" y="5446713"/>
          <p14:tracePt t="85384" x="6777038" y="5446713"/>
          <p14:tracePt t="85393" x="6786563" y="5446713"/>
          <p14:tracePt t="85409" x="6796088" y="5446713"/>
          <p14:tracePt t="85416" x="6807200" y="5446713"/>
          <p14:tracePt t="85432" x="6816725" y="5456238"/>
          <p14:tracePt t="85440" x="6837363" y="5456238"/>
          <p14:tracePt t="85448" x="6858000" y="5456238"/>
          <p14:tracePt t="85458" x="6867525" y="5456238"/>
          <p14:tracePt t="85468" x="6877050" y="5456238"/>
          <p14:tracePt t="85476" x="6897688" y="5456238"/>
          <p14:tracePt t="85484" x="6927850" y="5456238"/>
          <p14:tracePt t="85492" x="6948488" y="5456238"/>
          <p14:tracePt t="85500" x="6967538" y="5465763"/>
          <p14:tracePt t="85510" x="6999288" y="5465763"/>
          <p14:tracePt t="85516" x="7008813" y="5465763"/>
          <p14:tracePt t="85524" x="7038975" y="5465763"/>
          <p14:tracePt t="85532" x="7069138" y="5465763"/>
          <p14:tracePt t="85540" x="7108825" y="5476875"/>
          <p14:tracePt t="85549" x="7150100" y="5476875"/>
          <p14:tracePt t="85556" x="7180263" y="5476875"/>
          <p14:tracePt t="85564" x="7200900" y="5486400"/>
          <p14:tracePt t="85572" x="7231063" y="5486400"/>
          <p14:tracePt t="85580" x="7261225" y="5495925"/>
          <p14:tracePt t="85590" x="7291388" y="5495925"/>
          <p14:tracePt t="85598" x="7331075" y="5516563"/>
          <p14:tracePt t="85606" x="7361238" y="5516563"/>
          <p14:tracePt t="85614" x="7391400" y="5526088"/>
          <p14:tracePt t="85622" x="7412038" y="5526088"/>
          <p14:tracePt t="85630" x="7432675" y="5526088"/>
          <p14:tracePt t="85655" x="7442200" y="5526088"/>
          <p14:tracePt t="85812" x="7451725" y="5526088"/>
          <p14:tracePt t="85818" x="7472363" y="5526088"/>
          <p14:tracePt t="85826" x="7481888" y="5526088"/>
          <p14:tracePt t="85835" x="7513638" y="5526088"/>
          <p14:tracePt t="85842" x="7543800" y="5526088"/>
          <p14:tracePt t="85852" x="7604125" y="5526088"/>
          <p14:tracePt t="85859" x="7643813" y="5526088"/>
          <p14:tracePt t="85868" x="7683500" y="5526088"/>
          <p14:tracePt t="85876" x="7715250" y="5526088"/>
          <p14:tracePt t="85885" x="7764463" y="5526088"/>
          <p14:tracePt t="85893" x="7794625" y="5526088"/>
          <p14:tracePt t="85902" x="7835900" y="5526088"/>
          <p14:tracePt t="85909" x="7854950" y="5526088"/>
          <p14:tracePt t="85916" x="7886700" y="5526088"/>
          <p14:tracePt t="85924" x="7916863" y="5526088"/>
          <p14:tracePt t="85932" x="7926388" y="5526088"/>
          <p14:tracePt t="85940" x="7947025" y="5526088"/>
          <p14:tracePt t="85948" x="7956550" y="5526088"/>
          <p14:tracePt t="85988" x="7966075" y="5526088"/>
          <p14:tracePt t="85996" x="7977188" y="5526088"/>
          <p14:tracePt t="86012" x="7996238" y="5526088"/>
          <p14:tracePt t="86022" x="8007350" y="5526088"/>
          <p14:tracePt t="86028" x="8016875" y="5526088"/>
          <p14:tracePt t="86036" x="8026400" y="5526088"/>
          <p14:tracePt t="86060" x="8037513" y="5526088"/>
          <p14:tracePt t="86278" x="8037513" y="5537200"/>
          <p14:tracePt t="86286" x="8026400" y="5546725"/>
          <p14:tracePt t="86295" x="8026400" y="5556250"/>
          <p14:tracePt t="86302" x="8007350" y="5576888"/>
          <p14:tracePt t="86310" x="7977188" y="5597525"/>
          <p14:tracePt t="86319" x="7956550" y="5607050"/>
          <p14:tracePt t="86330" x="7926388" y="5627688"/>
          <p14:tracePt t="86338" x="7886700" y="5648325"/>
          <p14:tracePt t="86346" x="7845425" y="5667375"/>
          <p14:tracePt t="86354" x="7794625" y="5708650"/>
          <p14:tracePt t="86362" x="7734300" y="5748338"/>
          <p14:tracePt t="86370" x="7643813" y="5789613"/>
          <p14:tracePt t="86378" x="7562850" y="5829300"/>
          <p14:tracePt t="86386" x="7513638" y="5849938"/>
          <p14:tracePt t="86394" x="7451725" y="5880100"/>
          <p14:tracePt t="86404" x="7402513" y="5899150"/>
          <p14:tracePt t="86410" x="7372350" y="5910263"/>
          <p14:tracePt t="86420" x="7351713" y="5919788"/>
          <p14:tracePt t="86426" x="7321550" y="5919788"/>
          <p14:tracePt t="86436" x="7310438" y="5930900"/>
          <p14:tracePt t="86442" x="7291388" y="5930900"/>
          <p14:tracePt t="86452" x="7270750" y="5930900"/>
          <p14:tracePt t="86460" x="7240588" y="5930900"/>
          <p14:tracePt t="86468" x="7210425" y="5930900"/>
          <p14:tracePt t="86476" x="7170738" y="5930900"/>
          <p14:tracePt t="86484" x="7138988" y="5930900"/>
          <p14:tracePt t="86492" x="7108825" y="5930900"/>
          <p14:tracePt t="86500" x="7048500" y="5930900"/>
          <p14:tracePt t="86508" x="7018338" y="5930900"/>
          <p14:tracePt t="86516" x="6937375" y="5930900"/>
          <p14:tracePt t="86524" x="6888163" y="5930900"/>
          <p14:tracePt t="86534" x="6837363" y="5919788"/>
          <p14:tracePt t="86544" x="6777038" y="5919788"/>
          <p14:tracePt t="86552" x="6716713" y="5919788"/>
          <p14:tracePt t="86560" x="6656388" y="5910263"/>
          <p14:tracePt t="86568" x="6594475" y="5910263"/>
          <p14:tracePt t="86576" x="6554788" y="5889625"/>
          <p14:tracePt t="86584" x="6494463" y="5889625"/>
          <p14:tracePt t="86592" x="6454775" y="5889625"/>
          <p14:tracePt t="86600" x="6392863" y="5880100"/>
          <p14:tracePt t="86608" x="6313488" y="5868988"/>
          <p14:tracePt t="86616" x="6272213" y="5868988"/>
          <p14:tracePt t="86624" x="6221413" y="5868988"/>
          <p14:tracePt t="86632" x="6172200" y="5868988"/>
          <p14:tracePt t="86640" x="6130925" y="5868988"/>
          <p14:tracePt t="86648" x="6061075" y="5868988"/>
          <p14:tracePt t="86656" x="6030913" y="5868988"/>
          <p14:tracePt t="86664" x="5989638" y="5868988"/>
          <p14:tracePt t="86672" x="5970588" y="5868988"/>
          <p14:tracePt t="86681" x="5940425" y="5880100"/>
          <p14:tracePt t="86688" x="5908675" y="5889625"/>
          <p14:tracePt t="86698" x="5889625" y="5899150"/>
          <p14:tracePt t="86706" x="5859463" y="5919788"/>
          <p14:tracePt t="86714" x="5829300" y="5930900"/>
          <p14:tracePt t="86722" x="5808663" y="5940425"/>
          <p14:tracePt t="86730" x="5778500" y="5949950"/>
          <p14:tracePt t="86740" x="5727700" y="5970588"/>
          <p14:tracePt t="86750" x="5697538" y="5980113"/>
          <p14:tracePt t="86758" x="5597525" y="6021388"/>
          <p14:tracePt t="86766" x="5567363" y="6030913"/>
          <p14:tracePt t="86774" x="5546725" y="6040438"/>
          <p14:tracePt t="86782" x="5526088" y="6040438"/>
          <p14:tracePt t="86790" x="5505450" y="6051550"/>
          <p14:tracePt t="86798" x="5495925" y="6051550"/>
          <p14:tracePt t="86806" x="5486400" y="6051550"/>
          <p14:tracePt t="86830" x="5465763" y="6051550"/>
          <p14:tracePt t="86840" x="5456238" y="6051550"/>
          <p14:tracePt t="86850" x="5426075" y="6051550"/>
          <p14:tracePt t="86866" x="5384800" y="6061075"/>
          <p14:tracePt t="86874" x="5375275" y="6061075"/>
          <p14:tracePt t="86882" x="5354638" y="6061075"/>
          <p14:tracePt t="87020" x="5354638" y="6070600"/>
          <p14:tracePt t="87046" x="5354638" y="6081713"/>
          <p14:tracePt t="87056" x="5375275" y="6091238"/>
          <p14:tracePt t="87064" x="5384800" y="6091238"/>
          <p14:tracePt t="87072" x="5395913" y="6091238"/>
          <p14:tracePt t="87080" x="5414963" y="6111875"/>
          <p14:tracePt t="87088" x="5435600" y="6121400"/>
          <p14:tracePt t="87096" x="5465763" y="6132513"/>
          <p14:tracePt t="87104" x="5486400" y="6132513"/>
          <p14:tracePt t="87112" x="5505450" y="6142038"/>
          <p14:tracePt t="87120" x="5526088" y="6142038"/>
          <p14:tracePt t="87129" x="5546725" y="6151563"/>
          <p14:tracePt t="87136" x="5567363" y="6151563"/>
          <p14:tracePt t="87145" x="5576888" y="6151563"/>
          <p14:tracePt t="87152" x="5597525" y="6162675"/>
          <p14:tracePt t="87160" x="5627688" y="6162675"/>
          <p14:tracePt t="87168" x="5646738" y="6162675"/>
          <p14:tracePt t="87180" x="5667375" y="6172200"/>
          <p14:tracePt t="87184" x="5697538" y="6172200"/>
          <p14:tracePt t="87192" x="5718175" y="6172200"/>
          <p14:tracePt t="87200" x="5748338" y="6172200"/>
          <p14:tracePt t="87208" x="5778500" y="6172200"/>
          <p14:tracePt t="87216" x="5799138" y="6172200"/>
          <p14:tracePt t="87224" x="5848350" y="6172200"/>
          <p14:tracePt t="87232" x="5929313" y="6172200"/>
          <p14:tracePt t="87240" x="5970588" y="6172200"/>
          <p14:tracePt t="87250" x="6030913" y="6172200"/>
          <p14:tracePt t="87262" x="6070600" y="6172200"/>
          <p14:tracePt t="87268" x="6121400" y="6172200"/>
          <p14:tracePt t="87278" x="6172200" y="6172200"/>
          <p14:tracePt t="87284" x="6211888" y="6172200"/>
          <p14:tracePt t="87295" x="6251575" y="6172200"/>
          <p14:tracePt t="87302" x="6292850" y="6172200"/>
          <p14:tracePt t="87312" x="6332538" y="6172200"/>
          <p14:tracePt t="87318" x="6373813" y="6172200"/>
          <p14:tracePt t="87326" x="6454775" y="6172200"/>
          <p14:tracePt t="87334" x="6494463" y="6172200"/>
          <p14:tracePt t="87342" x="6524625" y="6172200"/>
          <p14:tracePt t="87350" x="6564313" y="6172200"/>
          <p14:tracePt t="87358" x="6594475" y="6172200"/>
          <p14:tracePt t="87366" x="6624638" y="6172200"/>
          <p14:tracePt t="87374" x="6656388" y="6172200"/>
          <p14:tracePt t="87382" x="6675438" y="6172200"/>
          <p14:tracePt t="87390" x="6686550" y="6172200"/>
          <p14:tracePt t="87398" x="6705600" y="6172200"/>
          <p14:tracePt t="87406" x="6726238" y="6172200"/>
          <p14:tracePt t="87414" x="6756400" y="6172200"/>
          <p14:tracePt t="87422" x="6786563" y="6172200"/>
          <p14:tracePt t="87430" x="6807200" y="6172200"/>
          <p14:tracePt t="87438" x="6837363" y="6172200"/>
          <p14:tracePt t="87446" x="6867525" y="6172200"/>
          <p14:tracePt t="87456" x="6907213" y="6172200"/>
          <p14:tracePt t="87462" x="6937375" y="6172200"/>
          <p14:tracePt t="87470" x="6967538" y="6172200"/>
          <p14:tracePt t="87478" x="6999288" y="6172200"/>
          <p14:tracePt t="87486" x="7029450" y="6172200"/>
          <p14:tracePt t="87494" x="7048500" y="6172200"/>
          <p14:tracePt t="87502" x="7078663" y="6172200"/>
          <p14:tracePt t="87510" x="7099300" y="6172200"/>
          <p14:tracePt t="87518" x="7129463" y="6172200"/>
          <p14:tracePt t="87527" x="7138988" y="6172200"/>
          <p14:tracePt t="87534" x="7170738" y="6172200"/>
          <p14:tracePt t="87543" x="7210425" y="6172200"/>
          <p14:tracePt t="87552" x="7270750" y="6172200"/>
          <p14:tracePt t="87558" x="7331075" y="6181725"/>
          <p14:tracePt t="87568" x="7391400" y="6181725"/>
          <p14:tracePt t="87574" x="7421563" y="6181725"/>
          <p14:tracePt t="87584" x="7462838" y="6181725"/>
          <p14:tracePt t="87593" x="7523163" y="6181725"/>
          <p14:tracePt t="87600" x="7553325" y="6181725"/>
          <p14:tracePt t="87608" x="7593013" y="6181725"/>
          <p14:tracePt t="87616" x="7623175" y="6202363"/>
          <p14:tracePt t="87624" x="7653338" y="6202363"/>
          <p14:tracePt t="87632" x="7683500" y="6202363"/>
          <p14:tracePt t="87640" x="7724775" y="6202363"/>
          <p14:tracePt t="87648" x="7764463" y="6202363"/>
          <p14:tracePt t="87656" x="7805738" y="6202363"/>
          <p14:tracePt t="87664" x="7835900" y="6202363"/>
          <p14:tracePt t="87672" x="7866063" y="6202363"/>
          <p14:tracePt t="87680" x="7896225" y="6202363"/>
          <p14:tracePt t="87688" x="7926388" y="6202363"/>
          <p14:tracePt t="87696" x="7956550" y="6202363"/>
          <p14:tracePt t="87704" x="7977188" y="6202363"/>
          <p14:tracePt t="87712" x="8007350" y="6202363"/>
          <p14:tracePt t="87720" x="8037513" y="6202363"/>
          <p14:tracePt t="87728" x="8058150" y="6202363"/>
          <p14:tracePt t="87736" x="8088313" y="6202363"/>
          <p14:tracePt t="87744" x="8118475" y="6202363"/>
          <p14:tracePt t="87752" x="8148638" y="6202363"/>
          <p14:tracePt t="87762" x="8178800" y="6202363"/>
          <p14:tracePt t="87772" x="8218488" y="6202363"/>
          <p14:tracePt t="87780" x="8308975" y="6202363"/>
          <p14:tracePt t="87788" x="8350250" y="6202363"/>
          <p14:tracePt t="87796" x="8389938" y="6202363"/>
          <p14:tracePt t="87804" x="8431213" y="6202363"/>
          <p14:tracePt t="87812" x="8491538" y="6202363"/>
          <p14:tracePt t="87822" x="8531225" y="6202363"/>
          <p14:tracePt t="87828" x="8602663" y="6202363"/>
          <p14:tracePt t="87838" x="8642350" y="6202363"/>
          <p14:tracePt t="87846" x="8672513" y="6202363"/>
          <p14:tracePt t="87854" x="8723313" y="6202363"/>
          <p14:tracePt t="87862" x="8753475" y="6202363"/>
          <p14:tracePt t="87870" x="8783638" y="6202363"/>
          <p14:tracePt t="87878" x="8813800" y="6202363"/>
          <p14:tracePt t="87894" x="8834438" y="6202363"/>
          <p14:tracePt t="88543" x="8823325" y="6202363"/>
          <p14:tracePt t="88550" x="8793163" y="6211888"/>
          <p14:tracePt t="88558" x="8723313" y="6211888"/>
          <p14:tracePt t="88566" x="8662988" y="6223000"/>
          <p14:tracePt t="88574" x="8602663" y="6223000"/>
          <p14:tracePt t="88582" x="8510588" y="6232525"/>
          <p14:tracePt t="88590" x="8389938" y="6253163"/>
          <p14:tracePt t="88598" x="8259763" y="6253163"/>
          <p14:tracePt t="88606" x="8158163" y="6262688"/>
          <p14:tracePt t="88614" x="8026400" y="6273800"/>
          <p14:tracePt t="88622" x="7916863" y="6292850"/>
          <p14:tracePt t="88630" x="7785100" y="6303963"/>
          <p14:tracePt t="88638" x="7543800" y="6323013"/>
          <p14:tracePt t="88646" x="7342188" y="6343650"/>
          <p14:tracePt t="88654" x="7018338" y="6373813"/>
          <p14:tracePt t="88662" x="6816725" y="6394450"/>
          <p14:tracePt t="88671" x="6645275" y="6394450"/>
          <p14:tracePt t="88680" x="6473825" y="6403975"/>
          <p14:tracePt t="88686" x="6202363" y="6464300"/>
          <p14:tracePt t="88696" x="6070600" y="6475413"/>
          <p14:tracePt t="88704" x="5949950" y="6494463"/>
          <p14:tracePt t="88712" x="5878513" y="6494463"/>
          <p14:tracePt t="88720" x="5778500" y="6505575"/>
          <p14:tracePt t="88728" x="5718175" y="6515100"/>
          <p14:tracePt t="88737" x="5637213" y="6535738"/>
          <p14:tracePt t="88744" x="5546725" y="6535738"/>
          <p14:tracePt t="88752" x="5445125" y="6545263"/>
          <p14:tracePt t="88760" x="5314950" y="6545263"/>
          <p14:tracePt t="88768" x="5183188" y="6554788"/>
          <p14:tracePt t="88776" x="5053013" y="6554788"/>
          <p14:tracePt t="88784" x="4972050" y="6554788"/>
          <p14:tracePt t="88792" x="4819650" y="6554788"/>
          <p14:tracePt t="88800" x="4729163" y="6575425"/>
          <p14:tracePt t="88808" x="4689475" y="6575425"/>
          <p14:tracePt t="88816" x="4629150" y="6575425"/>
          <p14:tracePt t="88824" x="4568825" y="6575425"/>
          <p14:tracePt t="88832" x="4538663" y="6575425"/>
          <p14:tracePt t="88840" x="4508500" y="6575425"/>
          <p14:tracePt t="88848" x="4487863" y="6575425"/>
          <p14:tracePt t="88856" x="4457700" y="6575425"/>
          <p14:tracePt t="88864" x="4446588" y="6575425"/>
          <p14:tracePt t="88872" x="4416425" y="6575425"/>
          <p14:tracePt t="88880" x="4356100" y="6584950"/>
          <p14:tracePt t="88888" x="4325938" y="6584950"/>
          <p14:tracePt t="88896" x="4295775" y="6584950"/>
          <p14:tracePt t="88904" x="4256088" y="6584950"/>
          <p14:tracePt t="88912" x="4225925" y="6584950"/>
          <p14:tracePt t="88919" x="4184650" y="6584950"/>
          <p14:tracePt t="88928" x="4175125" y="6584950"/>
          <p14:tracePt t="88936" x="4144963" y="6584950"/>
          <p14:tracePt t="88946" x="4133850" y="6584950"/>
          <p14:tracePt t="88953" x="4124325" y="6584950"/>
          <p14:tracePt t="89146" x="4114800" y="6584950"/>
          <p14:tracePt t="89154" x="4103688" y="6584950"/>
          <p14:tracePt t="89162" x="4073525" y="6584950"/>
          <p14:tracePt t="89170" x="4043363" y="6565900"/>
          <p14:tracePt t="89187" x="3973513" y="6545263"/>
          <p14:tracePt t="89196" x="3852863" y="6494463"/>
          <p14:tracePt t="89201" x="3802063" y="6464300"/>
          <p14:tracePt t="89212" x="3700463" y="6403975"/>
          <p14:tracePt t="89218" x="3619500" y="6364288"/>
          <p14:tracePt t="89228" x="3570288" y="6334125"/>
          <p14:tracePt t="89235" x="3489325" y="6273800"/>
          <p14:tracePt t="89244" x="3398838" y="6172200"/>
          <p14:tracePt t="89250" x="3327400" y="6102350"/>
          <p14:tracePt t="89260" x="3267075" y="6010275"/>
          <p14:tracePt t="89266" x="3216275" y="5961063"/>
          <p14:tracePt t="89276" x="3155950" y="5880100"/>
          <p14:tracePt t="89284" x="3125788" y="5829300"/>
          <p14:tracePt t="89292" x="3035300" y="5708650"/>
          <p14:tracePt t="89301" x="2974975" y="5607050"/>
          <p14:tracePt t="89308" x="2935288" y="5516563"/>
          <p14:tracePt t="89316" x="2833688" y="5365750"/>
          <p14:tracePt t="89324" x="2763838" y="5224463"/>
          <p14:tracePt t="89332" x="2701925" y="5122863"/>
          <p14:tracePt t="89340" x="2662238" y="5053013"/>
          <p14:tracePt t="89348" x="2592388" y="4951413"/>
          <p14:tracePt t="89356" x="2490788" y="4791075"/>
          <p14:tracePt t="89364" x="2451100" y="4710113"/>
          <p14:tracePt t="89372" x="2390775" y="4608513"/>
          <p14:tracePt t="89380" x="2319338" y="4448175"/>
          <p14:tracePt t="89388" x="2219325" y="4316413"/>
          <p14:tracePt t="89395" x="2157413" y="4175125"/>
          <p14:tracePt t="89404" x="2117725" y="4094163"/>
          <p14:tracePt t="89412" x="2078038" y="3952875"/>
          <p14:tracePt t="89420" x="2016125" y="3852863"/>
          <p14:tracePt t="89428" x="1985963" y="3771900"/>
          <p14:tracePt t="89436" x="1946275" y="3630613"/>
          <p14:tracePt t="89444" x="1895475" y="3530600"/>
          <p14:tracePt t="89454" x="1885950" y="3468688"/>
          <p14:tracePt t="89460" x="1804988" y="3317875"/>
          <p14:tracePt t="89468" x="1765300" y="3197225"/>
          <p14:tracePt t="89476" x="1735138" y="3136900"/>
          <p14:tracePt t="89483" x="1663700" y="2974975"/>
          <p14:tracePt t="89494" x="1603375" y="2854325"/>
          <p14:tracePt t="89504" x="1573213" y="2794000"/>
          <p14:tracePt t="89514" x="1522413" y="2703513"/>
          <p14:tracePt t="89520" x="1452563" y="2571750"/>
          <p14:tracePt t="89530" x="1422400" y="2501900"/>
          <p14:tracePt t="89536" x="1371600" y="2400300"/>
          <p14:tracePt t="89546" x="1341438" y="2349500"/>
          <p14:tracePt t="89554" x="1270000" y="2198688"/>
          <p14:tracePt t="89562" x="1230313" y="2117725"/>
          <p14:tracePt t="89570" x="1200150" y="2066925"/>
          <p14:tracePt t="89578" x="1160463" y="1997075"/>
          <p14:tracePt t="89586" x="1119188" y="1946275"/>
          <p14:tracePt t="89594" x="1079500" y="1865313"/>
          <p14:tracePt t="89602" x="1028700" y="1816100"/>
          <p14:tracePt t="89610" x="968375" y="1744663"/>
          <p14:tracePt t="89618" x="908050" y="1674813"/>
          <p14:tracePt t="89626" x="857250" y="1624013"/>
          <p14:tracePt t="89634" x="785813" y="1573213"/>
          <p14:tracePt t="89642" x="736600" y="1533525"/>
          <p14:tracePt t="89649" x="685800" y="1503363"/>
          <p14:tracePt t="89658" x="655638" y="1462088"/>
          <p14:tracePt t="89666" x="625475" y="1441450"/>
          <p14:tracePt t="89674" x="604838" y="1422400"/>
          <p14:tracePt t="89682" x="584200" y="1401763"/>
          <p14:tracePt t="89690" x="554038" y="1381125"/>
          <p14:tracePt t="89699" x="523875" y="1350963"/>
          <p14:tracePt t="89708" x="474663" y="1281113"/>
          <p14:tracePt t="89718" x="444500" y="1239838"/>
          <p14:tracePt t="89726" x="412750" y="1209675"/>
          <p14:tracePt t="89734" x="373063" y="1160463"/>
          <p14:tracePt t="89742" x="322263" y="1098550"/>
          <p14:tracePt t="89750" x="273050" y="1028700"/>
          <p14:tracePt t="89758" x="201613" y="958850"/>
          <p14:tracePt t="89765" x="90488" y="847725"/>
          <p14:tracePt t="89774" x="20638" y="7874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8.3.1 </a:t>
            </a:r>
            <a:r>
              <a:rPr lang="ko-KR" altLang="en-US" dirty="0"/>
              <a:t>학습된 모델 불러오기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189917" cy="4600354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방금 불러온 모델을 그대로 사용할 수도 있지만 실제 </a:t>
            </a:r>
            <a:r>
              <a:rPr lang="ko-KR" altLang="en-US" dirty="0" err="1"/>
              <a:t>예측값을</a:t>
            </a:r>
            <a:r>
              <a:rPr lang="ko-KR" altLang="en-US" dirty="0"/>
              <a:t> 보면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1000</a:t>
            </a:r>
            <a:r>
              <a:rPr lang="ko-KR" altLang="en-US" dirty="0"/>
              <a:t>까지의 숫자만 내뱉습니다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 값은 이미지넷 데이터셋의 클래스를 가리키는 번호입니다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그러니 이 숫자를 사람이 알아볼 수 있는 클래스 이름과 이어주는 작업을 추가해봅니다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3"/>
              <a:defRPr/>
            </a:pPr>
            <a:r>
              <a:rPr lang="ko-KR" altLang="en-US" dirty="0" err="1"/>
              <a:t>깃허브에서</a:t>
            </a:r>
            <a:r>
              <a:rPr lang="ko-KR" altLang="en-US" dirty="0"/>
              <a:t> </a:t>
            </a:r>
            <a:r>
              <a:rPr lang="ko-KR" altLang="en-US" dirty="0" err="1"/>
              <a:t>내려받은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장</a:t>
            </a:r>
            <a:r>
              <a:rPr lang="en-US" altLang="ko-KR" dirty="0"/>
              <a:t>(08-</a:t>
            </a:r>
            <a:r>
              <a:rPr lang="ko-KR" altLang="en-US" dirty="0" err="1"/>
              <a:t>딥러닝을</a:t>
            </a:r>
            <a:r>
              <a:rPr lang="ko-KR" altLang="en-US" dirty="0"/>
              <a:t> 해킹하는 적대적 공격</a:t>
            </a:r>
            <a:r>
              <a:rPr lang="en-US" altLang="ko-KR" dirty="0"/>
              <a:t>) </a:t>
            </a:r>
            <a:r>
              <a:rPr lang="ko-KR" altLang="en-US" dirty="0"/>
              <a:t>프로젝트 폴더</a:t>
            </a:r>
            <a:r>
              <a:rPr lang="en-US" altLang="ko-KR" dirty="0"/>
              <a:t> </a:t>
            </a:r>
            <a:r>
              <a:rPr lang="ko-KR" altLang="en-US" dirty="0"/>
              <a:t>밑 </a:t>
            </a:r>
            <a:r>
              <a:rPr lang="en-US" altLang="ko-KR" dirty="0" err="1"/>
              <a:t>imagenet_samples</a:t>
            </a:r>
            <a:r>
              <a:rPr lang="en-US" altLang="ko-KR" dirty="0"/>
              <a:t> </a:t>
            </a:r>
            <a:r>
              <a:rPr lang="ko-KR" altLang="en-US" dirty="0"/>
              <a:t>폴더 안에 있는 </a:t>
            </a:r>
            <a:r>
              <a:rPr lang="en-US" altLang="ko-KR" dirty="0" err="1"/>
              <a:t>imagenet_classes.json</a:t>
            </a:r>
            <a:r>
              <a:rPr lang="en-US" altLang="ko-KR" dirty="0"/>
              <a:t> </a:t>
            </a:r>
            <a:r>
              <a:rPr lang="ko-KR" altLang="en-US" dirty="0"/>
              <a:t>파일에 숫자와 클래스 제목의 매칭 정보가 담겨 있습니다</a:t>
            </a: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/>
              <a:t> </a:t>
            </a:r>
            <a:r>
              <a:rPr lang="ko-KR" altLang="en-US" dirty="0" err="1"/>
              <a:t>파이썬에서</a:t>
            </a:r>
            <a:r>
              <a:rPr lang="ko-KR" altLang="en-US" dirty="0"/>
              <a:t> 이 매칭 정보를 언제든 이용할 수 있도록 이 파일을 </a:t>
            </a:r>
            <a:r>
              <a:rPr lang="ko-KR" altLang="en-US" dirty="0" err="1"/>
              <a:t>딕셔너리로</a:t>
            </a:r>
            <a:r>
              <a:rPr lang="ko-KR" altLang="en-US" dirty="0"/>
              <a:t> 만든 후 번호를 레이블 이름으로 변환해주는 </a:t>
            </a:r>
            <a:r>
              <a:rPr lang="en-US" altLang="ko-KR" dirty="0"/>
              <a:t>idx2class </a:t>
            </a:r>
            <a:r>
              <a:rPr lang="ko-KR" altLang="en-US" dirty="0"/>
              <a:t>리스트를 만들어보겠습니다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38413E-1C7C-48DE-9E58-BBF47E4BB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370" y="4513769"/>
            <a:ext cx="9751259" cy="1029636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A6DB2EB3-BD76-48E4-B778-692EB3DE06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61176"/>
      </p:ext>
    </p:extLst>
  </p:cSld>
  <p:clrMapOvr>
    <a:masterClrMapping/>
  </p:clrMapOvr>
  <p:transition advTm="630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4" x="1906588" y="1522413"/>
          <p14:tracePt t="560" x="1916113" y="1522413"/>
          <p14:tracePt t="584" x="1925638" y="1522413"/>
          <p14:tracePt t="600" x="1936750" y="1533525"/>
          <p14:tracePt t="616" x="1946275" y="1533525"/>
          <p14:tracePt t="640" x="1955800" y="1533525"/>
          <p14:tracePt t="665" x="1966913" y="1533525"/>
          <p14:tracePt t="681" x="1966913" y="1543050"/>
          <p14:tracePt t="697" x="1976438" y="1543050"/>
          <p14:tracePt t="727" x="1985963" y="1543050"/>
          <p14:tracePt t="770" x="1997075" y="1543050"/>
          <p14:tracePt t="825" x="2006600" y="1543050"/>
          <p14:tracePt t="850" x="2016125" y="1543050"/>
          <p14:tracePt t="857" x="2016125" y="1552575"/>
          <p14:tracePt t="865" x="2027238" y="1552575"/>
          <p14:tracePt t="889" x="2036763" y="1552575"/>
          <p14:tracePt t="906" x="2047875" y="1563688"/>
          <p14:tracePt t="913" x="2066925" y="1563688"/>
          <p14:tracePt t="922" x="2087563" y="1563688"/>
          <p14:tracePt t="930" x="2097088" y="1563688"/>
          <p14:tracePt t="937" x="2127250" y="1573213"/>
          <p14:tracePt t="946" x="2157413" y="1573213"/>
          <p14:tracePt t="953" x="2178050" y="1573213"/>
          <p14:tracePt t="961" x="2208213" y="1582738"/>
          <p14:tracePt t="969" x="2238375" y="1582738"/>
          <p14:tracePt t="977" x="2259013" y="1582738"/>
          <p14:tracePt t="988" x="2289175" y="1593850"/>
          <p14:tracePt t="993" x="2309813" y="1593850"/>
          <p14:tracePt t="1004" x="2328863" y="1593850"/>
          <p14:tracePt t="1010" x="2339975" y="1593850"/>
          <p14:tracePt t="1019" x="2349500" y="1593850"/>
          <p14:tracePt t="1028" x="2370138" y="1593850"/>
          <p14:tracePt t="1036" x="2379663" y="1593850"/>
          <p14:tracePt t="1044" x="2390775" y="1593850"/>
          <p14:tracePt t="1252" x="2400300" y="1593850"/>
          <p14:tracePt t="1446" x="2409825" y="1593850"/>
          <p14:tracePt t="1461" x="2430463" y="1593850"/>
          <p14:tracePt t="1469" x="2451100" y="1593850"/>
          <p14:tracePt t="1478" x="2460625" y="1593850"/>
          <p14:tracePt t="1485" x="2481263" y="1593850"/>
          <p14:tracePt t="1494" x="2511425" y="1593850"/>
          <p14:tracePt t="1501" x="2541588" y="1593850"/>
          <p14:tracePt t="1509" x="2571750" y="1593850"/>
          <p14:tracePt t="1517" x="2601913" y="1593850"/>
          <p14:tracePt t="1525" x="2622550" y="1593850"/>
          <p14:tracePt t="1533" x="2662238" y="1593850"/>
          <p14:tracePt t="1541" x="2701925" y="1593850"/>
          <p14:tracePt t="1549" x="2763838" y="1593850"/>
          <p14:tracePt t="1559" x="2803525" y="1593850"/>
          <p14:tracePt t="1565" x="2843213" y="1593850"/>
          <p14:tracePt t="1575" x="2873375" y="1593850"/>
          <p14:tracePt t="1584" x="2894013" y="1593850"/>
          <p14:tracePt t="1592" x="2924175" y="1593850"/>
          <p14:tracePt t="1599" x="2954338" y="1593850"/>
          <p14:tracePt t="1607" x="2974975" y="1593850"/>
          <p14:tracePt t="1615" x="2984500" y="1593850"/>
          <p14:tracePt t="2100" x="2995613" y="1593850"/>
          <p14:tracePt t="2132" x="3005138" y="1593850"/>
          <p14:tracePt t="2164" x="3014663" y="1593850"/>
          <p14:tracePt t="2299" x="3025775" y="1593850"/>
          <p14:tracePt t="2405" x="3025775" y="1582738"/>
          <p14:tracePt t="2731" x="3025775" y="1573213"/>
          <p14:tracePt t="3025" x="3035300" y="1573213"/>
          <p14:tracePt t="3041" x="3044825" y="1573213"/>
          <p14:tracePt t="3049" x="3044825" y="1582738"/>
          <p14:tracePt t="3057" x="3055938" y="1582738"/>
          <p14:tracePt t="3065" x="3065463" y="1582738"/>
          <p14:tracePt t="3073" x="3095625" y="1582738"/>
          <p14:tracePt t="3081" x="3125788" y="1582738"/>
          <p14:tracePt t="3089" x="3186113" y="1593850"/>
          <p14:tracePt t="3097" x="3287713" y="1593850"/>
          <p14:tracePt t="3105" x="3357563" y="1603375"/>
          <p14:tracePt t="3114" x="3438525" y="1624013"/>
          <p14:tracePt t="3121" x="3549650" y="1624013"/>
          <p14:tracePt t="3129" x="3651250" y="1633538"/>
          <p14:tracePt t="3137" x="3781425" y="1644650"/>
          <p14:tracePt t="3146" x="3913188" y="1644650"/>
          <p14:tracePt t="3153" x="4013200" y="1663700"/>
          <p14:tracePt t="3161" x="4094163" y="1674813"/>
          <p14:tracePt t="3169" x="4165600" y="1674813"/>
          <p14:tracePt t="3177" x="4244975" y="1674813"/>
          <p14:tracePt t="3185" x="4286250" y="1674813"/>
          <p14:tracePt t="3197" x="4356100" y="1674813"/>
          <p14:tracePt t="3201" x="4437063" y="1674813"/>
          <p14:tracePt t="3209" x="4497388" y="1674813"/>
          <p14:tracePt t="3217" x="4568825" y="1674813"/>
          <p14:tracePt t="3225" x="4629150" y="1674813"/>
          <p14:tracePt t="3233" x="4689475" y="1674813"/>
          <p14:tracePt t="3241" x="4729163" y="1674813"/>
          <p14:tracePt t="3249" x="4770438" y="1674813"/>
          <p14:tracePt t="3259" x="4830763" y="1674813"/>
          <p14:tracePt t="3265" x="4860925" y="1674813"/>
          <p14:tracePt t="3275" x="4911725" y="1674813"/>
          <p14:tracePt t="3281" x="4991100" y="1674813"/>
          <p14:tracePt t="3291" x="5032375" y="1674813"/>
          <p14:tracePt t="3299" x="5072063" y="1674813"/>
          <p14:tracePt t="3307" x="5132388" y="1674813"/>
          <p14:tracePt t="3315" x="5173663" y="1674813"/>
          <p14:tracePt t="3323" x="5243513" y="1674813"/>
          <p14:tracePt t="3331" x="5303838" y="1674813"/>
          <p14:tracePt t="3339" x="5345113" y="1674813"/>
          <p14:tracePt t="3347" x="5395913" y="1674813"/>
          <p14:tracePt t="3355" x="5435600" y="1674813"/>
          <p14:tracePt t="3363" x="5486400" y="1674813"/>
          <p14:tracePt t="3371" x="5535613" y="1674813"/>
          <p14:tracePt t="3379" x="5586413" y="1674813"/>
          <p14:tracePt t="3387" x="5616575" y="1674813"/>
          <p14:tracePt t="3395" x="5676900" y="1674813"/>
          <p14:tracePt t="3403" x="5707063" y="1674813"/>
          <p14:tracePt t="3412" x="5718175" y="1674813"/>
          <p14:tracePt t="3420" x="5727700" y="1674813"/>
          <p14:tracePt t="3435" x="5737225" y="1674813"/>
          <p14:tracePt t="3443" x="5748338" y="1674813"/>
          <p14:tracePt t="3459" x="5757863" y="1674813"/>
          <p14:tracePt t="3533" x="5757863" y="1663700"/>
          <p14:tracePt t="3669" x="5757863" y="1654175"/>
          <p14:tracePt t="4339" x="5768975" y="1654175"/>
          <p14:tracePt t="4345" x="5778500" y="1654175"/>
          <p14:tracePt t="4353" x="5788025" y="1663700"/>
          <p14:tracePt t="4363" x="5829300" y="1674813"/>
          <p14:tracePt t="4369" x="5859463" y="1684338"/>
          <p14:tracePt t="4379" x="5889625" y="1684338"/>
          <p14:tracePt t="4385" x="5929313" y="1693863"/>
          <p14:tracePt t="4395" x="6010275" y="1724025"/>
          <p14:tracePt t="4403" x="6070600" y="1735138"/>
          <p14:tracePt t="4411" x="6130925" y="1744663"/>
          <p14:tracePt t="4419" x="6172200" y="1754188"/>
          <p14:tracePt t="4427" x="6313488" y="1784350"/>
          <p14:tracePt t="4435" x="6373813" y="1795463"/>
          <p14:tracePt t="4443" x="6413500" y="1804988"/>
          <p14:tracePt t="4451" x="6473825" y="1825625"/>
          <p14:tracePt t="4459" x="6554788" y="1835150"/>
          <p14:tracePt t="4467" x="6584950" y="1846263"/>
          <p14:tracePt t="4475" x="6615113" y="1846263"/>
          <p14:tracePt t="4483" x="6635750" y="1855788"/>
          <p14:tracePt t="4491" x="6645275" y="1855788"/>
          <p14:tracePt t="4499" x="6656388" y="1855788"/>
          <p14:tracePt t="4637" x="6665913" y="1855788"/>
          <p14:tracePt t="4645" x="6675438" y="1855788"/>
          <p14:tracePt t="4652" x="6696075" y="1855788"/>
          <p14:tracePt t="4660" x="6726238" y="1855788"/>
          <p14:tracePt t="4668" x="6756400" y="1855788"/>
          <p14:tracePt t="4677" x="6786563" y="1855788"/>
          <p14:tracePt t="4685" x="6827838" y="1846263"/>
          <p14:tracePt t="4693" x="6877050" y="1835150"/>
          <p14:tracePt t="4701" x="6967538" y="1816100"/>
          <p14:tracePt t="4709" x="7038975" y="1795463"/>
          <p14:tracePt t="4717" x="7099300" y="1765300"/>
          <p14:tracePt t="4725" x="7180263" y="1754188"/>
          <p14:tracePt t="4733" x="7240588" y="1744663"/>
          <p14:tracePt t="4741" x="7300913" y="1714500"/>
          <p14:tracePt t="4749" x="7331075" y="1704975"/>
          <p14:tracePt t="4757" x="7391400" y="1693863"/>
          <p14:tracePt t="4765" x="7421563" y="1684338"/>
          <p14:tracePt t="4773" x="7481888" y="1663700"/>
          <p14:tracePt t="4781" x="7513638" y="1654175"/>
          <p14:tracePt t="4789" x="7532688" y="1644650"/>
          <p14:tracePt t="4797" x="7553325" y="1644650"/>
          <p14:tracePt t="4804" x="7562850" y="1633538"/>
          <p14:tracePt t="4821" x="7573963" y="1633538"/>
          <p14:tracePt t="4829" x="7573963" y="1624013"/>
          <p14:tracePt t="5071" x="7573963" y="1612900"/>
          <p14:tracePt t="5982" x="7583488" y="1612900"/>
          <p14:tracePt t="5989" x="7593013" y="1612900"/>
          <p14:tracePt t="5997" x="7623175" y="1612900"/>
          <p14:tracePt t="6005" x="7653338" y="1612900"/>
          <p14:tracePt t="6012" x="7694613" y="1612900"/>
          <p14:tracePt t="6021" x="7715250" y="1612900"/>
          <p14:tracePt t="6032" x="7754938" y="1612900"/>
          <p14:tracePt t="6037" x="7824788" y="1633538"/>
          <p14:tracePt t="6045" x="7886700" y="1633538"/>
          <p14:tracePt t="6053" x="7977188" y="1644650"/>
          <p14:tracePt t="6061" x="8026400" y="1644650"/>
          <p14:tracePt t="6071" x="8107363" y="1654175"/>
          <p14:tracePt t="6079" x="8158163" y="1654175"/>
          <p14:tracePt t="6091" x="8208963" y="1663700"/>
          <p14:tracePt t="6097" x="8248650" y="1663700"/>
          <p14:tracePt t="6107" x="8308975" y="1684338"/>
          <p14:tracePt t="6115" x="8350250" y="1684338"/>
          <p14:tracePt t="6123" x="8389938" y="1693863"/>
          <p14:tracePt t="6132" x="8420100" y="1693863"/>
          <p14:tracePt t="6143" x="8431213" y="1693863"/>
          <p14:tracePt t="6151" x="8440738" y="1693863"/>
          <p14:tracePt t="6159" x="8461375" y="1693863"/>
          <p14:tracePt t="6167" x="8470900" y="1693863"/>
          <p14:tracePt t="6474" x="8480425" y="1693863"/>
          <p14:tracePt t="6481" x="8501063" y="1693863"/>
          <p14:tracePt t="6490" x="8521700" y="1693863"/>
          <p14:tracePt t="6499" x="8551863" y="1693863"/>
          <p14:tracePt t="6505" x="8572500" y="1693863"/>
          <p14:tracePt t="6513" x="8602663" y="1693863"/>
          <p14:tracePt t="6521" x="8642350" y="1674813"/>
          <p14:tracePt t="6529" x="8682038" y="1674813"/>
          <p14:tracePt t="6537" x="8723313" y="1663700"/>
          <p14:tracePt t="6545" x="8753475" y="1663700"/>
          <p14:tracePt t="6553" x="8813800" y="1654175"/>
          <p14:tracePt t="6560" x="8853488" y="1654175"/>
          <p14:tracePt t="6569" x="8883650" y="1644650"/>
          <p14:tracePt t="6576" x="8913813" y="1644650"/>
          <p14:tracePt t="6584" x="8934450" y="1633538"/>
          <p14:tracePt t="6593" x="8945563" y="1633538"/>
          <p14:tracePt t="6600" x="8955088" y="1624013"/>
          <p14:tracePt t="6608" x="8964613" y="1624013"/>
          <p14:tracePt t="6901" x="8975725" y="1612900"/>
          <p14:tracePt t="6909" x="8994775" y="1603375"/>
          <p14:tracePt t="6919" x="9005888" y="1593850"/>
          <p14:tracePt t="6925" x="9015413" y="1593850"/>
          <p14:tracePt t="6933" x="9024938" y="1582738"/>
          <p14:tracePt t="6941" x="9055100" y="1582738"/>
          <p14:tracePt t="6949" x="9085263" y="1573213"/>
          <p14:tracePt t="6957" x="9117013" y="1573213"/>
          <p14:tracePt t="6964" x="9156700" y="1563688"/>
          <p14:tracePt t="6973" x="9256713" y="1563688"/>
          <p14:tracePt t="6980" x="9307513" y="1563688"/>
          <p14:tracePt t="6989" x="9358313" y="1563688"/>
          <p14:tracePt t="6996" x="9398000" y="1563688"/>
          <p14:tracePt t="7004" x="9439275" y="1563688"/>
          <p14:tracePt t="7012" x="9499600" y="1563688"/>
          <p14:tracePt t="7020" x="9509125" y="1563688"/>
          <p14:tracePt t="7028" x="9559925" y="1563688"/>
          <p14:tracePt t="7036" x="9590088" y="1563688"/>
          <p14:tracePt t="7045" x="9599613" y="1563688"/>
          <p14:tracePt t="7053" x="9610725" y="1563688"/>
          <p14:tracePt t="7060" x="9620250" y="1563688"/>
          <p14:tracePt t="7068" x="9631363" y="1563688"/>
          <p14:tracePt t="7076" x="9640888" y="1563688"/>
          <p14:tracePt t="7093" x="9650413" y="1552575"/>
          <p14:tracePt t="7101" x="9661525" y="1552575"/>
          <p14:tracePt t="7110" x="9671050" y="1552575"/>
          <p14:tracePt t="7124" x="9680575" y="1552575"/>
          <p14:tracePt t="7141" x="9691688" y="1552575"/>
          <p14:tracePt t="7149" x="9701213" y="1552575"/>
          <p14:tracePt t="7157" x="9710738" y="1552575"/>
          <p14:tracePt t="7165" x="9721850" y="1552575"/>
          <p14:tracePt t="7172" x="9740900" y="1552575"/>
          <p14:tracePt t="7180" x="9761538" y="1552575"/>
          <p14:tracePt t="7194" x="9782175" y="1552575"/>
          <p14:tracePt t="7198" x="9801225" y="1552575"/>
          <p14:tracePt t="7206" x="9832975" y="1552575"/>
          <p14:tracePt t="7215" x="9842500" y="1552575"/>
          <p14:tracePt t="7220" x="9872663" y="1552575"/>
          <p14:tracePt t="7230" x="9893300" y="1552575"/>
          <p14:tracePt t="7236" x="9923463" y="1552575"/>
          <p14:tracePt t="7246" x="9942513" y="1552575"/>
          <p14:tracePt t="7254" x="9972675" y="1552575"/>
          <p14:tracePt t="7263" x="10004425" y="1552575"/>
          <p14:tracePt t="7270" x="10034588" y="1552575"/>
          <p14:tracePt t="7279" x="10064750" y="1563688"/>
          <p14:tracePt t="7286" x="10094913" y="1563688"/>
          <p14:tracePt t="7294" x="10125075" y="1563688"/>
          <p14:tracePt t="7302" x="10155238" y="1563688"/>
          <p14:tracePt t="7310" x="10185400" y="1573213"/>
          <p14:tracePt t="7318" x="10206038" y="1573213"/>
          <p14:tracePt t="7326" x="10236200" y="1573213"/>
          <p14:tracePt t="7334" x="10255250" y="1573213"/>
          <p14:tracePt t="7342" x="10266363" y="1573213"/>
          <p14:tracePt t="7350" x="10285413" y="1573213"/>
          <p14:tracePt t="7358" x="10296525" y="1573213"/>
          <p14:tracePt t="7367" x="10315575" y="1573213"/>
          <p14:tracePt t="7375" x="10326688" y="1573213"/>
          <p14:tracePt t="7382" x="10336213" y="1573213"/>
          <p14:tracePt t="7392" x="10356850" y="1573213"/>
          <p14:tracePt t="7398" x="10377488" y="1573213"/>
          <p14:tracePt t="7406" x="10387013" y="1573213"/>
          <p14:tracePt t="7423" x="10407650" y="1573213"/>
          <p14:tracePt t="7430" x="10417175" y="1573213"/>
          <p14:tracePt t="7438" x="10426700" y="1573213"/>
          <p14:tracePt t="7479" x="10437813" y="1573213"/>
          <p14:tracePt t="7545" x="10447338" y="1573213"/>
          <p14:tracePt t="7552" x="10456863" y="1573213"/>
          <p14:tracePt t="7560" x="10467975" y="1573213"/>
          <p14:tracePt t="7576" x="10487025" y="1573213"/>
          <p14:tracePt t="7584" x="10507663" y="1573213"/>
          <p14:tracePt t="7592" x="10528300" y="1573213"/>
          <p14:tracePt t="7600" x="10548938" y="1573213"/>
          <p14:tracePt t="7609" x="10579100" y="1573213"/>
          <p14:tracePt t="7616" x="10609263" y="1573213"/>
          <p14:tracePt t="7624" x="10628313" y="1573213"/>
          <p14:tracePt t="7632" x="10658475" y="1573213"/>
          <p14:tracePt t="7640" x="10720388" y="1573213"/>
          <p14:tracePt t="7649" x="10739438" y="1573213"/>
          <p14:tracePt t="7657" x="10780713" y="1573213"/>
          <p14:tracePt t="7667" x="10820400" y="1573213"/>
          <p14:tracePt t="7676" x="10860088" y="1573213"/>
          <p14:tracePt t="7684" x="10891838" y="1573213"/>
          <p14:tracePt t="7692" x="10922000" y="1573213"/>
          <p14:tracePt t="7700" x="10952163" y="1573213"/>
          <p14:tracePt t="7708" x="10982325" y="1573213"/>
          <p14:tracePt t="7718" x="11001375" y="1573213"/>
          <p14:tracePt t="7724" x="11022013" y="1573213"/>
          <p14:tracePt t="7732" x="11042650" y="1573213"/>
          <p14:tracePt t="7740" x="11063288" y="1573213"/>
          <p14:tracePt t="8705" x="11063288" y="1582738"/>
          <p14:tracePt t="8744" x="11063288" y="1593850"/>
          <p14:tracePt t="9018" x="11052175" y="1593850"/>
          <p14:tracePt t="9026" x="11031538" y="1593850"/>
          <p14:tracePt t="9034" x="11001375" y="1582738"/>
          <p14:tracePt t="9042" x="10982325" y="1582738"/>
          <p14:tracePt t="9050" x="10952163" y="1573213"/>
          <p14:tracePt t="9058" x="10922000" y="1573213"/>
          <p14:tracePt t="9066" x="10880725" y="1563688"/>
          <p14:tracePt t="9074" x="10841038" y="1563688"/>
          <p14:tracePt t="9083" x="10810875" y="1563688"/>
          <p14:tracePt t="9090" x="10769600" y="1552575"/>
          <p14:tracePt t="9100" x="10739438" y="1552575"/>
          <p14:tracePt t="9110" x="10709275" y="1552575"/>
          <p14:tracePt t="9119" x="10658475" y="1552575"/>
          <p14:tracePt t="9126" x="10618788" y="1552575"/>
          <p14:tracePt t="9134" x="10567988" y="1552575"/>
          <p14:tracePt t="9143" x="10487025" y="1552575"/>
          <p14:tracePt t="9150" x="10407650" y="1552575"/>
          <p14:tracePt t="9160" x="10296525" y="1573213"/>
          <p14:tracePt t="9166" x="10125075" y="1603375"/>
          <p14:tracePt t="9176" x="9972675" y="1612900"/>
          <p14:tracePt t="9182" x="9852025" y="1633538"/>
          <p14:tracePt t="9192" x="9590088" y="1663700"/>
          <p14:tracePt t="9200" x="9469438" y="1684338"/>
          <p14:tracePt t="9208" x="9337675" y="1684338"/>
          <p14:tracePt t="9216" x="9226550" y="1693863"/>
          <p14:tracePt t="9224" x="9055100" y="1714500"/>
          <p14:tracePt t="9232" x="8883650" y="1724025"/>
          <p14:tracePt t="9240" x="8813800" y="1724025"/>
          <p14:tracePt t="9249" x="8642350" y="1724025"/>
          <p14:tracePt t="9256" x="8470900" y="1744663"/>
          <p14:tracePt t="9265" x="8339138" y="1744663"/>
          <p14:tracePt t="9272" x="8259763" y="1744663"/>
          <p14:tracePt t="9280" x="8107363" y="1754188"/>
          <p14:tracePt t="9288" x="8016875" y="1754188"/>
          <p14:tracePt t="9296" x="7886700" y="1774825"/>
          <p14:tracePt t="9304" x="7785100" y="1774825"/>
          <p14:tracePt t="9312" x="7634288" y="1784350"/>
          <p14:tracePt t="9320" x="7543800" y="1784350"/>
          <p14:tracePt t="9328" x="7391400" y="1784350"/>
          <p14:tracePt t="9336" x="7310438" y="1784350"/>
          <p14:tracePt t="9344" x="7150100" y="1784350"/>
          <p14:tracePt t="9352" x="7038975" y="1784350"/>
          <p14:tracePt t="9360" x="6958013" y="1784350"/>
          <p14:tracePt t="9368" x="6846888" y="1784350"/>
          <p14:tracePt t="9376" x="6746875" y="1804988"/>
          <p14:tracePt t="9384" x="6686550" y="1804988"/>
          <p14:tracePt t="9392" x="6524625" y="1804988"/>
          <p14:tracePt t="9400" x="6403975" y="1816100"/>
          <p14:tracePt t="9408" x="6343650" y="1816100"/>
          <p14:tracePt t="9416" x="6232525" y="1816100"/>
          <p14:tracePt t="9424" x="6161088" y="1816100"/>
          <p14:tracePt t="9432" x="6080125" y="1816100"/>
          <p14:tracePt t="9440" x="5970588" y="1825625"/>
          <p14:tracePt t="9450" x="5868988" y="1825625"/>
          <p14:tracePt t="9456" x="5799138" y="1825625"/>
          <p14:tracePt t="9466" x="5727700" y="1846263"/>
          <p14:tracePt t="9472" x="5657850" y="1846263"/>
          <p14:tracePt t="9482" x="5576888" y="1846263"/>
          <p14:tracePt t="9490" x="5505450" y="1846263"/>
          <p14:tracePt t="9498" x="5456238" y="1846263"/>
          <p14:tracePt t="9506" x="5384800" y="1846263"/>
          <p14:tracePt t="9514" x="5314950" y="1855788"/>
          <p14:tracePt t="9522" x="5192713" y="1865313"/>
          <p14:tracePt t="9531" x="5153025" y="1865313"/>
          <p14:tracePt t="9538" x="5062538" y="1885950"/>
          <p14:tracePt t="9547" x="4930775" y="1895475"/>
          <p14:tracePt t="9554" x="4840288" y="1895475"/>
          <p14:tracePt t="9562" x="4699000" y="1916113"/>
          <p14:tracePt t="9570" x="4629150" y="1916113"/>
          <p14:tracePt t="9578" x="4476750" y="1925638"/>
          <p14:tracePt t="9586" x="4356100" y="1925638"/>
          <p14:tracePt t="9594" x="4195763" y="1925638"/>
          <p14:tracePt t="9602" x="4084638" y="1925638"/>
          <p14:tracePt t="9610" x="3962400" y="1925638"/>
          <p14:tracePt t="9618" x="3871913" y="1925638"/>
          <p14:tracePt t="9626" x="3771900" y="1925638"/>
          <p14:tracePt t="9634" x="3700463" y="1925638"/>
          <p14:tracePt t="9642" x="3600450" y="1925638"/>
          <p14:tracePt t="9650" x="3549650" y="1925638"/>
          <p14:tracePt t="9658" x="3489325" y="1925638"/>
          <p14:tracePt t="9666" x="3449638" y="1925638"/>
          <p14:tracePt t="9674" x="3408363" y="1925638"/>
          <p14:tracePt t="9682" x="3378200" y="1925638"/>
          <p14:tracePt t="9690" x="3357563" y="1925638"/>
          <p14:tracePt t="9698" x="3338513" y="1925638"/>
          <p14:tracePt t="9714" x="3327400" y="1925638"/>
          <p14:tracePt t="9730" x="3317875" y="1925638"/>
          <p14:tracePt t="10931" x="3327400" y="1925638"/>
          <p14:tracePt t="10976" x="3338513" y="1925638"/>
          <p14:tracePt t="10992" x="3348038" y="1925638"/>
          <p14:tracePt t="11008" x="3357563" y="1925638"/>
          <p14:tracePt t="11016" x="3368675" y="1925638"/>
          <p14:tracePt t="11024" x="3398838" y="1925638"/>
          <p14:tracePt t="11032" x="3408363" y="1925638"/>
          <p14:tracePt t="11041" x="3429000" y="1925638"/>
          <p14:tracePt t="11048" x="3468688" y="1925638"/>
          <p14:tracePt t="11058" x="3519488" y="1925638"/>
          <p14:tracePt t="11064" x="3559175" y="1925638"/>
          <p14:tracePt t="11074" x="3600450" y="1925638"/>
          <p14:tracePt t="11081" x="3660775" y="1925638"/>
          <p14:tracePt t="11089" x="3700463" y="1925638"/>
          <p14:tracePt t="11096" x="3751263" y="1925638"/>
          <p14:tracePt t="11104" x="3852863" y="1925638"/>
          <p14:tracePt t="11112" x="3922713" y="1925638"/>
          <p14:tracePt t="11120" x="3983038" y="1925638"/>
          <p14:tracePt t="11130" x="4064000" y="1925638"/>
          <p14:tracePt t="11136" x="4103688" y="1925638"/>
          <p14:tracePt t="11146" x="4205288" y="1925638"/>
          <p14:tracePt t="11154" x="4244975" y="1925638"/>
          <p14:tracePt t="11162" x="4305300" y="1925638"/>
          <p14:tracePt t="11169" x="4367213" y="1925638"/>
          <p14:tracePt t="11178" x="4416425" y="1925638"/>
          <p14:tracePt t="11186" x="4497388" y="1925638"/>
          <p14:tracePt t="11194" x="4538663" y="1925638"/>
          <p14:tracePt t="11202" x="4578350" y="1925638"/>
          <p14:tracePt t="11210" x="4638675" y="1936750"/>
          <p14:tracePt t="11218" x="4678363" y="1936750"/>
          <p14:tracePt t="11226" x="4710113" y="1936750"/>
          <p14:tracePt t="11234" x="4729163" y="1946275"/>
          <p14:tracePt t="11242" x="4749800" y="1946275"/>
          <p14:tracePt t="11249" x="4779963" y="1946275"/>
          <p14:tracePt t="11258" x="4810125" y="1955800"/>
          <p14:tracePt t="11265" x="4830763" y="1955800"/>
          <p14:tracePt t="11274" x="4840288" y="1955800"/>
          <p14:tracePt t="11282" x="4849813" y="1955800"/>
          <p14:tracePt t="11290" x="4860925" y="1955800"/>
          <p14:tracePt t="11298" x="4870450" y="1955800"/>
          <p14:tracePt t="11306" x="4881563" y="1955800"/>
          <p14:tracePt t="11314" x="4891088" y="1966913"/>
          <p14:tracePt t="11330" x="4911725" y="1966913"/>
          <p14:tracePt t="11338" x="4921250" y="1966913"/>
          <p14:tracePt t="11346" x="4941888" y="1976438"/>
          <p14:tracePt t="11355" x="4951413" y="1976438"/>
          <p14:tracePt t="11362" x="4960938" y="1976438"/>
          <p14:tracePt t="11370" x="4991100" y="1976438"/>
          <p14:tracePt t="11378" x="5011738" y="1976438"/>
          <p14:tracePt t="11386" x="5041900" y="1976438"/>
          <p14:tracePt t="11394" x="5072063" y="1987550"/>
          <p14:tracePt t="11404" x="5083175" y="1987550"/>
          <p14:tracePt t="11410" x="5102225" y="1987550"/>
          <p14:tracePt t="11421" x="5122863" y="1987550"/>
          <p14:tracePt t="11426" x="5143500" y="1997075"/>
          <p14:tracePt t="11436" x="5162550" y="1997075"/>
          <p14:tracePt t="11444" x="5183188" y="1997075"/>
          <p14:tracePt t="11460" x="5213350" y="1997075"/>
          <p14:tracePt t="11468" x="5233988" y="2006600"/>
          <p14:tracePt t="11476" x="5264150" y="2006600"/>
          <p14:tracePt t="11484" x="5303838" y="2006600"/>
          <p14:tracePt t="11492" x="5324475" y="2006600"/>
          <p14:tracePt t="11500" x="5354638" y="2006600"/>
          <p14:tracePt t="11508" x="5395913" y="2006600"/>
          <p14:tracePt t="11516" x="5426075" y="2006600"/>
          <p14:tracePt t="11524" x="5445125" y="2006600"/>
          <p14:tracePt t="11532" x="5495925" y="2006600"/>
          <p14:tracePt t="11540" x="5546725" y="2006600"/>
          <p14:tracePt t="11548" x="5567363" y="2006600"/>
          <p14:tracePt t="11556" x="5597525" y="2006600"/>
          <p14:tracePt t="11564" x="5627688" y="1997075"/>
          <p14:tracePt t="11572" x="5657850" y="1997075"/>
          <p14:tracePt t="11580" x="5697538" y="1987550"/>
          <p14:tracePt t="11588" x="5718175" y="1987550"/>
          <p14:tracePt t="11596" x="5748338" y="1987550"/>
          <p14:tracePt t="11603" x="5768975" y="1976438"/>
          <p14:tracePt t="11612" x="5778500" y="1976438"/>
          <p14:tracePt t="11620" x="5799138" y="1976438"/>
          <p14:tracePt t="11628" x="5808663" y="1976438"/>
          <p14:tracePt t="11637" x="5818188" y="1976438"/>
          <p14:tracePt t="11644" x="5829300" y="1976438"/>
          <p14:tracePt t="11660" x="5829300" y="1966913"/>
          <p14:tracePt t="12096" x="5829300" y="1955800"/>
          <p14:tracePt t="12112" x="5848350" y="1955800"/>
          <p14:tracePt t="12120" x="5859463" y="1946275"/>
          <p14:tracePt t="12128" x="5878513" y="1946275"/>
          <p14:tracePt t="12135" x="5908675" y="1946275"/>
          <p14:tracePt t="12144" x="5919788" y="1946275"/>
          <p14:tracePt t="12152" x="5949950" y="1946275"/>
          <p14:tracePt t="12160" x="5980113" y="1946275"/>
          <p14:tracePt t="12167" x="6010275" y="1946275"/>
          <p14:tracePt t="12176" x="6040438" y="1946275"/>
          <p14:tracePt t="12184" x="6070600" y="1946275"/>
          <p14:tracePt t="12202" x="6130925" y="1946275"/>
          <p14:tracePt t="12208" x="6151563" y="1946275"/>
          <p14:tracePt t="12216" x="6172200" y="1946275"/>
          <p14:tracePt t="12224" x="6181725" y="1946275"/>
          <p14:tracePt t="13678" x="6172200" y="1946275"/>
          <p14:tracePt t="13685" x="6151563" y="1955800"/>
          <p14:tracePt t="13694" x="6130925" y="1966913"/>
          <p14:tracePt t="13700" x="6080125" y="1976438"/>
          <p14:tracePt t="13711" x="6049963" y="1987550"/>
          <p14:tracePt t="13720" x="6000750" y="1997075"/>
          <p14:tracePt t="13728" x="5980113" y="2006600"/>
          <p14:tracePt t="13736" x="5929313" y="2017713"/>
          <p14:tracePt t="13743" x="5868988" y="2027238"/>
          <p14:tracePt t="13751" x="5818188" y="2057400"/>
          <p14:tracePt t="13759" x="5757863" y="2066925"/>
          <p14:tracePt t="13768" x="5697538" y="2087563"/>
          <p14:tracePt t="13776" x="5627688" y="2108200"/>
          <p14:tracePt t="13783" x="5567363" y="2117725"/>
          <p14:tracePt t="13793" x="5505450" y="2138363"/>
          <p14:tracePt t="13799" x="5405438" y="2168525"/>
          <p14:tracePt t="13807" x="5345113" y="2178050"/>
          <p14:tracePt t="13815" x="5264150" y="2208213"/>
          <p14:tracePt t="13824" x="5183188" y="2219325"/>
          <p14:tracePt t="13832" x="5102225" y="2249488"/>
          <p14:tracePt t="13839" x="5021263" y="2259013"/>
          <p14:tracePt t="13847" x="4870450" y="2298700"/>
          <p14:tracePt t="13855" x="4759325" y="2309813"/>
          <p14:tracePt t="13864" x="4678363" y="2319338"/>
          <p14:tracePt t="13871" x="4527550" y="2349500"/>
          <p14:tracePt t="13879" x="4406900" y="2370138"/>
          <p14:tracePt t="13887" x="4295775" y="2379663"/>
          <p14:tracePt t="13895" x="4175125" y="2400300"/>
          <p14:tracePt t="13903" x="4064000" y="2409825"/>
          <p14:tracePt t="13911" x="3952875" y="2420938"/>
          <p14:tracePt t="13919" x="3852863" y="2420938"/>
          <p14:tracePt t="13928" x="3721100" y="2420938"/>
          <p14:tracePt t="13935" x="3630613" y="2420938"/>
          <p14:tracePt t="13944" x="3529013" y="2439988"/>
          <p14:tracePt t="13951" x="3449638" y="2439988"/>
          <p14:tracePt t="13959" x="3357563" y="2439988"/>
          <p14:tracePt t="13969" x="3278188" y="2439988"/>
          <p14:tracePt t="13977" x="3206750" y="2439988"/>
          <p14:tracePt t="13985" x="3167063" y="2439988"/>
          <p14:tracePt t="13993" x="3116263" y="2439988"/>
          <p14:tracePt t="14001" x="3086100" y="2439988"/>
          <p14:tracePt t="14009" x="3074988" y="2439988"/>
          <p14:tracePt t="14018" x="3065463" y="2439988"/>
          <p14:tracePt t="14025" x="3055938" y="2439988"/>
          <p14:tracePt t="14836" x="3065463" y="2439988"/>
          <p14:tracePt t="14852" x="3095625" y="2430463"/>
          <p14:tracePt t="14860" x="3116263" y="2430463"/>
          <p14:tracePt t="14868" x="3136900" y="2420938"/>
          <p14:tracePt t="14875" x="3176588" y="2420938"/>
          <p14:tracePt t="14883" x="3216275" y="2409825"/>
          <p14:tracePt t="14891" x="3317875" y="2409825"/>
          <p14:tracePt t="14899" x="3357563" y="2400300"/>
          <p14:tracePt t="14908" x="3398838" y="2400300"/>
          <p14:tracePt t="14915" x="3459163" y="2400300"/>
          <p14:tracePt t="14923" x="3540125" y="2390775"/>
          <p14:tracePt t="14931" x="3589338" y="2390775"/>
          <p14:tracePt t="14939" x="3651250" y="2390775"/>
          <p14:tracePt t="14947" x="3711575" y="2390775"/>
          <p14:tracePt t="14955" x="3751263" y="2390775"/>
          <p14:tracePt t="14963" x="3811588" y="2390775"/>
          <p14:tracePt t="14971" x="3852863" y="2390775"/>
          <p14:tracePt t="14979" x="3892550" y="2390775"/>
          <p14:tracePt t="14987" x="3922713" y="2390775"/>
          <p14:tracePt t="14995" x="3952875" y="2390775"/>
          <p14:tracePt t="15003" x="3983038" y="2390775"/>
          <p14:tracePt t="15011" x="4013200" y="2390775"/>
          <p14:tracePt t="15020" x="4033838" y="2390775"/>
          <p14:tracePt t="15027" x="4054475" y="2390775"/>
          <p14:tracePt t="15036" x="4084638" y="2390775"/>
          <p14:tracePt t="15043" x="4094163" y="2390775"/>
          <p14:tracePt t="15051" x="4124325" y="2390775"/>
          <p14:tracePt t="15061" x="4144963" y="2390775"/>
          <p14:tracePt t="15067" x="4154488" y="2390775"/>
          <p14:tracePt t="15077" x="4165600" y="2390775"/>
          <p14:tracePt t="15083" x="4175125" y="2390775"/>
          <p14:tracePt t="15093" x="4184650" y="2390775"/>
          <p14:tracePt t="15229" x="4195763" y="2390775"/>
          <p14:tracePt t="15334" x="4205288" y="2390775"/>
          <p14:tracePt t="15341" x="4214813" y="2390775"/>
          <p14:tracePt t="15351" x="4225925" y="2390775"/>
          <p14:tracePt t="15357" x="4235450" y="2390775"/>
          <p14:tracePt t="15368" x="4256088" y="2390775"/>
          <p14:tracePt t="15375" x="4286250" y="2390775"/>
          <p14:tracePt t="15384" x="4305300" y="2390775"/>
          <p14:tracePt t="15391" x="4337050" y="2390775"/>
          <p14:tracePt t="15399" x="4346575" y="2390775"/>
          <p14:tracePt t="15407" x="4376738" y="2390775"/>
          <p14:tracePt t="15415" x="4416425" y="2390775"/>
          <p14:tracePt t="15423" x="4446588" y="2390775"/>
          <p14:tracePt t="15431" x="4476750" y="2390775"/>
          <p14:tracePt t="15439" x="4527550" y="2390775"/>
          <p14:tracePt t="15447" x="4557713" y="2390775"/>
          <p14:tracePt t="15455" x="4598988" y="2390775"/>
          <p14:tracePt t="15463" x="4638675" y="2390775"/>
          <p14:tracePt t="15471" x="4668838" y="2390775"/>
          <p14:tracePt t="15479" x="4689475" y="2390775"/>
          <p14:tracePt t="15487" x="4710113" y="2390775"/>
          <p14:tracePt t="15495" x="4740275" y="2390775"/>
          <p14:tracePt t="15503" x="4749800" y="2390775"/>
          <p14:tracePt t="15511" x="4779963" y="2390775"/>
          <p14:tracePt t="15519" x="4800600" y="2390775"/>
          <p14:tracePt t="15527" x="4830763" y="2390775"/>
          <p14:tracePt t="15535" x="4849813" y="2390775"/>
          <p14:tracePt t="15543" x="4870450" y="2390775"/>
          <p14:tracePt t="15551" x="4900613" y="2400300"/>
          <p14:tracePt t="15559" x="4930775" y="2400300"/>
          <p14:tracePt t="15567" x="4941888" y="2400300"/>
          <p14:tracePt t="15575" x="4951413" y="2400300"/>
          <p14:tracePt t="15583" x="4972050" y="2400300"/>
          <p14:tracePt t="15591" x="4991100" y="2400300"/>
          <p14:tracePt t="15601" x="5011738" y="2400300"/>
          <p14:tracePt t="15607" x="5021263" y="2400300"/>
          <p14:tracePt t="15615" x="5041900" y="2400300"/>
          <p14:tracePt t="15623" x="5062538" y="2400300"/>
          <p14:tracePt t="15631" x="5083175" y="2400300"/>
          <p14:tracePt t="15641" x="5102225" y="2400300"/>
          <p14:tracePt t="15657" x="5122863" y="2400300"/>
          <p14:tracePt t="15666" x="5143500" y="2409825"/>
          <p14:tracePt t="15673" x="5162550" y="2409825"/>
          <p14:tracePt t="15681" x="5183188" y="2409825"/>
          <p14:tracePt t="15689" x="5192713" y="2409825"/>
          <p14:tracePt t="15697" x="5213350" y="2420938"/>
          <p14:tracePt t="15705" x="5233988" y="2420938"/>
          <p14:tracePt t="15713" x="5254625" y="2420938"/>
          <p14:tracePt t="15721" x="5264150" y="2420938"/>
          <p14:tracePt t="15729" x="5273675" y="2420938"/>
          <p14:tracePt t="15737" x="5294313" y="2420938"/>
          <p14:tracePt t="15745" x="5314950" y="2420938"/>
          <p14:tracePt t="15755" x="5324475" y="2420938"/>
          <p14:tracePt t="15766" x="5345113" y="2430463"/>
          <p14:tracePt t="15773" x="5354638" y="2430463"/>
          <p14:tracePt t="15782" x="5364163" y="2430463"/>
          <p14:tracePt t="15789" x="5375275" y="2430463"/>
          <p14:tracePt t="15797" x="5395913" y="2430463"/>
          <p14:tracePt t="15813" x="5414963" y="2430463"/>
          <p14:tracePt t="15821" x="5426075" y="2439988"/>
          <p14:tracePt t="15829" x="5435600" y="2439988"/>
          <p14:tracePt t="15837" x="5445125" y="2439988"/>
          <p14:tracePt t="15845" x="5465763" y="2439988"/>
          <p14:tracePt t="15853" x="5475288" y="2439988"/>
          <p14:tracePt t="15861" x="5505450" y="2451100"/>
          <p14:tracePt t="15869" x="5526088" y="2451100"/>
          <p14:tracePt t="15877" x="5535613" y="2451100"/>
          <p14:tracePt t="15885" x="5556250" y="2460625"/>
          <p14:tracePt t="15893" x="5576888" y="2460625"/>
          <p14:tracePt t="15901" x="5597525" y="2460625"/>
          <p14:tracePt t="15909" x="5616575" y="2460625"/>
          <p14:tracePt t="15919" x="5637213" y="2470150"/>
          <p14:tracePt t="15935" x="5657850" y="2470150"/>
          <p14:tracePt t="15941" x="5667375" y="2470150"/>
          <p14:tracePt t="15951" x="5688013" y="2470150"/>
          <p14:tracePt t="15972" x="5697538" y="2470150"/>
          <p14:tracePt t="15979" x="5707063" y="2481263"/>
          <p14:tracePt t="15987" x="5718175" y="2481263"/>
          <p14:tracePt t="16261" x="5727700" y="2481263"/>
          <p14:tracePt t="16269" x="5748338" y="2481263"/>
          <p14:tracePt t="16277" x="5757863" y="2481263"/>
          <p14:tracePt t="16285" x="5768975" y="2481263"/>
          <p14:tracePt t="16293" x="5799138" y="2481263"/>
          <p14:tracePt t="16301" x="5829300" y="2481263"/>
          <p14:tracePt t="16309" x="5889625" y="2481263"/>
          <p14:tracePt t="16319" x="5919788" y="2481263"/>
          <p14:tracePt t="16330" x="5959475" y="2481263"/>
          <p14:tracePt t="16337" x="6000750" y="2481263"/>
          <p14:tracePt t="16346" x="6030913" y="2481263"/>
          <p14:tracePt t="16353" x="6080125" y="2481263"/>
          <p14:tracePt t="16361" x="6111875" y="2481263"/>
          <p14:tracePt t="16369" x="6151563" y="2481263"/>
          <p14:tracePt t="16377" x="6181725" y="2481263"/>
          <p14:tracePt t="16385" x="6221413" y="2481263"/>
          <p14:tracePt t="16393" x="6251575" y="2481263"/>
          <p14:tracePt t="16401" x="6283325" y="2481263"/>
          <p14:tracePt t="16409" x="6313488" y="2481263"/>
          <p14:tracePt t="16417" x="6332538" y="2481263"/>
          <p14:tracePt t="16425" x="6343650" y="2481263"/>
          <p14:tracePt t="16433" x="6362700" y="2481263"/>
          <p14:tracePt t="16441" x="6373813" y="2481263"/>
          <p14:tracePt t="16449" x="6383338" y="2481263"/>
          <p14:tracePt t="16457" x="6392863" y="2481263"/>
          <p14:tracePt t="16659" x="6403975" y="2481263"/>
          <p14:tracePt t="16677" x="6413500" y="2481263"/>
          <p14:tracePt t="16687" x="6423025" y="2481263"/>
          <p14:tracePt t="16695" x="6443663" y="2481263"/>
          <p14:tracePt t="16703" x="6454775" y="2481263"/>
          <p14:tracePt t="16711" x="6473825" y="2481263"/>
          <p14:tracePt t="16719" x="6494463" y="2481263"/>
          <p14:tracePt t="16728" x="6524625" y="2481263"/>
          <p14:tracePt t="16735" x="6554788" y="2481263"/>
          <p14:tracePt t="16744" x="6584950" y="2470150"/>
          <p14:tracePt t="16751" x="6615113" y="2470150"/>
          <p14:tracePt t="16761" x="6645275" y="2470150"/>
          <p14:tracePt t="16767" x="6675438" y="2470150"/>
          <p14:tracePt t="16777" x="6705600" y="2460625"/>
          <p14:tracePt t="16783" x="6746875" y="2460625"/>
          <p14:tracePt t="16794" x="6777038" y="2460625"/>
          <p14:tracePt t="16801" x="6807200" y="2451100"/>
          <p14:tracePt t="16809" x="6837363" y="2451100"/>
          <p14:tracePt t="16817" x="6867525" y="2451100"/>
          <p14:tracePt t="16825" x="6897688" y="2439988"/>
          <p14:tracePt t="16833" x="6948488" y="2439988"/>
          <p14:tracePt t="16841" x="6978650" y="2439988"/>
          <p14:tracePt t="16849" x="6988175" y="2439988"/>
          <p14:tracePt t="16857" x="7018338" y="2430463"/>
          <p14:tracePt t="16865" x="7048500" y="2430463"/>
          <p14:tracePt t="16873" x="7078663" y="2420938"/>
          <p14:tracePt t="16883" x="7099300" y="2420938"/>
          <p14:tracePt t="16893" x="7119938" y="2409825"/>
          <p14:tracePt t="16901" x="7189788" y="2409825"/>
          <p14:tracePt t="16910" x="7210425" y="2400300"/>
          <p14:tracePt t="16917" x="7240588" y="2400300"/>
          <p14:tracePt t="16925" x="7270750" y="2400300"/>
          <p14:tracePt t="16933" x="7300913" y="2390775"/>
          <p14:tracePt t="16941" x="7331075" y="2390775"/>
          <p14:tracePt t="16949" x="7361238" y="2379663"/>
          <p14:tracePt t="16957" x="7391400" y="2379663"/>
          <p14:tracePt t="16965" x="7412038" y="2379663"/>
          <p14:tracePt t="16973" x="7432675" y="2379663"/>
          <p14:tracePt t="16981" x="7442200" y="2379663"/>
          <p14:tracePt t="17013" x="7451725" y="2379663"/>
          <p14:tracePt t="17021" x="7462838" y="2379663"/>
          <p14:tracePt t="17029" x="7472363" y="2379663"/>
          <p14:tracePt t="17107" x="7481888" y="2379663"/>
          <p14:tracePt t="17155" x="7493000" y="2379663"/>
          <p14:tracePt t="17195" x="7502525" y="2379663"/>
          <p14:tracePt t="17211" x="7523163" y="2379663"/>
          <p14:tracePt t="17219" x="7543800" y="2370138"/>
          <p14:tracePt t="17227" x="7553325" y="2370138"/>
          <p14:tracePt t="17235" x="7573963" y="2370138"/>
          <p14:tracePt t="17243" x="7593013" y="2370138"/>
          <p14:tracePt t="17251" x="7613650" y="2370138"/>
          <p14:tracePt t="17259" x="7643813" y="2370138"/>
          <p14:tracePt t="17267" x="7664450" y="2370138"/>
          <p14:tracePt t="17275" x="7694613" y="2370138"/>
          <p14:tracePt t="17283" x="7704138" y="2370138"/>
          <p14:tracePt t="17291" x="7734300" y="2370138"/>
          <p14:tracePt t="17299" x="7764463" y="2370138"/>
          <p14:tracePt t="17308" x="7815263" y="2370138"/>
          <p14:tracePt t="17315" x="7854950" y="2370138"/>
          <p14:tracePt t="17323" x="7896225" y="2370138"/>
          <p14:tracePt t="17331" x="7935913" y="2370138"/>
          <p14:tracePt t="17342" x="7977188" y="2370138"/>
          <p14:tracePt t="17353" x="8016875" y="2370138"/>
          <p14:tracePt t="17361" x="8058150" y="2370138"/>
          <p14:tracePt t="17369" x="8088313" y="2370138"/>
          <p14:tracePt t="17377" x="8097838" y="2370138"/>
          <p14:tracePt t="17385" x="8107363" y="2370138"/>
          <p14:tracePt t="17395" x="8118475" y="2370138"/>
          <p14:tracePt t="18429" x="8128000" y="2370138"/>
          <p14:tracePt t="18451" x="8137525" y="2370138"/>
          <p14:tracePt t="18459" x="8148638" y="2370138"/>
          <p14:tracePt t="18469" x="8188325" y="2370138"/>
          <p14:tracePt t="18477" x="8239125" y="2379663"/>
          <p14:tracePt t="18485" x="8299450" y="2390775"/>
          <p14:tracePt t="18493" x="8389938" y="2390775"/>
          <p14:tracePt t="18502" x="8470900" y="2400300"/>
          <p14:tracePt t="18509" x="8572500" y="2420938"/>
          <p14:tracePt t="18517" x="8642350" y="2420938"/>
          <p14:tracePt t="18525" x="8742363" y="2430463"/>
          <p14:tracePt t="18533" x="8843963" y="2451100"/>
          <p14:tracePt t="18541" x="8975725" y="2460625"/>
          <p14:tracePt t="18549" x="9045575" y="2460625"/>
          <p14:tracePt t="18557" x="9096375" y="2470150"/>
          <p14:tracePt t="18565" x="9136063" y="2470150"/>
          <p14:tracePt t="18573" x="9156700" y="2481263"/>
          <p14:tracePt t="18597" x="9166225" y="2481263"/>
          <p14:tracePt t="19967" x="9166225" y="2490788"/>
          <p14:tracePt t="20023" x="9166225" y="2501900"/>
          <p14:tracePt t="20030" x="9156700" y="2501900"/>
          <p14:tracePt t="20096" x="9136063" y="2501900"/>
          <p14:tracePt t="20103" x="9096375" y="2501900"/>
          <p14:tracePt t="20110" x="9024938" y="2501900"/>
          <p14:tracePt t="20118" x="8964613" y="2481263"/>
          <p14:tracePt t="20127" x="8834438" y="2481263"/>
          <p14:tracePt t="20134" x="8662988" y="2470150"/>
          <p14:tracePt t="20143" x="8582025" y="2470150"/>
          <p14:tracePt t="20150" x="8420100" y="2470150"/>
          <p14:tracePt t="20160" x="8248650" y="2470150"/>
          <p14:tracePt t="20169" x="8097838" y="2470150"/>
          <p14:tracePt t="20177" x="7966075" y="2470150"/>
          <p14:tracePt t="20184" x="7623175" y="2490788"/>
          <p14:tracePt t="20195" x="7402513" y="2520950"/>
          <p14:tracePt t="20200" x="7200900" y="2520950"/>
          <p14:tracePt t="20208" x="7008813" y="2541588"/>
          <p14:tracePt t="20216" x="6777038" y="2562225"/>
          <p14:tracePt t="20225" x="6534150" y="2571750"/>
          <p14:tracePt t="20232" x="6292850" y="2592388"/>
          <p14:tracePt t="20240" x="6121400" y="2611438"/>
          <p14:tracePt t="20248" x="6000750" y="2622550"/>
          <p14:tracePt t="20256" x="5889625" y="2641600"/>
          <p14:tracePt t="20264" x="5697538" y="2652713"/>
          <p14:tracePt t="20272" x="5567363" y="2673350"/>
          <p14:tracePt t="20281" x="5456238" y="2682875"/>
          <p14:tracePt t="20288" x="5334000" y="2713038"/>
          <p14:tracePt t="20296" x="5243513" y="2713038"/>
          <p14:tracePt t="20304" x="5183188" y="2722563"/>
          <p14:tracePt t="20312" x="5062538" y="2743200"/>
          <p14:tracePt t="20321" x="4981575" y="2752725"/>
          <p14:tracePt t="20329" x="4870450" y="2763838"/>
          <p14:tracePt t="20336" x="4770438" y="2782888"/>
          <p14:tracePt t="20345" x="4729163" y="2794000"/>
          <p14:tracePt t="20352" x="4598988" y="2803525"/>
          <p14:tracePt t="20364" x="4497388" y="2833688"/>
          <p14:tracePt t="20372" x="4457700" y="2844800"/>
          <p14:tracePt t="20380" x="4376738" y="2854325"/>
          <p14:tracePt t="20388" x="4256088" y="2905125"/>
          <p14:tracePt t="20396" x="4133850" y="2914650"/>
          <p14:tracePt t="20404" x="4054475" y="2944813"/>
          <p14:tracePt t="20415" x="3922713" y="2984500"/>
          <p14:tracePt t="20420" x="3822700" y="3005138"/>
          <p14:tracePt t="20428" x="3690938" y="3046413"/>
          <p14:tracePt t="20439" x="3589338" y="3076575"/>
          <p14:tracePt t="20444" x="3489325" y="3086100"/>
          <p14:tracePt t="20454" x="3408363" y="3116263"/>
          <p14:tracePt t="20462" x="3327400" y="3125788"/>
          <p14:tracePt t="20470" x="3267075" y="3146425"/>
          <p14:tracePt t="20479" x="3206750" y="3155950"/>
          <p14:tracePt t="20486" x="3095625" y="3187700"/>
          <p14:tracePt t="20494" x="3044825" y="3187700"/>
          <p14:tracePt t="20502" x="3014663" y="3197225"/>
          <p14:tracePt t="20511" x="2984500" y="3197225"/>
          <p14:tracePt t="20518" x="2974975" y="3197225"/>
          <p14:tracePt t="20526" x="2965450" y="3197225"/>
          <p14:tracePt t="20534" x="2954338" y="3197225"/>
          <p14:tracePt t="20542" x="2944813" y="3197225"/>
          <p14:tracePt t="20550" x="2935288" y="3197225"/>
          <p14:tracePt t="20618" x="2935288" y="3206750"/>
          <p14:tracePt t="20634" x="2924175" y="3206750"/>
          <p14:tracePt t="20642" x="2914650" y="3206750"/>
          <p14:tracePt t="20650" x="2894013" y="3206750"/>
          <p14:tracePt t="20658" x="2873375" y="3206750"/>
          <p14:tracePt t="20667" x="2854325" y="3206750"/>
          <p14:tracePt t="20674" x="2843213" y="3206750"/>
          <p14:tracePt t="20682" x="2824163" y="3206750"/>
          <p14:tracePt t="20691" x="2803525" y="3197225"/>
          <p14:tracePt t="20700" x="2773363" y="3197225"/>
          <p14:tracePt t="20707" x="2763838" y="3187700"/>
          <p14:tracePt t="20716" x="2732088" y="3187700"/>
          <p14:tracePt t="20781" x="2732088" y="3176588"/>
          <p14:tracePt t="20868" x="2732088" y="3167063"/>
          <p14:tracePt t="20940" x="2732088" y="3155950"/>
          <p14:tracePt t="20948" x="2743200" y="3155950"/>
          <p14:tracePt t="20973" x="2752725" y="3146425"/>
          <p14:tracePt t="21175" x="2763838" y="3146425"/>
          <p14:tracePt t="21241" x="2763838" y="3136900"/>
          <p14:tracePt t="21862" x="2773363" y="3136900"/>
          <p14:tracePt t="21867" x="2803525" y="3136900"/>
          <p14:tracePt t="21877" x="2833688" y="3136900"/>
          <p14:tracePt t="21887" x="2863850" y="3136900"/>
          <p14:tracePt t="21892" x="2903538" y="3136900"/>
          <p14:tracePt t="21902" x="2935288" y="3136900"/>
          <p14:tracePt t="21908" x="2974975" y="3136900"/>
          <p14:tracePt t="21916" x="3025775" y="3136900"/>
          <p14:tracePt t="21924" x="3065463" y="3136900"/>
          <p14:tracePt t="21932" x="3106738" y="3125788"/>
          <p14:tracePt t="21940" x="3167063" y="3125788"/>
          <p14:tracePt t="21951" x="3236913" y="3125788"/>
          <p14:tracePt t="21960" x="3297238" y="3125788"/>
          <p14:tracePt t="21968" x="3338513" y="3125788"/>
          <p14:tracePt t="21976" x="3387725" y="3125788"/>
          <p14:tracePt t="21984" x="3429000" y="3125788"/>
          <p14:tracePt t="21992" x="3489325" y="3116263"/>
          <p14:tracePt t="22002" x="3529013" y="3116263"/>
          <p14:tracePt t="22012" x="3549650" y="3116263"/>
          <p14:tracePt t="22020" x="3559175" y="3116263"/>
          <p14:tracePt t="22028" x="3570288" y="3116263"/>
          <p14:tracePt t="22036" x="3579813" y="3116263"/>
          <p14:tracePt t="22392" x="3589338" y="3116263"/>
          <p14:tracePt t="22409" x="3600450" y="3116263"/>
          <p14:tracePt t="22415" x="3609975" y="3116263"/>
          <p14:tracePt t="22425" x="3630613" y="3116263"/>
          <p14:tracePt t="22431" x="3651250" y="3116263"/>
          <p14:tracePt t="22440" x="3681413" y="3116263"/>
          <p14:tracePt t="22449" x="3700463" y="3116263"/>
          <p14:tracePt t="22456" x="3730625" y="3116263"/>
          <p14:tracePt t="22465" x="3760788" y="3116263"/>
          <p14:tracePt t="22472" x="3790950" y="3116263"/>
          <p14:tracePt t="22480" x="3832225" y="3116263"/>
          <p14:tracePt t="22488" x="3862388" y="3116263"/>
          <p14:tracePt t="22496" x="3892550" y="3116263"/>
          <p14:tracePt t="22504" x="3922713" y="3116263"/>
          <p14:tracePt t="22512" x="3943350" y="3116263"/>
          <p14:tracePt t="22524" x="3973513" y="3116263"/>
          <p14:tracePt t="22531" x="4003675" y="3116263"/>
          <p14:tracePt t="22540" x="4013200" y="3125788"/>
          <p14:tracePt t="22548" x="4073525" y="3125788"/>
          <p14:tracePt t="22556" x="4094163" y="3125788"/>
          <p14:tracePt t="22565" x="4124325" y="3125788"/>
          <p14:tracePt t="22572" x="4144963" y="3125788"/>
          <p14:tracePt t="22581" x="4154488" y="3125788"/>
          <p14:tracePt t="22588" x="4175125" y="3125788"/>
          <p14:tracePt t="22596" x="4195763" y="3125788"/>
          <p14:tracePt t="22604" x="4205288" y="3125788"/>
          <p14:tracePt t="22612" x="4214813" y="3125788"/>
          <p14:tracePt t="22620" x="4225925" y="3125788"/>
          <p14:tracePt t="22628" x="4235450" y="3125788"/>
          <p14:tracePt t="22636" x="4244975" y="3125788"/>
          <p14:tracePt t="22644" x="4256088" y="3125788"/>
          <p14:tracePt t="22660" x="4275138" y="3125788"/>
          <p14:tracePt t="22668" x="4286250" y="3125788"/>
          <p14:tracePt t="22676" x="4305300" y="3125788"/>
          <p14:tracePt t="22684" x="4316413" y="3125788"/>
          <p14:tracePt t="22694" x="4337050" y="3125788"/>
          <p14:tracePt t="22700" x="4356100" y="3125788"/>
          <p14:tracePt t="22710" x="4376738" y="3125788"/>
          <p14:tracePt t="22718" x="4386263" y="3125788"/>
          <p14:tracePt t="22726" x="4397375" y="3125788"/>
          <p14:tracePt t="22736" x="4416425" y="3125788"/>
          <p14:tracePt t="22743" x="4437063" y="3125788"/>
          <p14:tracePt t="22751" x="4457700" y="3125788"/>
          <p14:tracePt t="22767" x="4476750" y="3125788"/>
          <p14:tracePt t="22775" x="4497388" y="3125788"/>
          <p14:tracePt t="22784" x="4518025" y="3125788"/>
          <p14:tracePt t="22790" x="4538663" y="3125788"/>
          <p14:tracePt t="22798" x="4548188" y="3125788"/>
          <p14:tracePt t="22806" x="4568825" y="3125788"/>
          <p14:tracePt t="22814" x="4587875" y="3125788"/>
          <p14:tracePt t="22822" x="4608513" y="3125788"/>
          <p14:tracePt t="22830" x="4618038" y="3125788"/>
          <p14:tracePt t="22838" x="4638675" y="3125788"/>
          <p14:tracePt t="22847" x="4668838" y="3125788"/>
          <p14:tracePt t="22854" x="4689475" y="3125788"/>
          <p14:tracePt t="22863" x="4699000" y="3125788"/>
          <p14:tracePt t="22870" x="4719638" y="3125788"/>
          <p14:tracePt t="22886" x="4740275" y="3125788"/>
          <p14:tracePt t="22894" x="4749800" y="3125788"/>
          <p14:tracePt t="22902" x="4770438" y="3125788"/>
          <p14:tracePt t="22918" x="4779963" y="3125788"/>
          <p14:tracePt t="22926" x="4800600" y="3116263"/>
          <p14:tracePt t="22934" x="4810125" y="3116263"/>
          <p14:tracePt t="22944" x="4819650" y="3116263"/>
          <p14:tracePt t="22952" x="4840288" y="3116263"/>
          <p14:tracePt t="22958" x="4860925" y="3116263"/>
          <p14:tracePt t="22968" x="4870450" y="3116263"/>
          <p14:tracePt t="22974" x="4881563" y="3116263"/>
          <p14:tracePt t="22984" x="4900613" y="3116263"/>
          <p14:tracePt t="22990" x="4921250" y="3106738"/>
          <p14:tracePt t="23000" x="4941888" y="3106738"/>
          <p14:tracePt t="23008" x="4960938" y="3106738"/>
          <p14:tracePt t="23016" x="4991100" y="3106738"/>
          <p14:tracePt t="23024" x="5011738" y="3106738"/>
          <p14:tracePt t="23036" x="5021263" y="3106738"/>
          <p14:tracePt t="23044" x="5041900" y="3106738"/>
          <p14:tracePt t="23052" x="5062538" y="3106738"/>
          <p14:tracePt t="23060" x="5083175" y="3106738"/>
          <p14:tracePt t="23068" x="5092700" y="3106738"/>
          <p14:tracePt t="23076" x="5113338" y="3106738"/>
          <p14:tracePt t="23084" x="5132388" y="3106738"/>
          <p14:tracePt t="23092" x="5143500" y="3106738"/>
          <p14:tracePt t="23100" x="5162550" y="3106738"/>
          <p14:tracePt t="23108" x="5173663" y="3106738"/>
          <p14:tracePt t="23116" x="5183188" y="3106738"/>
          <p14:tracePt t="23124" x="5192713" y="3106738"/>
          <p14:tracePt t="23132" x="5213350" y="3106738"/>
          <p14:tracePt t="23148" x="5233988" y="3106738"/>
          <p14:tracePt t="23156" x="5243513" y="3106738"/>
          <p14:tracePt t="23164" x="5264150" y="3106738"/>
          <p14:tracePt t="23172" x="5273675" y="3106738"/>
          <p14:tracePt t="23180" x="5294313" y="3106738"/>
          <p14:tracePt t="23188" x="5324475" y="3106738"/>
          <p14:tracePt t="23196" x="5345113" y="3106738"/>
          <p14:tracePt t="23204" x="5375275" y="3106738"/>
          <p14:tracePt t="23212" x="5405438" y="3106738"/>
          <p14:tracePt t="23220" x="5435600" y="3106738"/>
          <p14:tracePt t="23230" x="5456238" y="3106738"/>
          <p14:tracePt t="23242" x="5475288" y="3106738"/>
          <p14:tracePt t="23248" x="5516563" y="3106738"/>
          <p14:tracePt t="23266" x="5526088" y="3116263"/>
          <p14:tracePt t="23334" x="5535613" y="3116263"/>
          <p14:tracePt t="23342" x="5546725" y="3116263"/>
          <p14:tracePt t="23350" x="5567363" y="3116263"/>
          <p14:tracePt t="23358" x="5567363" y="3125788"/>
          <p14:tracePt t="23366" x="5586413" y="3125788"/>
          <p14:tracePt t="23374" x="5607050" y="3125788"/>
          <p14:tracePt t="23384" x="5627688" y="3125788"/>
          <p14:tracePt t="23390" x="5657850" y="3125788"/>
          <p14:tracePt t="23398" x="5676900" y="3125788"/>
          <p14:tracePt t="23406" x="5688013" y="3136900"/>
          <p14:tracePt t="23414" x="5718175" y="3136900"/>
          <p14:tracePt t="23422" x="5727700" y="3136900"/>
          <p14:tracePt t="23430" x="5757863" y="3136900"/>
          <p14:tracePt t="23438" x="5768975" y="3136900"/>
          <p14:tracePt t="23446" x="5778500" y="3136900"/>
          <p14:tracePt t="23454" x="5788025" y="3136900"/>
          <p14:tracePt t="23462" x="5808663" y="3136900"/>
          <p14:tracePt t="23470" x="5829300" y="3136900"/>
          <p14:tracePt t="23478" x="5848350" y="3136900"/>
          <p14:tracePt t="23493" x="5878513" y="3136900"/>
          <p14:tracePt t="23504" x="5899150" y="3136900"/>
          <p14:tracePt t="23510" x="5919788" y="3136900"/>
          <p14:tracePt t="23526" x="5940425" y="3136900"/>
          <p14:tracePt t="23536" x="5949950" y="3136900"/>
          <p14:tracePt t="23546" x="5970588" y="3136900"/>
          <p14:tracePt t="23556" x="5989638" y="3136900"/>
          <p14:tracePt t="23562" x="6019800" y="3136900"/>
          <p14:tracePt t="23572" x="6030913" y="3136900"/>
          <p14:tracePt t="23580" x="6049963" y="3136900"/>
          <p14:tracePt t="23588" x="6080125" y="3136900"/>
          <p14:tracePt t="23596" x="6100763" y="3125788"/>
          <p14:tracePt t="23604" x="6121400" y="3125788"/>
          <p14:tracePt t="23612" x="6142038" y="3125788"/>
          <p14:tracePt t="23620" x="6151563" y="3125788"/>
          <p14:tracePt t="23628" x="6181725" y="3125788"/>
          <p14:tracePt t="23636" x="6211888" y="3125788"/>
          <p14:tracePt t="23644" x="6242050" y="3125788"/>
          <p14:tracePt t="23652" x="6272213" y="3125788"/>
          <p14:tracePt t="23660" x="6302375" y="3125788"/>
          <p14:tracePt t="23668" x="6362700" y="3125788"/>
          <p14:tracePt t="23676" x="6392863" y="3125788"/>
          <p14:tracePt t="23684" x="6434138" y="3125788"/>
          <p14:tracePt t="23692" x="6464300" y="3125788"/>
          <p14:tracePt t="23700" x="6503988" y="3125788"/>
          <p14:tracePt t="23709" x="6534150" y="3125788"/>
          <p14:tracePt t="23716" x="6564313" y="3125788"/>
          <p14:tracePt t="23724" x="6584950" y="3125788"/>
          <p14:tracePt t="23732" x="6605588" y="3125788"/>
          <p14:tracePt t="23740" x="6635750" y="3125788"/>
          <p14:tracePt t="23748" x="6656388" y="3125788"/>
          <p14:tracePt t="23756" x="6665913" y="3125788"/>
          <p14:tracePt t="23764" x="6675438" y="3125788"/>
          <p14:tracePt t="23772" x="6696075" y="3125788"/>
          <p14:tracePt t="23780" x="6716713" y="3125788"/>
          <p14:tracePt t="23796" x="6735763" y="3125788"/>
          <p14:tracePt t="23806" x="6746875" y="3125788"/>
          <p14:tracePt t="23812" x="6756400" y="3125788"/>
          <p14:tracePt t="23822" x="6765925" y="3125788"/>
          <p14:tracePt t="23836" x="6777038" y="3125788"/>
          <p14:tracePt t="23846" x="6786563" y="3125788"/>
          <p14:tracePt t="23862" x="6796088" y="3125788"/>
          <p14:tracePt t="23878" x="6816725" y="3125788"/>
          <p14:tracePt t="24212" x="6827838" y="3116263"/>
          <p14:tracePt t="24221" x="6837363" y="3116263"/>
          <p14:tracePt t="24228" x="6858000" y="3116263"/>
          <p14:tracePt t="24236" x="6858000" y="3106738"/>
          <p14:tracePt t="24244" x="6877050" y="3106738"/>
          <p14:tracePt t="24255" x="6907213" y="3106738"/>
          <p14:tracePt t="24264" x="6937375" y="3106738"/>
          <p14:tracePt t="24274" x="6967538" y="3095625"/>
          <p14:tracePt t="24281" x="6999288" y="3095625"/>
          <p14:tracePt t="24288" x="7029450" y="3095625"/>
          <p14:tracePt t="24296" x="7048500" y="3095625"/>
          <p14:tracePt t="24307" x="7069138" y="3095625"/>
          <p14:tracePt t="24312" x="7099300" y="3095625"/>
          <p14:tracePt t="24321" x="7119938" y="3095625"/>
          <p14:tracePt t="24336" x="7129463" y="3095625"/>
          <p14:tracePt t="24361" x="7138988" y="3095625"/>
          <p14:tracePt t="24665" x="7138988" y="3086100"/>
          <p14:tracePt t="24836" x="7150100" y="3086100"/>
          <p14:tracePt t="24844" x="7159625" y="3086100"/>
          <p14:tracePt t="24850" x="7189788" y="3086100"/>
          <p14:tracePt t="24858" x="7219950" y="3086100"/>
          <p14:tracePt t="24865" x="7280275" y="3086100"/>
          <p14:tracePt t="24872" x="7342188" y="3086100"/>
          <p14:tracePt t="24880" x="7412038" y="3086100"/>
          <p14:tracePt t="24888" x="7493000" y="3086100"/>
          <p14:tracePt t="24897" x="7573963" y="3086100"/>
          <p14:tracePt t="24905" x="7664450" y="3095625"/>
          <p14:tracePt t="24913" x="7694613" y="3095625"/>
          <p14:tracePt t="24922" x="7754938" y="3095625"/>
          <p14:tracePt t="24928" x="7824788" y="3095625"/>
          <p14:tracePt t="24938" x="7854950" y="3095625"/>
          <p14:tracePt t="24944" x="7875588" y="3095625"/>
          <p14:tracePt t="24954" x="7886700" y="3095625"/>
          <p14:tracePt t="24982" x="7896225" y="3095625"/>
          <p14:tracePt t="25118" x="7905750" y="3095625"/>
          <p14:tracePt t="25126" x="7935913" y="3095625"/>
          <p14:tracePt t="25138" x="7956550" y="3095625"/>
          <p14:tracePt t="25146" x="7986713" y="3095625"/>
          <p14:tracePt t="25154" x="8026400" y="3095625"/>
          <p14:tracePt t="25159" x="8077200" y="3095625"/>
          <p14:tracePt t="25166" x="8118475" y="3095625"/>
          <p14:tracePt t="25176" x="8148638" y="3095625"/>
          <p14:tracePt t="25186" x="8188325" y="3095625"/>
          <p14:tracePt t="25203" x="8299450" y="3095625"/>
          <p14:tracePt t="25210" x="8329613" y="3095625"/>
          <p14:tracePt t="25218" x="8369300" y="3095625"/>
          <p14:tracePt t="25228" x="8401050" y="3095625"/>
          <p14:tracePt t="25235" x="8420100" y="3095625"/>
          <p14:tracePt t="25244" x="8450263" y="3095625"/>
          <p14:tracePt t="25251" x="8470900" y="3095625"/>
          <p14:tracePt t="25260" x="8501063" y="3095625"/>
          <p14:tracePt t="25268" x="8521700" y="3095625"/>
          <p14:tracePt t="25276" x="8551863" y="3095625"/>
          <p14:tracePt t="25288" x="8561388" y="3095625"/>
          <p14:tracePt t="25296" x="8621713" y="3095625"/>
          <p14:tracePt t="25304" x="8642350" y="3095625"/>
          <p14:tracePt t="25311" x="8651875" y="3095625"/>
          <p14:tracePt t="25319" x="8662988" y="3095625"/>
          <p14:tracePt t="25327" x="8672513" y="3095625"/>
          <p14:tracePt t="25336" x="8682038" y="3095625"/>
          <p14:tracePt t="25344" x="8693150" y="3095625"/>
          <p14:tracePt t="25368" x="8702675" y="3095625"/>
          <p14:tracePt t="25760" x="8702675" y="3106738"/>
          <p14:tracePt t="25834" x="8702675" y="3116263"/>
          <p14:tracePt t="25862" x="8702675" y="3125788"/>
          <p14:tracePt t="26516" x="8712200" y="3125788"/>
          <p14:tracePt t="26524" x="8742363" y="3125788"/>
          <p14:tracePt t="26531" x="8783638" y="3125788"/>
          <p14:tracePt t="26539" x="8843963" y="3125788"/>
          <p14:tracePt t="26548" x="8924925" y="3106738"/>
          <p14:tracePt t="26557" x="9015413" y="3106738"/>
          <p14:tracePt t="26567" x="9117013" y="3095625"/>
          <p14:tracePt t="26576" x="9207500" y="3095625"/>
          <p14:tracePt t="26584" x="9288463" y="3086100"/>
          <p14:tracePt t="26591" x="9459913" y="3086100"/>
          <p14:tracePt t="26599" x="9539288" y="3086100"/>
          <p14:tracePt t="26609" x="9701213" y="3065463"/>
          <p14:tracePt t="26615" x="9893300" y="3065463"/>
          <p14:tracePt t="26623" x="10064750" y="3065463"/>
          <p14:tracePt t="26634" x="10225088" y="3065463"/>
          <p14:tracePt t="26639" x="10356850" y="3065463"/>
          <p14:tracePt t="26649" x="10437813" y="3065463"/>
          <p14:tracePt t="26657" x="10498138" y="3065463"/>
          <p14:tracePt t="26665" x="10537825" y="3065463"/>
          <p14:tracePt t="26673" x="10567988" y="3065463"/>
          <p14:tracePt t="26681" x="10598150" y="3065463"/>
          <p14:tracePt t="26689" x="10639425" y="3065463"/>
          <p14:tracePt t="26697" x="10658475" y="3065463"/>
          <p14:tracePt t="26705" x="10679113" y="3065463"/>
          <p14:tracePt t="26714" x="10688638" y="3065463"/>
          <p14:tracePt t="28348" x="10679113" y="3065463"/>
          <p14:tracePt t="28357" x="10648950" y="3076575"/>
          <p14:tracePt t="28364" x="10618788" y="3086100"/>
          <p14:tracePt t="28371" x="10567988" y="3106738"/>
          <p14:tracePt t="28380" x="10528300" y="3125788"/>
          <p14:tracePt t="28386" x="10487025" y="3136900"/>
          <p14:tracePt t="28394" x="10387013" y="3155950"/>
          <p14:tracePt t="28402" x="10326688" y="3176588"/>
          <p14:tracePt t="28409" x="10206038" y="3187700"/>
          <p14:tracePt t="28418" x="10113963" y="3187700"/>
          <p14:tracePt t="28425" x="9923463" y="3206750"/>
          <p14:tracePt t="28433" x="9771063" y="3206750"/>
          <p14:tracePt t="28441" x="9569450" y="3217863"/>
          <p14:tracePt t="28449" x="9459913" y="3217863"/>
          <p14:tracePt t="28461" x="9147175" y="3217863"/>
          <p14:tracePt t="28469" x="8934450" y="3217863"/>
          <p14:tracePt t="28477" x="8712200" y="3217863"/>
          <p14:tracePt t="28485" x="8572500" y="3217863"/>
          <p14:tracePt t="28493" x="8197850" y="3176588"/>
          <p14:tracePt t="28503" x="7886700" y="3155950"/>
          <p14:tracePt t="28509" x="7694613" y="3155950"/>
          <p14:tracePt t="28518" x="7342188" y="3116263"/>
          <p14:tracePt t="28525" x="7159625" y="3095625"/>
          <p14:tracePt t="28533" x="7008813" y="3086100"/>
          <p14:tracePt t="28541" x="6746875" y="3086100"/>
          <p14:tracePt t="28549" x="6545263" y="3065463"/>
          <p14:tracePt t="28557" x="6343650" y="3065463"/>
          <p14:tracePt t="28565" x="6151563" y="3055938"/>
          <p14:tracePt t="28573" x="5959475" y="3035300"/>
          <p14:tracePt t="28581" x="5799138" y="3035300"/>
          <p14:tracePt t="28589" x="5646738" y="3035300"/>
          <p14:tracePt t="28599" x="5546725" y="3035300"/>
          <p14:tracePt t="28605" x="5384800" y="3035300"/>
          <p14:tracePt t="28615" x="5284788" y="3035300"/>
          <p14:tracePt t="28621" x="5132388" y="3035300"/>
          <p14:tracePt t="28631" x="5002213" y="3046413"/>
          <p14:tracePt t="28637" x="4911725" y="3046413"/>
          <p14:tracePt t="28647" x="4789488" y="3055938"/>
          <p14:tracePt t="28657" x="4659313" y="3076575"/>
          <p14:tracePt t="28667" x="4568825" y="3076575"/>
          <p14:tracePt t="28675" x="4497388" y="3086100"/>
          <p14:tracePt t="28684" x="4427538" y="3095625"/>
          <p14:tracePt t="28691" x="4286250" y="3116263"/>
          <p14:tracePt t="28700" x="4214813" y="3125788"/>
          <p14:tracePt t="28707" x="4133850" y="3136900"/>
          <p14:tracePt t="28715" x="4054475" y="3146425"/>
          <p14:tracePt t="28723" x="4024313" y="3155950"/>
          <p14:tracePt t="28731" x="3952875" y="3176588"/>
          <p14:tracePt t="28739" x="3871913" y="3187700"/>
          <p14:tracePt t="28747" x="3811588" y="3197225"/>
          <p14:tracePt t="28755" x="3711575" y="3227388"/>
          <p14:tracePt t="28763" x="3640138" y="3257550"/>
          <p14:tracePt t="28771" x="3559175" y="3278188"/>
          <p14:tracePt t="28779" x="3468688" y="3297238"/>
          <p14:tracePt t="28787" x="3438525" y="3308350"/>
          <p14:tracePt t="28795" x="3317875" y="3327400"/>
          <p14:tracePt t="28803" x="3236913" y="3348038"/>
          <p14:tracePt t="28811" x="3176588" y="3359150"/>
          <p14:tracePt t="28819" x="3116263" y="3359150"/>
          <p14:tracePt t="28827" x="3055938" y="3368675"/>
          <p14:tracePt t="28835" x="3014663" y="3378200"/>
          <p14:tracePt t="28843" x="2965450" y="3389313"/>
          <p14:tracePt t="28851" x="2914650" y="3389313"/>
          <p14:tracePt t="28861" x="2863850" y="3398838"/>
          <p14:tracePt t="28871" x="2824163" y="3408363"/>
          <p14:tracePt t="28879" x="2722563" y="3429000"/>
          <p14:tracePt t="28887" x="2682875" y="3438525"/>
          <p14:tracePt t="28897" x="2641600" y="3449638"/>
          <p14:tracePt t="28905" x="2601913" y="3449638"/>
          <p14:tracePt t="28913" x="2560638" y="3459163"/>
          <p14:tracePt t="28921" x="2520950" y="3468688"/>
          <p14:tracePt t="28929" x="2490788" y="3479800"/>
          <p14:tracePt t="28937" x="2470150" y="3479800"/>
          <p14:tracePt t="28945" x="2451100" y="3479800"/>
          <p14:tracePt t="28953" x="2439988" y="3489325"/>
          <p14:tracePt t="28961" x="2430463" y="3489325"/>
          <p14:tracePt t="28969" x="2420938" y="3489325"/>
          <p14:tracePt t="28977" x="2409825" y="3498850"/>
          <p14:tracePt t="28985" x="2400300" y="3498850"/>
          <p14:tracePt t="29001" x="2390775" y="3509963"/>
          <p14:tracePt t="29009" x="2379663" y="3509963"/>
          <p14:tracePt t="29017" x="2370138" y="3509963"/>
          <p14:tracePt t="29025" x="2359025" y="3509963"/>
          <p14:tracePt t="29033" x="2349500" y="3509963"/>
          <p14:tracePt t="29041" x="2339975" y="3519488"/>
          <p14:tracePt t="29049" x="2328863" y="3519488"/>
          <p14:tracePt t="29057" x="2319338" y="3519488"/>
          <p14:tracePt t="29065" x="2319338" y="3530600"/>
          <p14:tracePt t="29255" x="2309813" y="3530600"/>
          <p14:tracePt t="29279" x="2309813" y="3519488"/>
          <p14:tracePt t="29319" x="2298700" y="3519488"/>
          <p14:tracePt t="29407" x="2298700" y="3509963"/>
          <p14:tracePt t="29423" x="2298700" y="3498850"/>
          <p14:tracePt t="29455" x="2298700" y="3489325"/>
          <p14:tracePt t="29473" x="2298700" y="3479800"/>
          <p14:tracePt t="29505" x="2289175" y="3468688"/>
          <p14:tracePt t="29521" x="2289175" y="3459163"/>
          <p14:tracePt t="29528" x="2289175" y="3449638"/>
          <p14:tracePt t="29545" x="2289175" y="3438525"/>
          <p14:tracePt t="29561" x="2289175" y="3429000"/>
          <p14:tracePt t="29569" x="2289175" y="3419475"/>
          <p14:tracePt t="29578" x="2289175" y="3408363"/>
          <p14:tracePt t="29589" x="2289175" y="3398838"/>
          <p14:tracePt t="29597" x="2298700" y="3398838"/>
          <p14:tracePt t="29605" x="2298700" y="3389313"/>
          <p14:tracePt t="29613" x="2309813" y="3378200"/>
          <p14:tracePt t="29621" x="2309813" y="3368675"/>
          <p14:tracePt t="29637" x="2319338" y="3359150"/>
          <p14:tracePt t="29653" x="2328863" y="3359150"/>
          <p14:tracePt t="29662" x="2328863" y="3348038"/>
          <p14:tracePt t="29685" x="2339975" y="3348038"/>
          <p14:tracePt t="29693" x="2339975" y="3338513"/>
          <p14:tracePt t="30321" x="2349500" y="3338513"/>
          <p14:tracePt t="30329" x="2370138" y="3327400"/>
          <p14:tracePt t="30338" x="2390775" y="3327400"/>
          <p14:tracePt t="30347" x="2420938" y="3327400"/>
          <p14:tracePt t="30352" x="2451100" y="3327400"/>
          <p14:tracePt t="30359" x="2481263" y="3317875"/>
          <p14:tracePt t="30367" x="2520950" y="3317875"/>
          <p14:tracePt t="30376" x="2560638" y="3317875"/>
          <p14:tracePt t="30383" x="2592388" y="3308350"/>
          <p14:tracePt t="30392" x="2652713" y="3308350"/>
          <p14:tracePt t="30399" x="2692400" y="3308350"/>
          <p14:tracePt t="30407" x="2752725" y="3308350"/>
          <p14:tracePt t="30415" x="2833688" y="3297238"/>
          <p14:tracePt t="30423" x="2843213" y="3297238"/>
          <p14:tracePt t="30431" x="2873375" y="3297238"/>
          <p14:tracePt t="30439" x="2903538" y="3297238"/>
          <p14:tracePt t="30447" x="2924175" y="3297238"/>
          <p14:tracePt t="30455" x="2935288" y="3297238"/>
          <p14:tracePt t="30463" x="2944813" y="3297238"/>
          <p14:tracePt t="30764" x="2954338" y="3297238"/>
          <p14:tracePt t="30772" x="2965450" y="3297238"/>
          <p14:tracePt t="30780" x="2995613" y="3297238"/>
          <p14:tracePt t="30787" x="3025775" y="3297238"/>
          <p14:tracePt t="30794" x="3065463" y="3297238"/>
          <p14:tracePt t="30801" x="3125788" y="3297238"/>
          <p14:tracePt t="30809" x="3186113" y="3297238"/>
          <p14:tracePt t="30817" x="3236913" y="3297238"/>
          <p14:tracePt t="30825" x="3297238" y="3297238"/>
          <p14:tracePt t="30833" x="3357563" y="3297238"/>
          <p14:tracePt t="30843" x="3449638" y="3297238"/>
          <p14:tracePt t="30849" x="3509963" y="3297238"/>
          <p14:tracePt t="30859" x="3570288" y="3297238"/>
          <p14:tracePt t="30865" x="3609975" y="3297238"/>
          <p14:tracePt t="30875" x="3651250" y="3297238"/>
          <p14:tracePt t="30883" x="3681413" y="3297238"/>
          <p14:tracePt t="30891" x="3730625" y="3297238"/>
          <p14:tracePt t="30907" x="3741738" y="3297238"/>
          <p14:tracePt t="30915" x="3751263" y="3297238"/>
          <p14:tracePt t="31181" x="3760788" y="3297238"/>
          <p14:tracePt t="31189" x="3781425" y="3297238"/>
          <p14:tracePt t="31197" x="3802063" y="3297238"/>
          <p14:tracePt t="31205" x="3832225" y="3297238"/>
          <p14:tracePt t="31213" x="3883025" y="3308350"/>
          <p14:tracePt t="31221" x="3952875" y="3317875"/>
          <p14:tracePt t="31229" x="4033838" y="3327400"/>
          <p14:tracePt t="31238" x="4094163" y="3348038"/>
          <p14:tracePt t="31245" x="4124325" y="3359150"/>
          <p14:tracePt t="31253" x="4175125" y="3368675"/>
          <p14:tracePt t="31261" x="4205288" y="3368675"/>
          <p14:tracePt t="31269" x="4244975" y="3378200"/>
          <p14:tracePt t="31277" x="4275138" y="3378200"/>
          <p14:tracePt t="31285" x="4295775" y="3389313"/>
          <p14:tracePt t="31293" x="4305300" y="3389313"/>
          <p14:tracePt t="31300" x="4316413" y="3389313"/>
          <p14:tracePt t="31587" x="4325938" y="3389313"/>
          <p14:tracePt t="31595" x="4337050" y="3389313"/>
          <p14:tracePt t="31603" x="4346575" y="3389313"/>
          <p14:tracePt t="31611" x="4356100" y="3389313"/>
          <p14:tracePt t="31619" x="4376738" y="3389313"/>
          <p14:tracePt t="31627" x="4406900" y="3389313"/>
          <p14:tracePt t="31635" x="4437063" y="3378200"/>
          <p14:tracePt t="31643" x="4457700" y="3378200"/>
          <p14:tracePt t="31651" x="4487863" y="3368675"/>
          <p14:tracePt t="31659" x="4508500" y="3368675"/>
          <p14:tracePt t="31667" x="4538663" y="3359150"/>
          <p14:tracePt t="31677" x="4568825" y="3359150"/>
          <p14:tracePt t="31682" x="4598988" y="3359150"/>
          <p14:tracePt t="31690" x="4618038" y="3348038"/>
          <p14:tracePt t="31702" x="4638675" y="3348038"/>
          <p14:tracePt t="31707" x="4659313" y="3348038"/>
          <p14:tracePt t="31777" x="4668838" y="3348038"/>
          <p14:tracePt t="32091" x="4678363" y="3348038"/>
          <p14:tracePt t="32099" x="4699000" y="3348038"/>
          <p14:tracePt t="32107" x="4729163" y="3348038"/>
          <p14:tracePt t="32115" x="4759325" y="3348038"/>
          <p14:tracePt t="32123" x="4789488" y="3348038"/>
          <p14:tracePt t="32130" x="4830763" y="3359150"/>
          <p14:tracePt t="32139" x="4860925" y="3368675"/>
          <p14:tracePt t="32146" x="4921250" y="3378200"/>
          <p14:tracePt t="32155" x="4960938" y="3389313"/>
          <p14:tracePt t="32163" x="4991100" y="3398838"/>
          <p14:tracePt t="32171" x="5021263" y="3408363"/>
          <p14:tracePt t="32179" x="5053013" y="3408363"/>
          <p14:tracePt t="32199" x="5072063" y="3419475"/>
          <p14:tracePt t="32207" x="5083175" y="3419475"/>
          <p14:tracePt t="32557" x="5092700" y="3419475"/>
          <p14:tracePt t="32567" x="5102225" y="3419475"/>
          <p14:tracePt t="32575" x="5122863" y="3419475"/>
          <p14:tracePt t="32583" x="5143500" y="3419475"/>
          <p14:tracePt t="32598" x="5162550" y="3419475"/>
          <p14:tracePt t="32607" x="5173663" y="3419475"/>
          <p14:tracePt t="32615" x="5183188" y="3419475"/>
          <p14:tracePt t="32623" x="5192713" y="3419475"/>
          <p14:tracePt t="32631" x="5203825" y="3419475"/>
          <p14:tracePt t="32639" x="5224463" y="3419475"/>
          <p14:tracePt t="32647" x="5243513" y="3419475"/>
          <p14:tracePt t="32670" x="5254625" y="3419475"/>
          <p14:tracePt t="32687" x="5264150" y="3419475"/>
          <p14:tracePt t="32842" x="5273675" y="3419475"/>
          <p14:tracePt t="32888" x="5284788" y="3419475"/>
          <p14:tracePt t="32917" x="5294313" y="3419475"/>
          <p14:tracePt t="32924" x="5314950" y="3419475"/>
          <p14:tracePt t="32932" x="5345113" y="3419475"/>
          <p14:tracePt t="32940" x="5375275" y="3419475"/>
          <p14:tracePt t="32949" x="5405438" y="3429000"/>
          <p14:tracePt t="32956" x="5445125" y="3429000"/>
          <p14:tracePt t="32964" x="5486400" y="3429000"/>
          <p14:tracePt t="32972" x="5546725" y="3429000"/>
          <p14:tracePt t="32981" x="5586413" y="3429000"/>
          <p14:tracePt t="32988" x="5646738" y="3438525"/>
          <p14:tracePt t="32996" x="5737225" y="3438525"/>
          <p14:tracePt t="33004" x="5799138" y="3438525"/>
          <p14:tracePt t="33012" x="5838825" y="3438525"/>
          <p14:tracePt t="33020" x="5908675" y="3438525"/>
          <p14:tracePt t="33029" x="5989638" y="3459163"/>
          <p14:tracePt t="33037" x="6049963" y="3459163"/>
          <p14:tracePt t="33045" x="6091238" y="3459163"/>
          <p14:tracePt t="33052" x="6130925" y="3459163"/>
          <p14:tracePt t="33061" x="6161088" y="3459163"/>
          <p14:tracePt t="33068" x="6191250" y="3459163"/>
          <p14:tracePt t="33076" x="6202363" y="3459163"/>
          <p14:tracePt t="33084" x="6211888" y="3459163"/>
          <p14:tracePt t="33662" x="6211888" y="3468688"/>
          <p14:tracePt t="33815" x="6211888" y="3479800"/>
          <p14:tracePt t="34426" x="6232525" y="3468688"/>
          <p14:tracePt t="34434" x="6251575" y="3459163"/>
          <p14:tracePt t="34442" x="6283325" y="3449638"/>
          <p14:tracePt t="34450" x="6313488" y="3449638"/>
          <p14:tracePt t="34458" x="6353175" y="3429000"/>
          <p14:tracePt t="34466" x="6392863" y="3419475"/>
          <p14:tracePt t="34474" x="6443663" y="3408363"/>
          <p14:tracePt t="34482" x="6484938" y="3408363"/>
          <p14:tracePt t="34492" x="6524625" y="3398838"/>
          <p14:tracePt t="34502" x="6554788" y="3398838"/>
          <p14:tracePt t="34510" x="6605588" y="3389313"/>
          <p14:tracePt t="34518" x="6635750" y="3389313"/>
          <p14:tracePt t="34528" x="6665913" y="3378200"/>
          <p14:tracePt t="34534" x="6675438" y="3378200"/>
          <p14:tracePt t="34550" x="6686550" y="3378200"/>
          <p14:tracePt t="34636" x="6686550" y="3368675"/>
          <p14:tracePt t="35096" x="6686550" y="3359150"/>
          <p14:tracePt t="35144" x="6696075" y="3359150"/>
          <p14:tracePt t="35152" x="6726238" y="3359150"/>
          <p14:tracePt t="35160" x="6756400" y="3359150"/>
          <p14:tracePt t="35168" x="6765925" y="3359150"/>
          <p14:tracePt t="35176" x="6796088" y="3359150"/>
          <p14:tracePt t="35184" x="6846888" y="3359150"/>
          <p14:tracePt t="35192" x="6858000" y="3359150"/>
          <p14:tracePt t="35202" x="6907213" y="3359150"/>
          <p14:tracePt t="35210" x="6958013" y="3359150"/>
          <p14:tracePt t="35220" x="7038975" y="3359150"/>
          <p14:tracePt t="35228" x="7108825" y="3359150"/>
          <p14:tracePt t="35236" x="7138988" y="3359150"/>
          <p14:tracePt t="35244" x="7261225" y="3359150"/>
          <p14:tracePt t="35252" x="7342188" y="3359150"/>
          <p14:tracePt t="35260" x="7381875" y="3359150"/>
          <p14:tracePt t="35268" x="7412038" y="3359150"/>
          <p14:tracePt t="35276" x="7462838" y="3359150"/>
          <p14:tracePt t="35284" x="7513638" y="3359150"/>
          <p14:tracePt t="35292" x="7553325" y="3359150"/>
          <p14:tracePt t="35301" x="7583488" y="3359150"/>
          <p14:tracePt t="35308" x="7623175" y="3359150"/>
          <p14:tracePt t="35317" x="7653338" y="3359150"/>
          <p14:tracePt t="35324" x="7694613" y="3359150"/>
          <p14:tracePt t="35332" x="7734300" y="3359150"/>
          <p14:tracePt t="35340" x="7764463" y="3359150"/>
          <p14:tracePt t="35350" x="7794625" y="3359150"/>
          <p14:tracePt t="35356" x="7845425" y="3359150"/>
          <p14:tracePt t="35367" x="7886700" y="3359150"/>
          <p14:tracePt t="35372" x="7905750" y="3359150"/>
          <p14:tracePt t="35384" x="7947025" y="3359150"/>
          <p14:tracePt t="35390" x="7977188" y="3359150"/>
          <p14:tracePt t="35398" x="8007350" y="3359150"/>
          <p14:tracePt t="35406" x="8037513" y="3359150"/>
          <p14:tracePt t="35416" x="8058150" y="3359150"/>
          <p14:tracePt t="35426" x="8067675" y="3359150"/>
          <p14:tracePt t="35434" x="8088313" y="3359150"/>
          <p14:tracePt t="35442" x="8097838" y="3359150"/>
          <p14:tracePt t="35449" x="8107363" y="3359150"/>
          <p14:tracePt t="36514" x="8118475" y="3359150"/>
          <p14:tracePt t="36522" x="8128000" y="3359150"/>
          <p14:tracePt t="36531" x="8148638" y="3359150"/>
          <p14:tracePt t="36538" x="8167688" y="3368675"/>
          <p14:tracePt t="36547" x="8188325" y="3378200"/>
          <p14:tracePt t="36554" x="8197850" y="3389313"/>
          <p14:tracePt t="36562" x="8208963" y="3398838"/>
          <p14:tracePt t="36571" x="8229600" y="3398838"/>
          <p14:tracePt t="36580" x="8239125" y="3408363"/>
          <p14:tracePt t="36586" x="8248650" y="3408363"/>
          <p14:tracePt t="36594" x="8259763" y="3419475"/>
          <p14:tracePt t="36602" x="8278813" y="3419475"/>
          <p14:tracePt t="36610" x="8289925" y="3419475"/>
          <p14:tracePt t="36618" x="8308975" y="3429000"/>
          <p14:tracePt t="36634" x="8329613" y="3429000"/>
          <p14:tracePt t="36643" x="8350250" y="3429000"/>
          <p14:tracePt t="36654" x="8369300" y="3429000"/>
          <p14:tracePt t="36670" x="8389938" y="3438525"/>
          <p14:tracePt t="36678" x="8401050" y="3438525"/>
          <p14:tracePt t="36686" x="8410575" y="3438525"/>
          <p14:tracePt t="36694" x="8420100" y="3438525"/>
          <p14:tracePt t="36710" x="8431213" y="3438525"/>
          <p14:tracePt t="36727" x="8440738" y="3438525"/>
          <p14:tracePt t="36746" x="8450263" y="3438525"/>
          <p14:tracePt t="36877" x="8461375" y="3438525"/>
          <p14:tracePt t="36901" x="8470900" y="3438525"/>
          <p14:tracePt t="36909" x="8480425" y="3438525"/>
          <p14:tracePt t="36917" x="8491538" y="3438525"/>
          <p14:tracePt t="36925" x="8501063" y="3438525"/>
          <p14:tracePt t="36933" x="8501063" y="3429000"/>
          <p14:tracePt t="36941" x="8521700" y="3419475"/>
          <p14:tracePt t="36950" x="8540750" y="3419475"/>
          <p14:tracePt t="36960" x="8572500" y="3398838"/>
          <p14:tracePt t="36968" x="8602663" y="3389313"/>
          <p14:tracePt t="36976" x="8632825" y="3378200"/>
          <p14:tracePt t="36984" x="8693150" y="3359150"/>
          <p14:tracePt t="36992" x="8732838" y="3338513"/>
          <p14:tracePt t="37002" x="8763000" y="3338513"/>
          <p14:tracePt t="37009" x="8804275" y="3317875"/>
          <p14:tracePt t="37016" x="8834438" y="3317875"/>
          <p14:tracePt t="37025" x="8843963" y="3308350"/>
          <p14:tracePt t="37032" x="8864600" y="3297238"/>
          <p14:tracePt t="37040" x="8874125" y="3297238"/>
          <p14:tracePt t="37048" x="8883650" y="3297238"/>
          <p14:tracePt t="37058" x="8894763" y="3297238"/>
          <p14:tracePt t="37458" x="8904288" y="3297238"/>
          <p14:tracePt t="37473" x="8913813" y="3297238"/>
          <p14:tracePt t="37481" x="8934450" y="3297238"/>
          <p14:tracePt t="37488" x="8964613" y="3297238"/>
          <p14:tracePt t="37496" x="8994775" y="3308350"/>
          <p14:tracePt t="37504" x="9024938" y="3308350"/>
          <p14:tracePt t="37514" x="9045575" y="3317875"/>
          <p14:tracePt t="37519" x="9085263" y="3317875"/>
          <p14:tracePt t="37528" x="9147175" y="3327400"/>
          <p14:tracePt t="37536" x="9186863" y="3327400"/>
          <p14:tracePt t="37544" x="9247188" y="3338513"/>
          <p14:tracePt t="37552" x="9307513" y="3338513"/>
          <p14:tracePt t="37560" x="9367838" y="3338513"/>
          <p14:tracePt t="37568" x="9428163" y="3348038"/>
          <p14:tracePt t="37576" x="9478963" y="3348038"/>
          <p14:tracePt t="37584" x="9559925" y="3348038"/>
          <p14:tracePt t="37592" x="9599613" y="3348038"/>
          <p14:tracePt t="37602" x="9661525" y="3348038"/>
          <p14:tracePt t="37608" x="9680575" y="3348038"/>
          <p14:tracePt t="37618" x="9721850" y="3348038"/>
          <p14:tracePt t="37624" x="9752013" y="3348038"/>
          <p14:tracePt t="37634" x="9782175" y="3348038"/>
          <p14:tracePt t="37639" x="9812338" y="3348038"/>
          <p14:tracePt t="37650" x="9821863" y="3348038"/>
          <p14:tracePt t="37658" x="9832975" y="3348038"/>
          <p14:tracePt t="37668" x="9852025" y="3348038"/>
          <p14:tracePt t="37678" x="9863138" y="3338513"/>
          <p14:tracePt t="37686" x="9882188" y="3338513"/>
          <p14:tracePt t="37694" x="9893300" y="3338513"/>
          <p14:tracePt t="37702" x="9902825" y="3338513"/>
          <p14:tracePt t="37710" x="9923463" y="3338513"/>
          <p14:tracePt t="37717" x="9932988" y="3338513"/>
          <p14:tracePt t="37726" x="9942513" y="3338513"/>
          <p14:tracePt t="37734" x="9963150" y="3338513"/>
          <p14:tracePt t="37742" x="9972675" y="3338513"/>
          <p14:tracePt t="37750" x="9983788" y="3338513"/>
          <p14:tracePt t="37758" x="9983788" y="3327400"/>
          <p14:tracePt t="37765" x="9993313" y="3327400"/>
          <p14:tracePt t="39136" x="9993313" y="3338513"/>
          <p14:tracePt t="40291" x="9983788" y="3338513"/>
          <p14:tracePt t="40299" x="9963150" y="3338513"/>
          <p14:tracePt t="40308" x="9942513" y="3338513"/>
          <p14:tracePt t="40316" x="9912350" y="3338513"/>
          <p14:tracePt t="40323" x="9882188" y="3327400"/>
          <p14:tracePt t="40331" x="9852025" y="3327400"/>
          <p14:tracePt t="40339" x="9791700" y="3308350"/>
          <p14:tracePt t="40347" x="9752013" y="3297238"/>
          <p14:tracePt t="40355" x="9691688" y="3267075"/>
          <p14:tracePt t="40363" x="9640888" y="3257550"/>
          <p14:tracePt t="40371" x="9599613" y="3236913"/>
          <p14:tracePt t="40379" x="9520238" y="3206750"/>
          <p14:tracePt t="40387" x="9378950" y="3167063"/>
          <p14:tracePt t="40395" x="9277350" y="3136900"/>
          <p14:tracePt t="40405" x="9196388" y="3106738"/>
          <p14:tracePt t="40411" x="9075738" y="3065463"/>
          <p14:tracePt t="40419" x="8945563" y="3035300"/>
          <p14:tracePt t="40428" x="8591550" y="2974975"/>
          <p14:tracePt t="40435" x="8440738" y="2954338"/>
          <p14:tracePt t="40445" x="8026400" y="2874963"/>
          <p14:tracePt t="40453" x="7704138" y="2833688"/>
          <p14:tracePt t="40461" x="7513638" y="2803525"/>
          <p14:tracePt t="40469" x="7048500" y="2743200"/>
          <p14:tracePt t="40477" x="6615113" y="2692400"/>
          <p14:tracePt t="40485" x="6423025" y="2682875"/>
          <p14:tracePt t="40494" x="6080125" y="2682875"/>
          <p14:tracePt t="40501" x="5657850" y="2682875"/>
          <p14:tracePt t="40509" x="5475288" y="2682875"/>
          <p14:tracePt t="40517" x="5345113" y="2682875"/>
          <p14:tracePt t="40525" x="5062538" y="2682875"/>
          <p14:tracePt t="40533" x="4849813" y="2682875"/>
          <p14:tracePt t="40541" x="4678363" y="2682875"/>
          <p14:tracePt t="40549" x="4608513" y="2682875"/>
          <p14:tracePt t="40557" x="4437063" y="2703513"/>
          <p14:tracePt t="40565" x="4265613" y="2713038"/>
          <p14:tracePt t="40574" x="4184650" y="2733675"/>
          <p14:tracePt t="40581" x="4103688" y="2743200"/>
          <p14:tracePt t="40590" x="4013200" y="2743200"/>
          <p14:tracePt t="40597" x="3932238" y="2752725"/>
          <p14:tracePt t="40605" x="3871913" y="2763838"/>
          <p14:tracePt t="40613" x="3811588" y="2782888"/>
          <p14:tracePt t="40621" x="3751263" y="2794000"/>
          <p14:tracePt t="40629" x="3711575" y="2794000"/>
          <p14:tracePt t="40637" x="3660775" y="2813050"/>
          <p14:tracePt t="40645" x="3630613" y="2813050"/>
          <p14:tracePt t="40653" x="3589338" y="2813050"/>
          <p14:tracePt t="40661" x="3549650" y="2824163"/>
          <p14:tracePt t="40669" x="3449638" y="2854325"/>
          <p14:tracePt t="40677" x="3387725" y="2854325"/>
          <p14:tracePt t="40687" x="3357563" y="2863850"/>
          <p14:tracePt t="40697" x="3297238" y="2863850"/>
          <p14:tracePt t="40706" x="3227388" y="2874963"/>
          <p14:tracePt t="40713" x="3167063" y="2894013"/>
          <p14:tracePt t="40721" x="3116263" y="2905125"/>
          <p14:tracePt t="40731" x="3074988" y="2905125"/>
          <p14:tracePt t="40740" x="3035300" y="2914650"/>
          <p14:tracePt t="40747" x="3005138" y="2924175"/>
          <p14:tracePt t="40756" x="2974975" y="2935288"/>
          <p14:tracePt t="40763" x="2954338" y="2935288"/>
          <p14:tracePt t="40771" x="2935288" y="2944813"/>
          <p14:tracePt t="40779" x="2924175" y="2944813"/>
          <p14:tracePt t="40787" x="2903538" y="2954338"/>
          <p14:tracePt t="40811" x="2894013" y="2954338"/>
          <p14:tracePt t="40819" x="2884488" y="2954338"/>
          <p14:tracePt t="40827" x="2873375" y="2965450"/>
          <p14:tracePt t="40835" x="2863850" y="2974975"/>
          <p14:tracePt t="40843" x="2854325" y="2984500"/>
          <p14:tracePt t="40851" x="2843213" y="3005138"/>
          <p14:tracePt t="40859" x="2833688" y="3025775"/>
          <p14:tracePt t="40867" x="2813050" y="3055938"/>
          <p14:tracePt t="40875" x="2803525" y="3086100"/>
          <p14:tracePt t="40883" x="2773363" y="3116263"/>
          <p14:tracePt t="40891" x="2763838" y="3146425"/>
          <p14:tracePt t="40899" x="2743200" y="3176588"/>
          <p14:tracePt t="40908" x="2732088" y="3206750"/>
          <p14:tracePt t="40915" x="2722563" y="3236913"/>
          <p14:tracePt t="40923" x="2713038" y="3267075"/>
          <p14:tracePt t="40931" x="2692400" y="3287713"/>
          <p14:tracePt t="40939" x="2682875" y="3308350"/>
          <p14:tracePt t="40947" x="2682875" y="3317875"/>
          <p14:tracePt t="40955" x="2682875" y="3327400"/>
          <p14:tracePt t="40963" x="2682875" y="3338513"/>
          <p14:tracePt t="40972" x="2671763" y="3348038"/>
          <p14:tracePt t="41003" x="2662238" y="3359150"/>
          <p14:tracePt t="41013" x="2652713" y="3368675"/>
          <p14:tracePt t="41019" x="2652713" y="3389313"/>
          <p14:tracePt t="41029" x="2632075" y="3398838"/>
          <p14:tracePt t="41035" x="2611438" y="3429000"/>
          <p14:tracePt t="41045" x="2601913" y="3438525"/>
          <p14:tracePt t="41053" x="2592388" y="3449638"/>
          <p14:tracePt t="41061" x="2581275" y="3468688"/>
          <p14:tracePt t="41069" x="2560638" y="3479800"/>
          <p14:tracePt t="41077" x="2551113" y="3498850"/>
          <p14:tracePt t="41085" x="2541588" y="3509963"/>
          <p14:tracePt t="41093" x="2520950" y="3519488"/>
          <p14:tracePt t="41101" x="2511425" y="3530600"/>
          <p14:tracePt t="41109" x="2500313" y="3540125"/>
          <p14:tracePt t="41117" x="2481263" y="3549650"/>
          <p14:tracePt t="41125" x="2470150" y="3570288"/>
          <p14:tracePt t="41133" x="2451100" y="3579813"/>
          <p14:tracePt t="41141" x="2430463" y="3600450"/>
          <p14:tracePt t="41149" x="2409825" y="3621088"/>
          <p14:tracePt t="41157" x="2390775" y="3640138"/>
          <p14:tracePt t="41165" x="2370138" y="3651250"/>
          <p14:tracePt t="41173" x="2349500" y="3670300"/>
          <p14:tracePt t="41181" x="2339975" y="3681413"/>
          <p14:tracePt t="41190" x="2328863" y="3690938"/>
          <p14:tracePt t="41205" x="2319338" y="3702050"/>
          <p14:tracePt t="41213" x="2309813" y="3702050"/>
          <p14:tracePt t="41221" x="2309813" y="3711575"/>
          <p14:tracePt t="41237" x="2298700" y="3711575"/>
          <p14:tracePt t="41261" x="2289175" y="3721100"/>
          <p14:tracePt t="41311" x="2279650" y="3732213"/>
          <p14:tracePt t="42776" x="2289175" y="3732213"/>
          <p14:tracePt t="42785" x="2309813" y="3741738"/>
          <p14:tracePt t="42792" x="2349500" y="3751263"/>
          <p14:tracePt t="42799" x="2400300" y="3751263"/>
          <p14:tracePt t="42806" x="2451100" y="3762375"/>
          <p14:tracePt t="42813" x="2511425" y="3771900"/>
          <p14:tracePt t="42821" x="2560638" y="3771900"/>
          <p14:tracePt t="42830" x="2601913" y="3771900"/>
          <p14:tracePt t="42837" x="2632075" y="3771900"/>
          <p14:tracePt t="42847" x="2662238" y="3781425"/>
          <p14:tracePt t="42853" x="2701925" y="3781425"/>
          <p14:tracePt t="42863" x="2763838" y="3781425"/>
          <p14:tracePt t="42869" x="2803525" y="3781425"/>
          <p14:tracePt t="42877" x="2843213" y="3781425"/>
          <p14:tracePt t="42885" x="2884488" y="3781425"/>
          <p14:tracePt t="42894" x="2914650" y="3781425"/>
          <p14:tracePt t="42901" x="2944813" y="3781425"/>
          <p14:tracePt t="42909" x="2974975" y="3781425"/>
          <p14:tracePt t="42917" x="2995613" y="3781425"/>
          <p14:tracePt t="42925" x="3014663" y="3781425"/>
          <p14:tracePt t="42933" x="3035300" y="3781425"/>
          <p14:tracePt t="42949" x="3044825" y="3781425"/>
          <p14:tracePt t="42965" x="3055938" y="3781425"/>
          <p14:tracePt t="42975" x="3065463" y="3781425"/>
          <p14:tracePt t="42982" x="3074988" y="3781425"/>
          <p14:tracePt t="42993" x="3086100" y="3771900"/>
          <p14:tracePt t="43001" x="3095625" y="3771900"/>
          <p14:tracePt t="43012" x="3116263" y="3771900"/>
          <p14:tracePt t="43019" x="3136900" y="3771900"/>
          <p14:tracePt t="43035" x="3155950" y="3771900"/>
          <p14:tracePt t="43044" x="3167063" y="3771900"/>
          <p14:tracePt t="43052" x="3186113" y="3762375"/>
          <p14:tracePt t="43067" x="3197225" y="3762375"/>
          <p14:tracePt t="43084" x="3206750" y="3762375"/>
          <p14:tracePt t="43099" x="3216275" y="3762375"/>
          <p14:tracePt t="43107" x="3216275" y="3751263"/>
          <p14:tracePt t="43115" x="3227388" y="3751263"/>
          <p14:tracePt t="43131" x="3246438" y="3751263"/>
          <p14:tracePt t="43139" x="3267075" y="3751263"/>
          <p14:tracePt t="43147" x="3297238" y="3741738"/>
          <p14:tracePt t="43155" x="3327400" y="3741738"/>
          <p14:tracePt t="43163" x="3368675" y="3741738"/>
          <p14:tracePt t="43171" x="3417888" y="3732213"/>
          <p14:tracePt t="43179" x="3459163" y="3721100"/>
          <p14:tracePt t="43187" x="3549650" y="3702050"/>
          <p14:tracePt t="43197" x="3630613" y="3702050"/>
          <p14:tracePt t="43210" x="3781425" y="3690938"/>
          <p14:tracePt t="43219" x="3832225" y="3681413"/>
          <p14:tracePt t="43227" x="3943350" y="3681413"/>
          <p14:tracePt t="43237" x="4073525" y="3681413"/>
          <p14:tracePt t="43243" x="4154488" y="3670300"/>
          <p14:tracePt t="43253" x="4214813" y="3670300"/>
          <p14:tracePt t="43260" x="4286250" y="3670300"/>
          <p14:tracePt t="43269" x="4325938" y="3670300"/>
          <p14:tracePt t="43276" x="4376738" y="3660775"/>
          <p14:tracePt t="43285" x="4416425" y="3660775"/>
          <p14:tracePt t="43293" x="4437063" y="3660775"/>
          <p14:tracePt t="43301" x="4457700" y="3651250"/>
          <p14:tracePt t="43317" x="4467225" y="3651250"/>
          <p14:tracePt t="43521" x="4467225" y="3640138"/>
          <p14:tracePt t="43683" x="4476750" y="3640138"/>
          <p14:tracePt t="43709" x="4497388" y="3651250"/>
          <p14:tracePt t="43715" x="4518025" y="3670300"/>
          <p14:tracePt t="43723" x="4527550" y="3670300"/>
          <p14:tracePt t="43731" x="4548188" y="3702050"/>
          <p14:tracePt t="43739" x="4568825" y="3721100"/>
          <p14:tracePt t="43747" x="4618038" y="3741738"/>
          <p14:tracePt t="43755" x="4638675" y="3762375"/>
          <p14:tracePt t="43763" x="4659313" y="3771900"/>
          <p14:tracePt t="43771" x="4678363" y="3792538"/>
          <p14:tracePt t="43779" x="4699000" y="3802063"/>
          <p14:tracePt t="43787" x="4729163" y="3822700"/>
          <p14:tracePt t="43795" x="4759325" y="3832225"/>
          <p14:tracePt t="43803" x="4779963" y="3841750"/>
          <p14:tracePt t="43813" x="4800600" y="3852863"/>
          <p14:tracePt t="43818" x="4830763" y="3862388"/>
          <p14:tracePt t="43829" x="4849813" y="3862388"/>
          <p14:tracePt t="43835" x="4881563" y="3862388"/>
          <p14:tracePt t="43845" x="4921250" y="3873500"/>
          <p14:tracePt t="43851" x="4951413" y="3873500"/>
          <p14:tracePt t="43861" x="4981575" y="3873500"/>
          <p14:tracePt t="43868" x="5011738" y="3873500"/>
          <p14:tracePt t="43877" x="5053013" y="3883025"/>
          <p14:tracePt t="43885" x="5092700" y="3883025"/>
          <p14:tracePt t="43893" x="5143500" y="3883025"/>
          <p14:tracePt t="43901" x="5173663" y="3883025"/>
          <p14:tracePt t="43909" x="5203825" y="3883025"/>
          <p14:tracePt t="43917" x="5233988" y="3883025"/>
          <p14:tracePt t="43925" x="5243513" y="3883025"/>
          <p14:tracePt t="43933" x="5264150" y="3883025"/>
          <p14:tracePt t="43941" x="5273675" y="3883025"/>
          <p14:tracePt t="43949" x="5294313" y="3883025"/>
          <p14:tracePt t="43989" x="5303838" y="3883025"/>
          <p14:tracePt t="45093" x="5314950" y="3883025"/>
          <p14:tracePt t="45109" x="5324475" y="3883025"/>
          <p14:tracePt t="45117" x="5345113" y="3883025"/>
          <p14:tracePt t="45125" x="5354638" y="3873500"/>
          <p14:tracePt t="45133" x="5375275" y="3862388"/>
          <p14:tracePt t="45143" x="5384800" y="3852863"/>
          <p14:tracePt t="45148" x="5414963" y="3841750"/>
          <p14:tracePt t="45157" x="5445125" y="3841750"/>
          <p14:tracePt t="45164" x="5475288" y="3832225"/>
          <p14:tracePt t="45172" x="5516563" y="3832225"/>
          <p14:tracePt t="45180" x="5546725" y="3822700"/>
          <p14:tracePt t="45188" x="5576888" y="3822700"/>
          <p14:tracePt t="45197" x="5627688" y="3811588"/>
          <p14:tracePt t="45206" x="5646738" y="3811588"/>
          <p14:tracePt t="45212" x="5676900" y="3811588"/>
          <p14:tracePt t="45223" x="5707063" y="3811588"/>
          <p14:tracePt t="45228" x="5727700" y="3811588"/>
          <p14:tracePt t="45238" x="5748338" y="3811588"/>
          <p14:tracePt t="45246" x="5778500" y="3811588"/>
          <p14:tracePt t="45254" x="5799138" y="3811588"/>
          <p14:tracePt t="45262" x="5829300" y="3811588"/>
          <p14:tracePt t="45270" x="5848350" y="3811588"/>
          <p14:tracePt t="45278" x="5878513" y="3811588"/>
          <p14:tracePt t="45286" x="5908675" y="3811588"/>
          <p14:tracePt t="45294" x="5940425" y="3811588"/>
          <p14:tracePt t="45302" x="5980113" y="3811588"/>
          <p14:tracePt t="45310" x="6019800" y="3811588"/>
          <p14:tracePt t="45318" x="6080125" y="3811588"/>
          <p14:tracePt t="45326" x="6121400" y="3811588"/>
          <p14:tracePt t="45335" x="6172200" y="3811588"/>
          <p14:tracePt t="45342" x="6272213" y="3811588"/>
          <p14:tracePt t="45351" x="6313488" y="3811588"/>
          <p14:tracePt t="45358" x="6353175" y="3811588"/>
          <p14:tracePt t="45366" x="6383338" y="3811588"/>
          <p14:tracePt t="45375" x="6423025" y="3811588"/>
          <p14:tracePt t="45383" x="6503988" y="3822700"/>
          <p14:tracePt t="45390" x="6545263" y="3822700"/>
          <p14:tracePt t="45399" x="6594475" y="3822700"/>
          <p14:tracePt t="45406" x="6656388" y="3822700"/>
          <p14:tracePt t="45415" x="6735763" y="3841750"/>
          <p14:tracePt t="45422" x="6777038" y="3841750"/>
          <p14:tracePt t="45431" x="6837363" y="3841750"/>
          <p14:tracePt t="45438" x="6877050" y="3852863"/>
          <p14:tracePt t="45449" x="6907213" y="3852863"/>
          <p14:tracePt t="45460" x="6937375" y="3852863"/>
          <p14:tracePt t="45466" x="6948488" y="3852863"/>
          <p14:tracePt t="45475" x="6967538" y="3852863"/>
          <p14:tracePt t="46366" x="6988175" y="3852863"/>
          <p14:tracePt t="46374" x="7018338" y="3852863"/>
          <p14:tracePt t="46382" x="7078663" y="3841750"/>
          <p14:tracePt t="46390" x="7108825" y="3841750"/>
          <p14:tracePt t="46398" x="7159625" y="3841750"/>
          <p14:tracePt t="46406" x="7280275" y="3822700"/>
          <p14:tracePt t="46414" x="7361238" y="3822700"/>
          <p14:tracePt t="46422" x="7451725" y="3811588"/>
          <p14:tracePt t="46430" x="7553325" y="3802063"/>
          <p14:tracePt t="46438" x="7593013" y="3802063"/>
          <p14:tracePt t="46446" x="7694613" y="3781425"/>
          <p14:tracePt t="46455" x="7775575" y="3781425"/>
          <p14:tracePt t="46463" x="7835900" y="3771900"/>
          <p14:tracePt t="46472" x="7875588" y="3762375"/>
          <p14:tracePt t="46482" x="7905750" y="3762375"/>
          <p14:tracePt t="46490" x="7926388" y="3751263"/>
          <p14:tracePt t="46515" x="7935913" y="3741738"/>
          <p14:tracePt t="46585" x="7935913" y="3732213"/>
          <p14:tracePt t="46606" x="7947025" y="3732213"/>
          <p14:tracePt t="46640" x="7947025" y="3721100"/>
          <p14:tracePt t="46720" x="7947025" y="3711575"/>
          <p14:tracePt t="46780" x="7956550" y="3711575"/>
          <p14:tracePt t="46808" x="7966075" y="3711575"/>
          <p14:tracePt t="46816" x="7977188" y="3711575"/>
          <p14:tracePt t="46825" x="8007350" y="3711575"/>
          <p14:tracePt t="46832" x="8047038" y="3711575"/>
          <p14:tracePt t="46840" x="8097838" y="3711575"/>
          <p14:tracePt t="46848" x="8158163" y="3711575"/>
          <p14:tracePt t="46856" x="8259763" y="3711575"/>
          <p14:tracePt t="46864" x="8369300" y="3732213"/>
          <p14:tracePt t="46872" x="8501063" y="3741738"/>
          <p14:tracePt t="46882" x="8621713" y="3762375"/>
          <p14:tracePt t="46888" x="8793163" y="3771900"/>
          <p14:tracePt t="46896" x="8924925" y="3792538"/>
          <p14:tracePt t="46904" x="8964613" y="3792538"/>
          <p14:tracePt t="46912" x="9085263" y="3802063"/>
          <p14:tracePt t="46922" x="9147175" y="3802063"/>
          <p14:tracePt t="46928" x="9226550" y="3811588"/>
          <p14:tracePt t="46938" x="9267825" y="3811588"/>
          <p14:tracePt t="46946" x="9297988" y="3811588"/>
          <p14:tracePt t="46954" x="9328150" y="3811588"/>
          <p14:tracePt t="46970" x="9348788" y="3811588"/>
          <p14:tracePt t="47825" x="9348788" y="3822700"/>
          <p14:tracePt t="47896" x="9358313" y="3832225"/>
          <p14:tracePt t="47916" x="9367838" y="3832225"/>
          <p14:tracePt t="47932" x="9378950" y="3832225"/>
          <p14:tracePt t="47948" x="9378950" y="3841750"/>
          <p14:tracePt t="47956" x="9388475" y="3841750"/>
          <p14:tracePt t="47964" x="9398000" y="3841750"/>
          <p14:tracePt t="47972" x="9409113" y="3841750"/>
          <p14:tracePt t="47980" x="9418638" y="3841750"/>
          <p14:tracePt t="47996" x="9439275" y="3841750"/>
          <p14:tracePt t="48004" x="9448800" y="3841750"/>
          <p14:tracePt t="48012" x="9459913" y="3841750"/>
          <p14:tracePt t="48028" x="9478963" y="3841750"/>
          <p14:tracePt t="48036" x="9490075" y="3841750"/>
          <p14:tracePt t="48044" x="9509125" y="3841750"/>
          <p14:tracePt t="48062" x="9520238" y="3841750"/>
          <p14:tracePt t="48070" x="9529763" y="3841750"/>
          <p14:tracePt t="48078" x="9550400" y="3841750"/>
          <p14:tracePt t="48094" x="9559925" y="3841750"/>
          <p14:tracePt t="48102" x="9569450" y="3841750"/>
          <p14:tracePt t="48110" x="9580563" y="3841750"/>
          <p14:tracePt t="48118" x="9590088" y="3841750"/>
          <p14:tracePt t="48134" x="9590088" y="3832225"/>
          <p14:tracePt t="48150" x="9599613" y="3832225"/>
          <p14:tracePt t="48178" x="9610725" y="3832225"/>
          <p14:tracePt t="48212" x="9620250" y="3832225"/>
          <p14:tracePt t="48222" x="9640888" y="3832225"/>
          <p14:tracePt t="48230" x="9650413" y="3822700"/>
          <p14:tracePt t="48238" x="9691688" y="3811588"/>
          <p14:tracePt t="48246" x="9731375" y="3802063"/>
          <p14:tracePt t="48254" x="9791700" y="3792538"/>
          <p14:tracePt t="48264" x="9852025" y="3771900"/>
          <p14:tracePt t="48270" x="9912350" y="3751263"/>
          <p14:tracePt t="48278" x="9972675" y="3741738"/>
          <p14:tracePt t="48286" x="10023475" y="3732213"/>
          <p14:tracePt t="48294" x="10094913" y="3732213"/>
          <p14:tracePt t="48302" x="10144125" y="3721100"/>
          <p14:tracePt t="48310" x="10185400" y="3702050"/>
          <p14:tracePt t="48320" x="10266363" y="3702050"/>
          <p14:tracePt t="48326" x="10296525" y="3690938"/>
          <p14:tracePt t="48336" x="10326688" y="3690938"/>
          <p14:tracePt t="48344" x="10366375" y="3681413"/>
          <p14:tracePt t="48352" x="10396538" y="3681413"/>
          <p14:tracePt t="48360" x="10426700" y="3681413"/>
          <p14:tracePt t="48367" x="10456863" y="3670300"/>
          <p14:tracePt t="48377" x="10487025" y="3670300"/>
          <p14:tracePt t="48384" x="10507663" y="3670300"/>
          <p14:tracePt t="48392" x="10528300" y="3660775"/>
          <p14:tracePt t="48401" x="10537825" y="3660775"/>
          <p14:tracePt t="48408" x="10548938" y="3660775"/>
          <p14:tracePt t="48419" x="10558463" y="3660775"/>
          <p14:tracePt t="48428" x="10567988" y="3660775"/>
          <p14:tracePt t="48476" x="10579100" y="3660775"/>
          <p14:tracePt t="48854" x="10579100" y="3670300"/>
          <p14:tracePt t="48862" x="10579100" y="3681413"/>
          <p14:tracePt t="48872" x="10579100" y="3690938"/>
          <p14:tracePt t="48878" x="10588625" y="3702050"/>
          <p14:tracePt t="48888" x="10598150" y="3721100"/>
          <p14:tracePt t="48894" x="10598150" y="3741738"/>
          <p14:tracePt t="48904" x="10609263" y="3751263"/>
          <p14:tracePt t="48912" x="10618788" y="3762375"/>
          <p14:tracePt t="48930" x="10628313" y="3762375"/>
          <p14:tracePt t="48940" x="10628313" y="3771900"/>
          <p14:tracePt t="49910" x="10618788" y="3771900"/>
          <p14:tracePt t="49950" x="10609263" y="3771900"/>
          <p14:tracePt t="50083" x="10598150" y="3771900"/>
          <p14:tracePt t="50097" x="10588625" y="3771900"/>
          <p14:tracePt t="50105" x="10558463" y="3781425"/>
          <p14:tracePt t="50113" x="10507663" y="3792538"/>
          <p14:tracePt t="50120" x="10467975" y="3802063"/>
          <p14:tracePt t="50128" x="10387013" y="3822700"/>
          <p14:tracePt t="50136" x="10306050" y="3841750"/>
          <p14:tracePt t="50144" x="10215563" y="3862388"/>
          <p14:tracePt t="50152" x="10125075" y="3883025"/>
          <p14:tracePt t="50160" x="9953625" y="3922713"/>
          <p14:tracePt t="50168" x="9740900" y="3952875"/>
          <p14:tracePt t="50175" x="9580563" y="3983038"/>
          <p14:tracePt t="50184" x="9166225" y="4024313"/>
          <p14:tracePt t="50192" x="8883650" y="4064000"/>
          <p14:tracePt t="50210" x="8067675" y="4075113"/>
          <p14:tracePt t="50216" x="7604125" y="4075113"/>
          <p14:tracePt t="50225" x="6948488" y="4075113"/>
          <p14:tracePt t="50232" x="6443663" y="4105275"/>
          <p14:tracePt t="50240" x="6242050" y="4105275"/>
          <p14:tracePt t="50248" x="5848350" y="4105275"/>
          <p14:tracePt t="50256" x="5535613" y="4105275"/>
          <p14:tracePt t="50264" x="5345113" y="4105275"/>
          <p14:tracePt t="50272" x="5122863" y="4105275"/>
          <p14:tracePt t="50282" x="4911725" y="4105275"/>
          <p14:tracePt t="50288" x="4840288" y="4105275"/>
          <p14:tracePt t="50298" x="4710113" y="4105275"/>
          <p14:tracePt t="50304" x="4608513" y="4105275"/>
          <p14:tracePt t="50314" x="4578350" y="4105275"/>
          <p14:tracePt t="50320" x="4538663" y="4105275"/>
          <p14:tracePt t="50330" x="4497388" y="4105275"/>
          <p14:tracePt t="50338" x="4467225" y="4105275"/>
          <p14:tracePt t="50346" x="4446588" y="4105275"/>
          <p14:tracePt t="50354" x="4416425" y="4114800"/>
          <p14:tracePt t="50364" x="4376738" y="4124325"/>
          <p14:tracePt t="50374" x="4337050" y="4124325"/>
          <p14:tracePt t="50382" x="4305300" y="4124325"/>
          <p14:tracePt t="50391" x="4265613" y="4124325"/>
          <p14:tracePt t="50398" x="4235450" y="4124325"/>
          <p14:tracePt t="50405" x="4184650" y="4124325"/>
          <p14:tracePt t="50414" x="4144963" y="4124325"/>
          <p14:tracePt t="50422" x="4114800" y="4124325"/>
          <p14:tracePt t="50430" x="4073525" y="4124325"/>
          <p14:tracePt t="50438" x="4013200" y="4124325"/>
          <p14:tracePt t="50446" x="3983038" y="4124325"/>
          <p14:tracePt t="50454" x="3932238" y="4124325"/>
          <p14:tracePt t="50462" x="3892550" y="4124325"/>
          <p14:tracePt t="50470" x="3841750" y="4124325"/>
          <p14:tracePt t="50478" x="3802063" y="4124325"/>
          <p14:tracePt t="50486" x="3760788" y="4124325"/>
          <p14:tracePt t="50494" x="3721100" y="4124325"/>
          <p14:tracePt t="50502" x="3681413" y="4124325"/>
          <p14:tracePt t="50510" x="3651250" y="4124325"/>
          <p14:tracePt t="50518" x="3619500" y="4124325"/>
          <p14:tracePt t="50526" x="3589338" y="4124325"/>
          <p14:tracePt t="50534" x="3559175" y="4124325"/>
          <p14:tracePt t="50542" x="3540125" y="4124325"/>
          <p14:tracePt t="50550" x="3519488" y="4124325"/>
          <p14:tracePt t="50558" x="3509963" y="4124325"/>
          <p14:tracePt t="50570" x="3498850" y="4124325"/>
          <p14:tracePt t="50578" x="3489325" y="4124325"/>
          <p14:tracePt t="50588" x="3468688" y="4124325"/>
          <p14:tracePt t="50596" x="3459163" y="4124325"/>
          <p14:tracePt t="50603" x="3449638" y="4124325"/>
          <p14:tracePt t="50612" x="3417888" y="4124325"/>
          <p14:tracePt t="50619" x="3398838" y="4124325"/>
          <p14:tracePt t="50628" x="3368675" y="4124325"/>
          <p14:tracePt t="50635" x="3327400" y="4124325"/>
          <p14:tracePt t="50644" x="3287713" y="4124325"/>
          <p14:tracePt t="50652" x="3236913" y="4124325"/>
          <p14:tracePt t="50660" x="3186113" y="4124325"/>
          <p14:tracePt t="50668" x="3155950" y="4124325"/>
          <p14:tracePt t="50680" x="3095625" y="4124325"/>
          <p14:tracePt t="50688" x="2924175" y="4144963"/>
          <p14:tracePt t="50696" x="2884488" y="4154488"/>
          <p14:tracePt t="50704" x="2863850" y="4154488"/>
          <p14:tracePt t="50712" x="2843213" y="4154488"/>
          <p14:tracePt t="50720" x="2824163" y="4165600"/>
          <p14:tracePt t="51884" x="2824163" y="4154488"/>
          <p14:tracePt t="51891" x="2824163" y="4144963"/>
          <p14:tracePt t="51899" x="2833688" y="4144963"/>
          <p14:tracePt t="51908" x="2843213" y="4135438"/>
          <p14:tracePt t="51917" x="2854325" y="4124325"/>
          <p14:tracePt t="51923" x="2854325" y="4114800"/>
          <p14:tracePt t="51931" x="2854325" y="4105275"/>
          <p14:tracePt t="51939" x="2863850" y="4105275"/>
          <p14:tracePt t="51950" x="2873375" y="4094163"/>
          <p14:tracePt t="51960" x="2873375" y="4084638"/>
          <p14:tracePt t="51970" x="2884488" y="4075113"/>
          <p14:tracePt t="51983" x="2894013" y="4075113"/>
          <p14:tracePt t="51993" x="2894013" y="4064000"/>
          <p14:tracePt t="52001" x="2894013" y="4054475"/>
          <p14:tracePt t="52017" x="2903538" y="4044950"/>
          <p14:tracePt t="52033" x="2903538" y="4033838"/>
          <p14:tracePt t="52042" x="2914650" y="4033838"/>
          <p14:tracePt t="52197" x="2924175" y="4033838"/>
          <p14:tracePt t="52213" x="2935288" y="4033838"/>
          <p14:tracePt t="52221" x="2974975" y="4054475"/>
          <p14:tracePt t="52229" x="3035300" y="4075113"/>
          <p14:tracePt t="52238" x="3074988" y="4094163"/>
          <p14:tracePt t="52248" x="3106738" y="4114800"/>
          <p14:tracePt t="52258" x="3136900" y="4135438"/>
          <p14:tracePt t="52267" x="3176588" y="4154488"/>
          <p14:tracePt t="52273" x="3206750" y="4165600"/>
          <p14:tracePt t="52283" x="3227388" y="4175125"/>
          <p14:tracePt t="52291" x="3257550" y="4184650"/>
          <p14:tracePt t="52299" x="3267075" y="4184650"/>
          <p14:tracePt t="52309" x="3287713" y="4195763"/>
          <p14:tracePt t="52319" x="3308350" y="4205288"/>
          <p14:tracePt t="52327" x="3317875" y="4205288"/>
          <p14:tracePt t="52336" x="3327400" y="4205288"/>
          <p14:tracePt t="52343" x="3338513" y="4205288"/>
          <p14:tracePt t="52538" x="3338513" y="4195763"/>
          <p14:tracePt t="52561" x="3338513" y="4184650"/>
          <p14:tracePt t="52569" x="3348038" y="4184650"/>
          <p14:tracePt t="52578" x="3348038" y="4175125"/>
          <p14:tracePt t="52585" x="3357563" y="4175125"/>
          <p14:tracePt t="52593" x="3357563" y="4165600"/>
          <p14:tracePt t="52601" x="3378200" y="4154488"/>
          <p14:tracePt t="52609" x="3378200" y="4144963"/>
          <p14:tracePt t="52617" x="3398838" y="4124325"/>
          <p14:tracePt t="52633" x="3417888" y="4105275"/>
          <p14:tracePt t="52641" x="3429000" y="4094163"/>
          <p14:tracePt t="52649" x="3449638" y="4084638"/>
          <p14:tracePt t="52657" x="3468688" y="4064000"/>
          <p14:tracePt t="52665" x="3489325" y="4054475"/>
          <p14:tracePt t="52673" x="3509963" y="4044950"/>
          <p14:tracePt t="52681" x="3519488" y="4044950"/>
          <p14:tracePt t="52689" x="3540125" y="4024313"/>
          <p14:tracePt t="52698" x="3559175" y="4024313"/>
          <p14:tracePt t="52705" x="3579813" y="4013200"/>
          <p14:tracePt t="52713" x="3600450" y="4013200"/>
          <p14:tracePt t="52721" x="3619500" y="4003675"/>
          <p14:tracePt t="52729" x="3640138" y="4003675"/>
          <p14:tracePt t="52745" x="3660775" y="4003675"/>
          <p14:tracePt t="52753" x="3670300" y="3994150"/>
          <p14:tracePt t="52762" x="3681413" y="3994150"/>
          <p14:tracePt t="52769" x="3690938" y="3994150"/>
          <p14:tracePt t="52778" x="3700463" y="3994150"/>
          <p14:tracePt t="52785" x="3721100" y="3994150"/>
          <p14:tracePt t="52793" x="3741738" y="3994150"/>
          <p14:tracePt t="52801" x="3751263" y="3994150"/>
          <p14:tracePt t="52809" x="3771900" y="3994150"/>
          <p14:tracePt t="52821" x="3790950" y="3994150"/>
          <p14:tracePt t="52829" x="3811588" y="4003675"/>
          <p14:tracePt t="52839" x="3841750" y="4003675"/>
          <p14:tracePt t="52845" x="3871913" y="4013200"/>
          <p14:tracePt t="52855" x="3892550" y="4024313"/>
          <p14:tracePt t="52863" x="3913188" y="4024313"/>
          <p14:tracePt t="52871" x="3943350" y="4033838"/>
          <p14:tracePt t="52879" x="3973513" y="4044950"/>
          <p14:tracePt t="52887" x="4003675" y="4054475"/>
          <p14:tracePt t="52895" x="4013200" y="4054475"/>
          <p14:tracePt t="52903" x="4033838" y="4064000"/>
          <p14:tracePt t="52919" x="4043363" y="4075113"/>
          <p14:tracePt t="52928" x="4054475" y="4075113"/>
          <p14:tracePt t="52935" x="4064000" y="4075113"/>
          <p14:tracePt t="53361" x="4073525" y="4075113"/>
          <p14:tracePt t="53369" x="4073525" y="4094163"/>
          <p14:tracePt t="53379" x="4094163" y="4114800"/>
          <p14:tracePt t="53385" x="4103688" y="4124325"/>
          <p14:tracePt t="53395" x="4124325" y="4135438"/>
          <p14:tracePt t="53401" x="4133850" y="4144963"/>
          <p14:tracePt t="53411" x="4154488" y="4154488"/>
          <p14:tracePt t="53419" x="4175125" y="4175125"/>
          <p14:tracePt t="53427" x="4184650" y="4175125"/>
          <p14:tracePt t="53435" x="4195763" y="4184650"/>
          <p14:tracePt t="53443" x="4214813" y="4195763"/>
          <p14:tracePt t="53451" x="4235450" y="4195763"/>
          <p14:tracePt t="53459" x="4256088" y="4205288"/>
          <p14:tracePt t="53467" x="4265613" y="4205288"/>
          <p14:tracePt t="53475" x="4286250" y="4205288"/>
          <p14:tracePt t="53483" x="4316413" y="4205288"/>
          <p14:tracePt t="53495" x="4346575" y="4205288"/>
          <p14:tracePt t="53503" x="4376738" y="4205288"/>
          <p14:tracePt t="53511" x="4406900" y="4205288"/>
          <p14:tracePt t="53519" x="4437063" y="4205288"/>
          <p14:tracePt t="53527" x="4467225" y="4195763"/>
          <p14:tracePt t="53537" x="4497388" y="4184650"/>
          <p14:tracePt t="53547" x="4527550" y="4175125"/>
          <p14:tracePt t="53555" x="4608513" y="4144963"/>
          <p14:tracePt t="53563" x="4638675" y="4124325"/>
          <p14:tracePt t="53571" x="4678363" y="4114800"/>
          <p14:tracePt t="53579" x="4729163" y="4105275"/>
          <p14:tracePt t="53587" x="4759325" y="4084638"/>
          <p14:tracePt t="53595" x="4789488" y="4075113"/>
          <p14:tracePt t="53603" x="4819650" y="4064000"/>
          <p14:tracePt t="53611" x="4849813" y="4054475"/>
          <p14:tracePt t="53619" x="4881563" y="4044950"/>
          <p14:tracePt t="53627" x="4900613" y="4033838"/>
          <p14:tracePt t="53635" x="4921250" y="4024313"/>
          <p14:tracePt t="53643" x="4930775" y="4024313"/>
          <p14:tracePt t="53659" x="4930775" y="4013200"/>
          <p14:tracePt t="54343" x="4941888" y="4044950"/>
          <p14:tracePt t="54353" x="4941888" y="4054475"/>
          <p14:tracePt t="54361" x="4951413" y="4084638"/>
          <p14:tracePt t="54370" x="4951413" y="4114800"/>
          <p14:tracePt t="54374" x="4960938" y="4144963"/>
          <p14:tracePt t="54382" x="4972050" y="4184650"/>
          <p14:tracePt t="54389" x="4972050" y="4195763"/>
          <p14:tracePt t="54397" x="4972050" y="4225925"/>
          <p14:tracePt t="54407" x="4981575" y="4235450"/>
          <p14:tracePt t="54417" x="4981575" y="4265613"/>
          <p14:tracePt t="54425" x="4981575" y="4286250"/>
          <p14:tracePt t="54433" x="4981575" y="4316413"/>
          <p14:tracePt t="54441" x="4981575" y="4325938"/>
          <p14:tracePt t="54449" x="4981575" y="4356100"/>
          <p14:tracePt t="54459" x="4981575" y="4387850"/>
          <p14:tracePt t="54465" x="4981575" y="4418013"/>
          <p14:tracePt t="54473" x="4981575" y="4448175"/>
          <p14:tracePt t="54481" x="4991100" y="4497388"/>
          <p14:tracePt t="54497" x="4991100" y="4527550"/>
          <p14:tracePt t="54507" x="4991100" y="4548188"/>
          <p14:tracePt t="54513" x="4991100" y="4568825"/>
          <p14:tracePt t="54523" x="4991100" y="4589463"/>
          <p14:tracePt t="54539" x="4991100" y="4598988"/>
          <p14:tracePt t="54547" x="4991100" y="4608513"/>
          <p14:tracePt t="54555" x="4991100" y="4619625"/>
          <p14:tracePt t="54563" x="4991100" y="4629150"/>
          <p14:tracePt t="54579" x="4991100" y="4638675"/>
          <p14:tracePt t="54587" x="4991100" y="4649788"/>
          <p14:tracePt t="54595" x="4981575" y="4659313"/>
          <p14:tracePt t="54603" x="4972050" y="4659313"/>
          <p14:tracePt t="54611" x="4972050" y="4668838"/>
          <p14:tracePt t="54619" x="4960938" y="4679950"/>
          <p14:tracePt t="54627" x="4951413" y="4689475"/>
          <p14:tracePt t="54636" x="4951413" y="4710113"/>
          <p14:tracePt t="54643" x="4941888" y="4710113"/>
          <p14:tracePt t="54651" x="4930775" y="4719638"/>
          <p14:tracePt t="54659" x="4921250" y="4740275"/>
          <p14:tracePt t="54667" x="4911725" y="4770438"/>
          <p14:tracePt t="54675" x="4891088" y="4791075"/>
          <p14:tracePt t="54683" x="4881563" y="4821238"/>
          <p14:tracePt t="54691" x="4870450" y="4840288"/>
          <p14:tracePt t="54699" x="4860925" y="4870450"/>
          <p14:tracePt t="54707" x="4849813" y="4891088"/>
          <p14:tracePt t="54715" x="4840288" y="4911725"/>
          <p14:tracePt t="54723" x="4840288" y="4932363"/>
          <p14:tracePt t="54731" x="4830763" y="4941888"/>
          <p14:tracePt t="54739" x="4830763" y="4951413"/>
          <p14:tracePt t="54747" x="4819650" y="4951413"/>
          <p14:tracePt t="54755" x="4819650" y="4962525"/>
          <p14:tracePt t="54765" x="4819650" y="4972050"/>
          <p14:tracePt t="54775" x="4810125" y="4981575"/>
          <p14:tracePt t="54791" x="4800600" y="4992688"/>
          <p14:tracePt t="54802" x="4789488" y="4992688"/>
          <p14:tracePt t="54807" x="4779963" y="4992688"/>
          <p14:tracePt t="54817" x="4779963" y="5002213"/>
          <p14:tracePt t="54825" x="4759325" y="5002213"/>
          <p14:tracePt t="54833" x="4740275" y="5011738"/>
          <p14:tracePt t="54841" x="4719638" y="5011738"/>
          <p14:tracePt t="54849" x="4689475" y="5011738"/>
          <p14:tracePt t="54857" x="4648200" y="5022850"/>
          <p14:tracePt t="54865" x="4618038" y="5022850"/>
          <p14:tracePt t="54873" x="4578350" y="5022850"/>
          <p14:tracePt t="54881" x="4548188" y="5032375"/>
          <p14:tracePt t="54889" x="4527550" y="5032375"/>
          <p14:tracePt t="54897" x="4518025" y="5032375"/>
          <p14:tracePt t="54905" x="4518025" y="5041900"/>
          <p14:tracePt t="54913" x="4508500" y="5041900"/>
          <p14:tracePt t="54971" x="4497388" y="5041900"/>
          <p14:tracePt t="55049" x="4508500" y="5041900"/>
          <p14:tracePt t="55057" x="4527550" y="5041900"/>
          <p14:tracePt t="55065" x="4557713" y="5041900"/>
          <p14:tracePt t="55073" x="4587875" y="5041900"/>
          <p14:tracePt t="55084" x="4629150" y="5041900"/>
          <p14:tracePt t="55091" x="4648200" y="5041900"/>
          <p14:tracePt t="55100" x="4689475" y="5041900"/>
          <p14:tracePt t="55107" x="4729163" y="5041900"/>
          <p14:tracePt t="55115" x="4830763" y="5041900"/>
          <p14:tracePt t="55123" x="4891088" y="5041900"/>
          <p14:tracePt t="55131" x="4960938" y="5041900"/>
          <p14:tracePt t="55139" x="5011738" y="5041900"/>
          <p14:tracePt t="55147" x="5083175" y="5041900"/>
          <p14:tracePt t="55155" x="5143500" y="5041900"/>
          <p14:tracePt t="55163" x="5213350" y="5041900"/>
          <p14:tracePt t="55171" x="5273675" y="5041900"/>
          <p14:tracePt t="55179" x="5334000" y="5041900"/>
          <p14:tracePt t="55187" x="5375275" y="5041900"/>
          <p14:tracePt t="55195" x="5414963" y="5041900"/>
          <p14:tracePt t="55203" x="5445125" y="5041900"/>
          <p14:tracePt t="55211" x="5475288" y="5041900"/>
          <p14:tracePt t="55219" x="5495925" y="5041900"/>
          <p14:tracePt t="55227" x="5516563" y="5041900"/>
          <p14:tracePt t="55243" x="5526088" y="5041900"/>
          <p14:tracePt t="55251" x="5535613" y="5041900"/>
          <p14:tracePt t="55261" x="5546725" y="5041900"/>
          <p14:tracePt t="55267" x="5556250" y="5041900"/>
          <p14:tracePt t="55295" x="5567363" y="5041900"/>
          <p14:tracePt t="55303" x="5576888" y="5041900"/>
          <p14:tracePt t="55311" x="5597525" y="5041900"/>
          <p14:tracePt t="55319" x="5616575" y="5041900"/>
          <p14:tracePt t="55329" x="5627688" y="5041900"/>
          <p14:tracePt t="55335" x="5646738" y="5041900"/>
          <p14:tracePt t="55343" x="5676900" y="5041900"/>
          <p14:tracePt t="55351" x="5697538" y="5041900"/>
          <p14:tracePt t="55359" x="5718175" y="5041900"/>
          <p14:tracePt t="55367" x="5727700" y="5041900"/>
          <p14:tracePt t="55377" x="5748338" y="5041900"/>
          <p14:tracePt t="55385" x="5768975" y="5041900"/>
          <p14:tracePt t="55393" x="5788025" y="5041900"/>
          <p14:tracePt t="55401" x="5808663" y="5041900"/>
          <p14:tracePt t="55417" x="5818188" y="5041900"/>
          <p14:tracePt t="55425" x="5829300" y="5041900"/>
          <p14:tracePt t="55433" x="5838825" y="5041900"/>
          <p14:tracePt t="55441" x="5859463" y="5041900"/>
          <p14:tracePt t="55457" x="5889625" y="5041900"/>
          <p14:tracePt t="55465" x="5908675" y="5041900"/>
          <p14:tracePt t="55473" x="5940425" y="5041900"/>
          <p14:tracePt t="55483" x="5980113" y="5041900"/>
          <p14:tracePt t="55493" x="6010275" y="5041900"/>
          <p14:tracePt t="55501" x="6049963" y="5041900"/>
          <p14:tracePt t="55509" x="6080125" y="5041900"/>
          <p14:tracePt t="55517" x="6111875" y="5041900"/>
          <p14:tracePt t="55525" x="6151563" y="5041900"/>
          <p14:tracePt t="55533" x="6181725" y="5041900"/>
          <p14:tracePt t="55541" x="6232525" y="5041900"/>
          <p14:tracePt t="55550" x="6262688" y="5041900"/>
          <p14:tracePt t="55557" x="6272213" y="5041900"/>
          <p14:tracePt t="55565" x="6302375" y="5041900"/>
          <p14:tracePt t="55573" x="6323013" y="5032375"/>
          <p14:tracePt t="55581" x="6353175" y="5032375"/>
          <p14:tracePt t="55589" x="6373813" y="5032375"/>
          <p14:tracePt t="55598" x="6392863" y="5022850"/>
          <p14:tracePt t="55605" x="6423025" y="5022850"/>
          <p14:tracePt t="55613" x="6454775" y="5011738"/>
          <p14:tracePt t="55623" x="6484938" y="5011738"/>
          <p14:tracePt t="55629" x="6515100" y="5002213"/>
          <p14:tracePt t="55639" x="6554788" y="4992688"/>
          <p14:tracePt t="55645" x="6605588" y="4992688"/>
          <p14:tracePt t="55655" x="6635750" y="4981575"/>
          <p14:tracePt t="55664" x="6675438" y="4981575"/>
          <p14:tracePt t="55671" x="6705600" y="4972050"/>
          <p14:tracePt t="55679" x="6746875" y="4972050"/>
          <p14:tracePt t="55687" x="6777038" y="4962525"/>
          <p14:tracePt t="55695" x="6816725" y="4962525"/>
          <p14:tracePt t="55703" x="6846888" y="4962525"/>
          <p14:tracePt t="55711" x="6877050" y="4962525"/>
          <p14:tracePt t="55719" x="6907213" y="4962525"/>
          <p14:tracePt t="55727" x="6937375" y="4962525"/>
          <p14:tracePt t="55735" x="6978650" y="4962525"/>
          <p14:tracePt t="55743" x="7029450" y="4962525"/>
          <p14:tracePt t="55751" x="7059613" y="4962525"/>
          <p14:tracePt t="55759" x="7089775" y="4962525"/>
          <p14:tracePt t="55767" x="7129463" y="4962525"/>
          <p14:tracePt t="55775" x="7150100" y="4962525"/>
          <p14:tracePt t="55783" x="7180263" y="4962525"/>
          <p14:tracePt t="55791" x="7210425" y="4962525"/>
          <p14:tracePt t="55799" x="7240588" y="4962525"/>
          <p14:tracePt t="55807" x="7250113" y="4962525"/>
          <p14:tracePt t="55815" x="7261225" y="4962525"/>
          <p14:tracePt t="56025" x="7250113" y="4972050"/>
          <p14:tracePt t="56033" x="7219950" y="4981575"/>
          <p14:tracePt t="56041" x="7189788" y="4992688"/>
          <p14:tracePt t="56049" x="7159625" y="5002213"/>
          <p14:tracePt t="56057" x="7089775" y="5011738"/>
          <p14:tracePt t="56065" x="6988175" y="5022850"/>
          <p14:tracePt t="56073" x="6888163" y="5041900"/>
          <p14:tracePt t="56081" x="6756400" y="5053013"/>
          <p14:tracePt t="56089" x="6624638" y="5073650"/>
          <p14:tracePt t="56097" x="6524625" y="5073650"/>
          <p14:tracePt t="56105" x="6323013" y="5073650"/>
          <p14:tracePt t="56113" x="6151563" y="5073650"/>
          <p14:tracePt t="56121" x="5949950" y="5073650"/>
          <p14:tracePt t="56128" x="5768975" y="5073650"/>
          <p14:tracePt t="56137" x="5475288" y="5073650"/>
          <p14:tracePt t="56147" x="5364163" y="5073650"/>
          <p14:tracePt t="56157" x="5053013" y="5073650"/>
          <p14:tracePt t="56165" x="4849813" y="5073650"/>
          <p14:tracePt t="56173" x="4749800" y="5062538"/>
          <p14:tracePt t="56181" x="4578350" y="5053013"/>
          <p14:tracePt t="56189" x="4427538" y="5032375"/>
          <p14:tracePt t="56199" x="4376738" y="5032375"/>
          <p14:tracePt t="56211" x="4256088" y="5022850"/>
          <p14:tracePt t="56217" x="4124325" y="5022850"/>
          <p14:tracePt t="56228" x="4064000" y="5011738"/>
          <p14:tracePt t="56235" x="4003675" y="5011738"/>
          <p14:tracePt t="56243" x="3943350" y="5011738"/>
          <p14:tracePt t="56251" x="3902075" y="5011738"/>
          <p14:tracePt t="56259" x="3871913" y="5011738"/>
          <p14:tracePt t="56267" x="3841750" y="5002213"/>
          <p14:tracePt t="56275" x="3802063" y="5002213"/>
          <p14:tracePt t="56283" x="3771900" y="5002213"/>
          <p14:tracePt t="56291" x="3730625" y="4981575"/>
          <p14:tracePt t="56299" x="3700463" y="4981575"/>
          <p14:tracePt t="56307" x="3670300" y="4981575"/>
          <p14:tracePt t="56315" x="3600450" y="4972050"/>
          <p14:tracePt t="56323" x="3579813" y="4972050"/>
          <p14:tracePt t="56331" x="3498850" y="4962525"/>
          <p14:tracePt t="56339" x="3387725" y="4951413"/>
          <p14:tracePt t="56347" x="3327400" y="4932363"/>
          <p14:tracePt t="56355" x="3267075" y="4932363"/>
          <p14:tracePt t="56363" x="3197225" y="4932363"/>
          <p14:tracePt t="56371" x="3136900" y="4921250"/>
          <p14:tracePt t="56379" x="3074988" y="4921250"/>
          <p14:tracePt t="56387" x="3014663" y="4921250"/>
          <p14:tracePt t="56395" x="2954338" y="4921250"/>
          <p14:tracePt t="56405" x="2863850" y="4921250"/>
          <p14:tracePt t="56410" x="2782888" y="4911725"/>
          <p14:tracePt t="56418" x="2763838" y="4911725"/>
          <p14:tracePt t="56427" x="2722563" y="4911725"/>
          <p14:tracePt t="56435" x="2692400" y="4911725"/>
          <p14:tracePt t="56443" x="2662238" y="4911725"/>
          <p14:tracePt t="56451" x="2632075" y="4911725"/>
          <p14:tracePt t="56460" x="2601913" y="4911725"/>
          <p14:tracePt t="56467" x="2581275" y="4911725"/>
          <p14:tracePt t="56477" x="2571750" y="4902200"/>
          <p14:tracePt t="56515" x="2571750" y="4891088"/>
          <p14:tracePt t="56525" x="2560638" y="4881563"/>
          <p14:tracePt t="56533" x="2551113" y="4881563"/>
          <p14:tracePt t="56541" x="2530475" y="4870450"/>
          <p14:tracePt t="56549" x="2511425" y="4860925"/>
          <p14:tracePt t="56557" x="2470150" y="4821238"/>
          <p14:tracePt t="56565" x="2439988" y="4800600"/>
          <p14:tracePt t="56573" x="2390775" y="4779963"/>
          <p14:tracePt t="56581" x="2349500" y="4760913"/>
          <p14:tracePt t="56589" x="2238375" y="4699000"/>
          <p14:tracePt t="56597" x="2178050" y="4659313"/>
          <p14:tracePt t="56604" x="2108200" y="4638675"/>
          <p14:tracePt t="56613" x="2006600" y="4589463"/>
          <p14:tracePt t="56621" x="1966913" y="4578350"/>
          <p14:tracePt t="56629" x="1906588" y="4559300"/>
          <p14:tracePt t="56637" x="1825625" y="4538663"/>
          <p14:tracePt t="56645" x="1795463" y="4527550"/>
          <p14:tracePt t="56653" x="1765300" y="4527550"/>
          <p14:tracePt t="56661" x="1735138" y="4527550"/>
          <p14:tracePt t="56669" x="1724025" y="4527550"/>
          <p14:tracePt t="56701" x="1714500" y="4527550"/>
          <p14:tracePt t="56721" x="1714500" y="4538663"/>
          <p14:tracePt t="56728" x="1714500" y="4548188"/>
          <p14:tracePt t="56737" x="1714500" y="4559300"/>
          <p14:tracePt t="56745" x="1704975" y="4568825"/>
          <p14:tracePt t="56753" x="1693863" y="4598988"/>
          <p14:tracePt t="56761" x="1693863" y="4619625"/>
          <p14:tracePt t="56769" x="1693863" y="4629150"/>
          <p14:tracePt t="56777" x="1684338" y="4649788"/>
          <p14:tracePt t="56787" x="1684338" y="4668838"/>
          <p14:tracePt t="56795" x="1684338" y="4689475"/>
          <p14:tracePt t="56803" x="1673225" y="4710113"/>
          <p14:tracePt t="56811" x="1673225" y="4749800"/>
          <p14:tracePt t="56819" x="1673225" y="4770438"/>
          <p14:tracePt t="56827" x="1673225" y="4791075"/>
          <p14:tracePt t="56835" x="1684338" y="4810125"/>
          <p14:tracePt t="56842" x="1693863" y="4830763"/>
          <p14:tracePt t="56851" x="1704975" y="4851400"/>
          <p14:tracePt t="56858" x="1714500" y="4851400"/>
          <p14:tracePt t="56867" x="1714500" y="4870450"/>
          <p14:tracePt t="56874" x="1724025" y="4881563"/>
          <p14:tracePt t="56883" x="1744663" y="4891088"/>
          <p14:tracePt t="56891" x="1754188" y="4902200"/>
          <p14:tracePt t="56899" x="1774825" y="4902200"/>
          <p14:tracePt t="56908" x="1774825" y="4911725"/>
          <p14:tracePt t="56917" x="1795463" y="4921250"/>
          <p14:tracePt t="56927" x="1804988" y="4921250"/>
          <p14:tracePt t="56935" x="1825625" y="4921250"/>
          <p14:tracePt t="56942" x="1835150" y="4932363"/>
          <p14:tracePt t="56951" x="1865313" y="4932363"/>
          <p14:tracePt t="56958" x="1885950" y="4932363"/>
          <p14:tracePt t="56967" x="1936750" y="4941888"/>
          <p14:tracePt t="56974" x="1966913" y="4941888"/>
          <p14:tracePt t="56983" x="2006600" y="4941888"/>
          <p14:tracePt t="56991" x="2036763" y="4941888"/>
          <p14:tracePt t="56999" x="2078038" y="4941888"/>
          <p14:tracePt t="57007" x="2108200" y="4941888"/>
          <p14:tracePt t="57015" x="2138363" y="4932363"/>
          <p14:tracePt t="57024" x="2147888" y="4921250"/>
          <p14:tracePt t="57033" x="2157413" y="4902200"/>
          <p14:tracePt t="57039" x="2168525" y="4902200"/>
          <p14:tracePt t="57049" x="2168525" y="4891088"/>
          <p14:tracePt t="57054" x="2168525" y="4881563"/>
          <p14:tracePt t="57065" x="2168525" y="4860925"/>
          <p14:tracePt t="57081" x="2168525" y="4840288"/>
          <p14:tracePt t="57088" x="2168525" y="4821238"/>
          <p14:tracePt t="57105" x="2168525" y="4810125"/>
          <p14:tracePt t="57129" x="2157413" y="4800600"/>
          <p14:tracePt t="57331" x="2157413" y="4810125"/>
          <p14:tracePt t="57337" x="2178050" y="4830763"/>
          <p14:tracePt t="57347" x="2208213" y="4860925"/>
          <p14:tracePt t="57355" x="2259013" y="4902200"/>
          <p14:tracePt t="57363" x="2319338" y="4941888"/>
          <p14:tracePt t="57371" x="2409825" y="4992688"/>
          <p14:tracePt t="57379" x="2560638" y="5073650"/>
          <p14:tracePt t="57387" x="2641600" y="5113338"/>
          <p14:tracePt t="57395" x="2824163" y="5173663"/>
          <p14:tracePt t="57403" x="2954338" y="5224463"/>
          <p14:tracePt t="57411" x="3074988" y="5264150"/>
          <p14:tracePt t="57418" x="3136900" y="5284788"/>
          <p14:tracePt t="57429" x="3246438" y="5294313"/>
          <p14:tracePt t="57438" x="3297238" y="5294313"/>
          <p14:tracePt t="57447" x="3338513" y="5294313"/>
          <p14:tracePt t="57455" x="3357563" y="5294313"/>
          <p14:tracePt t="57531" x="3368675" y="5284788"/>
          <p14:tracePt t="57555" x="3368675" y="5275263"/>
          <p14:tracePt t="57563" x="3368675" y="5264150"/>
          <p14:tracePt t="57570" x="3368675" y="5254625"/>
          <p14:tracePt t="57581" x="3368675" y="5245100"/>
          <p14:tracePt t="57593" x="3368675" y="5233988"/>
          <p14:tracePt t="57599" x="3368675" y="5224463"/>
          <p14:tracePt t="57607" x="3357563" y="5203825"/>
          <p14:tracePt t="57623" x="3357563" y="5194300"/>
          <p14:tracePt t="57633" x="3348038" y="5194300"/>
          <p14:tracePt t="57638" x="3338513" y="5194300"/>
          <p14:tracePt t="57649" x="3327400" y="5194300"/>
          <p14:tracePt t="57665" x="3317875" y="5194300"/>
          <p14:tracePt t="57705" x="3317875" y="5203825"/>
          <p14:tracePt t="57713" x="3317875" y="5224463"/>
          <p14:tracePt t="57729" x="3317875" y="5245100"/>
          <p14:tracePt t="57736" x="3317875" y="5264150"/>
          <p14:tracePt t="57745" x="3327400" y="5284788"/>
          <p14:tracePt t="57754" x="3338513" y="5294313"/>
          <p14:tracePt t="57761" x="3357563" y="5314950"/>
          <p14:tracePt t="57768" x="3368675" y="5324475"/>
          <p14:tracePt t="57777" x="3398838" y="5345113"/>
          <p14:tracePt t="57784" x="3429000" y="5354638"/>
          <p14:tracePt t="57792" x="3459163" y="5365750"/>
          <p14:tracePt t="57801" x="3498850" y="5365750"/>
          <p14:tracePt t="57808" x="3559175" y="5375275"/>
          <p14:tracePt t="57817" x="3640138" y="5375275"/>
          <p14:tracePt t="57824" x="3681413" y="5375275"/>
          <p14:tracePt t="57833" x="3721100" y="5375275"/>
          <p14:tracePt t="57841" x="3760788" y="5375275"/>
          <p14:tracePt t="57848" x="3790950" y="5375275"/>
          <p14:tracePt t="57857" x="3841750" y="5345113"/>
          <p14:tracePt t="57864" x="3871913" y="5335588"/>
          <p14:tracePt t="57872" x="3913188" y="5335588"/>
          <p14:tracePt t="57880" x="3952875" y="5335588"/>
          <p14:tracePt t="57891" x="3994150" y="5335588"/>
          <p14:tracePt t="57896" x="4024313" y="5335588"/>
          <p14:tracePt t="57907" x="4073525" y="5335588"/>
          <p14:tracePt t="57915" x="4103688" y="5335588"/>
          <p14:tracePt t="57923" x="4133850" y="5335588"/>
          <p14:tracePt t="57930" x="4154488" y="5335588"/>
          <p14:tracePt t="58127" x="4165600" y="5335588"/>
          <p14:tracePt t="58134" x="4184650" y="5335588"/>
          <p14:tracePt t="58145" x="4225925" y="5345113"/>
          <p14:tracePt t="58154" x="4256088" y="5345113"/>
          <p14:tracePt t="58163" x="4316413" y="5365750"/>
          <p14:tracePt t="58171" x="4356100" y="5375275"/>
          <p14:tracePt t="58179" x="4437063" y="5375275"/>
          <p14:tracePt t="58187" x="4568825" y="5384800"/>
          <p14:tracePt t="58201" x="4678363" y="5405438"/>
          <p14:tracePt t="58204" x="4779963" y="5405438"/>
          <p14:tracePt t="58212" x="4849813" y="5405438"/>
          <p14:tracePt t="58221" x="5002213" y="5416550"/>
          <p14:tracePt t="58228" x="5083175" y="5416550"/>
          <p14:tracePt t="58236" x="5162550" y="5416550"/>
          <p14:tracePt t="58244" x="5213350" y="5416550"/>
          <p14:tracePt t="58253" x="5243513" y="5416550"/>
          <p14:tracePt t="58260" x="5273675" y="5416550"/>
          <p14:tracePt t="58268" x="5294313" y="5416550"/>
          <p14:tracePt t="58276" x="5303838" y="5416550"/>
          <p14:tracePt t="58619" x="5314950" y="5416550"/>
          <p14:tracePt t="58628" x="5324475" y="5416550"/>
          <p14:tracePt t="58636" x="5334000" y="5416550"/>
          <p14:tracePt t="58643" x="5364163" y="5416550"/>
          <p14:tracePt t="58650" x="5395913" y="5426075"/>
          <p14:tracePt t="58659" x="5445125" y="5435600"/>
          <p14:tracePt t="58666" x="5505450" y="5446713"/>
          <p14:tracePt t="58674" x="5546725" y="5446713"/>
          <p14:tracePt t="58682" x="5586413" y="5465763"/>
          <p14:tracePt t="58691" x="5616575" y="5465763"/>
          <p14:tracePt t="58699" x="5646738" y="5465763"/>
          <p14:tracePt t="58706" x="5676900" y="5465763"/>
          <p14:tracePt t="58715" x="5697538" y="5465763"/>
          <p14:tracePt t="58722" x="5707063" y="5465763"/>
          <p14:tracePt t="58732" x="5718175" y="5465763"/>
          <p14:tracePt t="58772" x="5718175" y="5456238"/>
          <p14:tracePt t="58781" x="5718175" y="5446713"/>
          <p14:tracePt t="58789" x="5718175" y="5435600"/>
          <p14:tracePt t="58796" x="5727700" y="5426075"/>
          <p14:tracePt t="58804" x="5737225" y="5395913"/>
          <p14:tracePt t="58812" x="5748338" y="5354638"/>
          <p14:tracePt t="58820" x="5757863" y="5324475"/>
          <p14:tracePt t="58828" x="5768975" y="5305425"/>
          <p14:tracePt t="58836" x="5768975" y="5294313"/>
          <p14:tracePt t="58845" x="5778500" y="5284788"/>
          <p14:tracePt t="58853" x="5778500" y="5275263"/>
          <p14:tracePt t="58885" x="5778500" y="5264150"/>
          <p14:tracePt t="58909" x="5778500" y="5254625"/>
          <p14:tracePt t="58988" x="5778500" y="5264150"/>
          <p14:tracePt t="59020" x="5778500" y="5275263"/>
          <p14:tracePt t="59038" x="5788025" y="5284788"/>
          <p14:tracePt t="59062" x="5799138" y="5284788"/>
          <p14:tracePt t="59078" x="5808663" y="5294313"/>
          <p14:tracePt t="59095" x="5808663" y="5305425"/>
          <p14:tracePt t="59102" x="5829300" y="5314950"/>
          <p14:tracePt t="59110" x="5838825" y="5324475"/>
          <p14:tracePt t="59118" x="5859463" y="5324475"/>
          <p14:tracePt t="59126" x="5868988" y="5335588"/>
          <p14:tracePt t="59134" x="5889625" y="5335588"/>
          <p14:tracePt t="59142" x="5919788" y="5345113"/>
          <p14:tracePt t="59150" x="5949950" y="5354638"/>
          <p14:tracePt t="59158" x="6000750" y="5354638"/>
          <p14:tracePt t="59170" x="6030913" y="5354638"/>
          <p14:tracePt t="59179" x="6070600" y="5365750"/>
          <p14:tracePt t="59186" x="6111875" y="5365750"/>
          <p14:tracePt t="59195" x="6151563" y="5375275"/>
          <p14:tracePt t="59202" x="6211888" y="5384800"/>
          <p14:tracePt t="59210" x="6272213" y="5384800"/>
          <p14:tracePt t="59220" x="6332538" y="5395913"/>
          <p14:tracePt t="59226" x="6392863" y="5395913"/>
          <p14:tracePt t="59234" x="6454775" y="5416550"/>
          <p14:tracePt t="59242" x="6494463" y="5416550"/>
          <p14:tracePt t="59250" x="6575425" y="5426075"/>
          <p14:tracePt t="59258" x="6605588" y="5426075"/>
          <p14:tracePt t="59266" x="6645275" y="5426075"/>
          <p14:tracePt t="59274" x="6675438" y="5426075"/>
          <p14:tracePt t="59282" x="6705600" y="5435600"/>
          <p14:tracePt t="59290" x="6746875" y="5435600"/>
          <p14:tracePt t="59298" x="6777038" y="5435600"/>
          <p14:tracePt t="59306" x="6807200" y="5435600"/>
          <p14:tracePt t="59316" x="6837363" y="5435600"/>
          <p14:tracePt t="59324" x="6867525" y="5435600"/>
          <p14:tracePt t="59332" x="6897688" y="5446713"/>
          <p14:tracePt t="59340" x="6958013" y="5446713"/>
          <p14:tracePt t="59348" x="6988175" y="5456238"/>
          <p14:tracePt t="59356" x="7018338" y="5456238"/>
          <p14:tracePt t="59364" x="7048500" y="5456238"/>
          <p14:tracePt t="59374" x="7078663" y="5456238"/>
          <p14:tracePt t="59384" x="7099300" y="5465763"/>
          <p14:tracePt t="59392" x="7129463" y="5465763"/>
          <p14:tracePt t="59400" x="7159625" y="5476875"/>
          <p14:tracePt t="59408" x="7189788" y="5476875"/>
          <p14:tracePt t="59416" x="7261225" y="5486400"/>
          <p14:tracePt t="59426" x="7291388" y="5486400"/>
          <p14:tracePt t="59436" x="7331075" y="5495925"/>
          <p14:tracePt t="59445" x="7432675" y="5507038"/>
          <p14:tracePt t="59452" x="7472363" y="5507038"/>
          <p14:tracePt t="59462" x="7513638" y="5526088"/>
          <p14:tracePt t="59468" x="7553325" y="5526088"/>
          <p14:tracePt t="59476" x="7593013" y="5537200"/>
          <p14:tracePt t="59484" x="7623175" y="5537200"/>
          <p14:tracePt t="59492" x="7664450" y="5537200"/>
          <p14:tracePt t="59500" x="7704138" y="5537200"/>
          <p14:tracePt t="59508" x="7745413" y="5537200"/>
          <p14:tracePt t="59516" x="7785100" y="5546725"/>
          <p14:tracePt t="59526" x="7835900" y="5546725"/>
          <p14:tracePt t="59536" x="7845425" y="5546725"/>
          <p14:tracePt t="59544" x="7866063" y="5546725"/>
          <p14:tracePt t="59552" x="7875588" y="5546725"/>
          <p14:tracePt t="59988" x="7875588" y="5537200"/>
          <p14:tracePt t="59997" x="7875588" y="5526088"/>
          <p14:tracePt t="60004" x="7866063" y="5507038"/>
          <p14:tracePt t="60012" x="7845425" y="5486400"/>
          <p14:tracePt t="60020" x="7835900" y="5486400"/>
          <p14:tracePt t="60028" x="7824788" y="5476875"/>
          <p14:tracePt t="60038" x="7794625" y="5465763"/>
          <p14:tracePt t="60048" x="7775575" y="5465763"/>
          <p14:tracePt t="60056" x="7745413" y="5456238"/>
          <p14:tracePt t="60064" x="7715250" y="5456238"/>
          <p14:tracePt t="60072" x="7683500" y="5456238"/>
          <p14:tracePt t="60080" x="7653338" y="5446713"/>
          <p14:tracePt t="60090" x="7623175" y="5446713"/>
          <p14:tracePt t="60100" x="7604125" y="5446713"/>
          <p14:tracePt t="60108" x="7583488" y="5446713"/>
          <p14:tracePt t="60116" x="7562850" y="5446713"/>
          <p14:tracePt t="60125" x="7543800" y="5446713"/>
          <p14:tracePt t="60132" x="7532688" y="5446713"/>
          <p14:tracePt t="60142" x="7493000" y="5456238"/>
          <p14:tracePt t="60148" x="7462838" y="5456238"/>
          <p14:tracePt t="60158" x="7432675" y="5465763"/>
          <p14:tracePt t="60164" x="7391400" y="5476875"/>
          <p14:tracePt t="60175" x="7310438" y="5486400"/>
          <p14:tracePt t="60180" x="7231063" y="5495925"/>
          <p14:tracePt t="60192" x="7170738" y="5516563"/>
          <p14:tracePt t="60202" x="7129463" y="5526088"/>
          <p14:tracePt t="60210" x="6978650" y="5537200"/>
          <p14:tracePt t="60218" x="6958013" y="5546725"/>
          <p14:tracePt t="60270" x="6967538" y="5526088"/>
          <p14:tracePt t="60278" x="6988175" y="5507038"/>
          <p14:tracePt t="60286" x="7008813" y="5486400"/>
          <p14:tracePt t="60296" x="7029450" y="5476875"/>
          <p14:tracePt t="60302" x="7029450" y="5465763"/>
          <p14:tracePt t="60310" x="7038975" y="5446713"/>
          <p14:tracePt t="60318" x="7038975" y="5435600"/>
          <p14:tracePt t="60326" x="7048500" y="5435600"/>
          <p14:tracePt t="60366" x="7029450" y="5446713"/>
          <p14:tracePt t="60374" x="6978650" y="5465763"/>
          <p14:tracePt t="60382" x="6907213" y="5486400"/>
          <p14:tracePt t="60390" x="6807200" y="5516563"/>
          <p14:tracePt t="60398" x="6656388" y="5546725"/>
          <p14:tracePt t="60407" x="6454775" y="5567363"/>
          <p14:tracePt t="60414" x="6283325" y="5576888"/>
          <p14:tracePt t="60424" x="6040438" y="5618163"/>
          <p14:tracePt t="60430" x="5868988" y="5627688"/>
          <p14:tracePt t="60440" x="5688013" y="5648325"/>
          <p14:tracePt t="60448" x="5495925" y="5648325"/>
          <p14:tracePt t="60457" x="5294313" y="5657850"/>
          <p14:tracePt t="60464" x="5102225" y="5657850"/>
          <p14:tracePt t="60473" x="4972050" y="5678488"/>
          <p14:tracePt t="60480" x="4840288" y="5678488"/>
          <p14:tracePt t="60488" x="4668838" y="5678488"/>
          <p14:tracePt t="60496" x="4557713" y="5688013"/>
          <p14:tracePt t="60504" x="4457700" y="5688013"/>
          <p14:tracePt t="60512" x="4386263" y="5688013"/>
          <p14:tracePt t="60520" x="4286250" y="5688013"/>
          <p14:tracePt t="60528" x="4235450" y="5688013"/>
          <p14:tracePt t="60536" x="4133850" y="5688013"/>
          <p14:tracePt t="60544" x="4073525" y="5708650"/>
          <p14:tracePt t="60552" x="4013200" y="5708650"/>
          <p14:tracePt t="60560" x="3983038" y="5708650"/>
          <p14:tracePt t="60568" x="3952875" y="5708650"/>
          <p14:tracePt t="60576" x="3913188" y="5708650"/>
          <p14:tracePt t="60584" x="3892550" y="5708650"/>
          <p14:tracePt t="60592" x="3883025" y="5708650"/>
          <p14:tracePt t="60602" x="3862388" y="5708650"/>
          <p14:tracePt t="60612" x="3852863" y="5708650"/>
          <p14:tracePt t="60620" x="3832225" y="5708650"/>
          <p14:tracePt t="60628" x="3811588" y="5708650"/>
          <p14:tracePt t="60636" x="3802063" y="5697538"/>
          <p14:tracePt t="60644" x="3760788" y="5688013"/>
          <p14:tracePt t="60652" x="3730625" y="5678488"/>
          <p14:tracePt t="60660" x="3700463" y="5667375"/>
          <p14:tracePt t="60668" x="3690938" y="5667375"/>
          <p14:tracePt t="60676" x="3670300" y="5657850"/>
          <p14:tracePt t="60684" x="3660775" y="5648325"/>
          <p14:tracePt t="60702" x="3651250" y="5637213"/>
          <p14:tracePt t="60716" x="3640138" y="5627688"/>
          <p14:tracePt t="60726" x="3640138" y="5618163"/>
          <p14:tracePt t="60734" x="3630613" y="5618163"/>
          <p14:tracePt t="60750" x="3619500" y="5607050"/>
          <p14:tracePt t="60758" x="3609975" y="5607050"/>
          <p14:tracePt t="60766" x="3589338" y="5597525"/>
          <p14:tracePt t="60774" x="3579813" y="5588000"/>
          <p14:tracePt t="60782" x="3559175" y="5588000"/>
          <p14:tracePt t="60790" x="3540125" y="5576888"/>
          <p14:tracePt t="60798" x="3509963" y="5567363"/>
          <p14:tracePt t="60806" x="3468688" y="5556250"/>
          <p14:tracePt t="60814" x="3398838" y="5537200"/>
          <p14:tracePt t="60822" x="3317875" y="5507038"/>
          <p14:tracePt t="60830" x="3257550" y="5476875"/>
          <p14:tracePt t="60838" x="3155950" y="5435600"/>
          <p14:tracePt t="60846" x="3074988" y="5395913"/>
          <p14:tracePt t="60854" x="3025775" y="5354638"/>
          <p14:tracePt t="60862" x="2903538" y="5314950"/>
          <p14:tracePt t="60871" x="2854325" y="5294313"/>
          <p14:tracePt t="60878" x="2752725" y="5245100"/>
          <p14:tracePt t="60886" x="2671763" y="5224463"/>
          <p14:tracePt t="60894" x="2571750" y="5173663"/>
          <p14:tracePt t="60902" x="2511425" y="5153025"/>
          <p14:tracePt t="60910" x="2430463" y="5122863"/>
          <p14:tracePt t="60918" x="2400300" y="5113338"/>
          <p14:tracePt t="60926" x="2339975" y="5103813"/>
          <p14:tracePt t="60934" x="2309813" y="5092700"/>
          <p14:tracePt t="60942" x="2279650" y="5083175"/>
          <p14:tracePt t="60950" x="2249488" y="5073650"/>
          <p14:tracePt t="60960" x="2187575" y="5073650"/>
          <p14:tracePt t="60966" x="2157413" y="5073650"/>
          <p14:tracePt t="60974" x="2127250" y="5062538"/>
          <p14:tracePt t="60982" x="2108200" y="5062538"/>
          <p14:tracePt t="60992" x="2078038" y="5062538"/>
          <p14:tracePt t="60998" x="2047875" y="5062538"/>
          <p14:tracePt t="61008" x="2036763" y="5062538"/>
          <p14:tracePt t="61014" x="2016125" y="5062538"/>
          <p14:tracePt t="61024" x="2006600" y="5062538"/>
          <p14:tracePt t="61030" x="1985963" y="5062538"/>
          <p14:tracePt t="61040" x="1966913" y="5062538"/>
          <p14:tracePt t="61048" x="1955800" y="5062538"/>
          <p14:tracePt t="61056" x="1925638" y="5062538"/>
          <p14:tracePt t="61064" x="1895475" y="5062538"/>
          <p14:tracePt t="61072" x="1876425" y="5062538"/>
          <p14:tracePt t="61080" x="1865313" y="5062538"/>
          <p14:tracePt t="61088" x="1844675" y="5073650"/>
          <p14:tracePt t="61096" x="1825625" y="5083175"/>
          <p14:tracePt t="61114" x="1814513" y="5083175"/>
          <p14:tracePt t="61124" x="1795463" y="5092700"/>
          <p14:tracePt t="61132" x="1784350" y="5113338"/>
          <p14:tracePt t="61140" x="1774825" y="5122863"/>
          <p14:tracePt t="61148" x="1765300" y="5133975"/>
          <p14:tracePt t="61156" x="1765300" y="5153025"/>
          <p14:tracePt t="61164" x="1754188" y="5173663"/>
          <p14:tracePt t="61172" x="1735138" y="5194300"/>
          <p14:tracePt t="61180" x="1693863" y="5233988"/>
          <p14:tracePt t="61188" x="1673225" y="5254625"/>
          <p14:tracePt t="61196" x="1654175" y="5284788"/>
          <p14:tracePt t="61204" x="1633538" y="5314950"/>
          <p14:tracePt t="61212" x="1624013" y="5335588"/>
          <p14:tracePt t="61220" x="1603375" y="5354638"/>
          <p14:tracePt t="61228" x="1593850" y="5375275"/>
          <p14:tracePt t="61236" x="1582738" y="5395913"/>
          <p14:tracePt t="61244" x="1573213" y="5405438"/>
          <p14:tracePt t="61252" x="1573213" y="5416550"/>
          <p14:tracePt t="61260" x="1563688" y="5426075"/>
          <p14:tracePt t="61269" x="1563688" y="5435600"/>
          <p14:tracePt t="61276" x="1563688" y="5456238"/>
          <p14:tracePt t="61294" x="1563688" y="5476875"/>
          <p14:tracePt t="61300" x="1563688" y="5486400"/>
          <p14:tracePt t="61310" x="1573213" y="5495925"/>
          <p14:tracePt t="61320" x="1582738" y="5516563"/>
          <p14:tracePt t="61330" x="1593850" y="5526088"/>
          <p14:tracePt t="61338" x="1603375" y="5546725"/>
          <p14:tracePt t="61346" x="1624013" y="5556250"/>
          <p14:tracePt t="61354" x="1624013" y="5567363"/>
          <p14:tracePt t="61362" x="1643063" y="5567363"/>
          <p14:tracePt t="61370" x="1663700" y="5576888"/>
          <p14:tracePt t="61378" x="1693863" y="5588000"/>
          <p14:tracePt t="61386" x="1724025" y="5597525"/>
          <p14:tracePt t="61394" x="1754188" y="5597525"/>
          <p14:tracePt t="61401" x="1814513" y="5597525"/>
          <p14:tracePt t="61410" x="1844675" y="5597525"/>
          <p14:tracePt t="61418" x="1885950" y="5597525"/>
          <p14:tracePt t="61430" x="1946275" y="5597525"/>
          <p14:tracePt t="61438" x="1997075" y="5597525"/>
          <p14:tracePt t="61446" x="2057400" y="5597525"/>
          <p14:tracePt t="61454" x="2117725" y="5597525"/>
          <p14:tracePt t="61462" x="2198688" y="5597525"/>
          <p14:tracePt t="61472" x="2238375" y="5597525"/>
          <p14:tracePt t="61478" x="2289175" y="5597525"/>
          <p14:tracePt t="61486" x="2370138" y="5597525"/>
          <p14:tracePt t="61494" x="2409825" y="5597525"/>
          <p14:tracePt t="61502" x="2460625" y="5588000"/>
          <p14:tracePt t="61510" x="2500313" y="5576888"/>
          <p14:tracePt t="61518" x="2520950" y="5567363"/>
          <p14:tracePt t="61526" x="2541588" y="5556250"/>
          <p14:tracePt t="61536" x="2541588" y="5546725"/>
          <p14:tracePt t="61551" x="2541588" y="5537200"/>
          <p14:tracePt t="61566" x="2541588" y="5526088"/>
          <p14:tracePt t="61576" x="2541588" y="5516563"/>
          <p14:tracePt t="61584" x="2530475" y="5495925"/>
          <p14:tracePt t="61592" x="2520950" y="5495925"/>
          <p14:tracePt t="61601" x="2511425" y="5486400"/>
          <p14:tracePt t="61608" x="2500313" y="5476875"/>
          <p14:tracePt t="61616" x="2490788" y="5465763"/>
          <p14:tracePt t="61626" x="2481263" y="5456238"/>
          <p14:tracePt t="61636" x="2470150" y="5456238"/>
          <p14:tracePt t="61949" x="2460625" y="5456238"/>
          <p14:tracePt t="61956" x="2451100" y="5446713"/>
          <p14:tracePt t="61965" x="2430463" y="5446713"/>
          <p14:tracePt t="61971" x="2400300" y="5416550"/>
          <p14:tracePt t="61982" x="2339975" y="5384800"/>
          <p14:tracePt t="61987" x="2259013" y="5324475"/>
          <p14:tracePt t="61996" x="2168525" y="5275263"/>
          <p14:tracePt t="62002" x="1985963" y="5153025"/>
          <p14:tracePt t="62010" x="1744663" y="4972050"/>
          <p14:tracePt t="62018" x="1593850" y="4860925"/>
          <p14:tracePt t="62026" x="1452563" y="4749800"/>
          <p14:tracePt t="62036" x="1260475" y="4598988"/>
          <p14:tracePt t="62042" x="1190625" y="4538663"/>
          <p14:tracePt t="62050" x="989013" y="4346575"/>
          <p14:tracePt t="62058" x="896938" y="4225925"/>
          <p14:tracePt t="62066" x="806450" y="4084638"/>
          <p14:tracePt t="62074" x="725488" y="3963988"/>
          <p14:tracePt t="62082" x="646113" y="3802063"/>
          <p14:tracePt t="62090" x="604838" y="3681413"/>
          <p14:tracePt t="62100" x="565150" y="3570288"/>
          <p14:tracePt t="62106" x="514350" y="3429000"/>
          <p14:tracePt t="62116" x="484188" y="3297238"/>
          <p14:tracePt t="62122" x="454025" y="3176588"/>
          <p14:tracePt t="62131" x="423863" y="3046413"/>
          <p14:tracePt t="62138" x="412750" y="2894013"/>
          <p14:tracePt t="62148" x="382588" y="2794000"/>
          <p14:tracePt t="62156" x="373063" y="2713038"/>
          <p14:tracePt t="62165" x="352425" y="2541588"/>
          <p14:tracePt t="62172" x="322263" y="2409825"/>
          <p14:tracePt t="62180" x="312738" y="2330450"/>
          <p14:tracePt t="62188" x="292100" y="2228850"/>
          <p14:tracePt t="62196" x="261938" y="2078038"/>
          <p14:tracePt t="62204" x="222250" y="1906588"/>
          <p14:tracePt t="62211" x="171450" y="1765300"/>
          <p14:tracePt t="62220" x="141288" y="1674813"/>
          <p14:tracePt t="62228" x="80963" y="1492250"/>
          <p14:tracePt t="62236" x="39688" y="13922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8.3.2 </a:t>
            </a:r>
            <a:r>
              <a:rPr lang="ko-KR" altLang="en-US" dirty="0"/>
              <a:t>공격할 이미지 불러오기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4896519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모델이 준비되었으니 공격하고자 하는 이미지를 불러오겠습니다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실제 공격은 학습용 데이터에 존재하지 않는 이미지로 가해질 것이므로 우리도 데이터셋에 존재하지 않는 이미지를 새로 준비해야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4"/>
              <a:defRPr/>
            </a:pPr>
            <a:r>
              <a:rPr lang="ko-KR" altLang="en-US" dirty="0"/>
              <a:t>이미지넷 데이터셋에는 </a:t>
            </a:r>
            <a:r>
              <a:rPr lang="ko-KR" altLang="en-US" dirty="0" err="1"/>
              <a:t>펨브로크</a:t>
            </a:r>
            <a:r>
              <a:rPr lang="ko-KR" altLang="en-US" dirty="0"/>
              <a:t> </a:t>
            </a:r>
            <a:r>
              <a:rPr lang="ko-KR" altLang="en-US" dirty="0" err="1"/>
              <a:t>웰시코기라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Pembroke Welsh Corgi</a:t>
            </a:r>
            <a:r>
              <a:rPr lang="ko-KR" altLang="en-US" dirty="0"/>
              <a:t>는 클래스가 존재합니다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en-US" altLang="ko-KR" dirty="0" err="1"/>
              <a:t>imagenet_samples</a:t>
            </a:r>
            <a:r>
              <a:rPr lang="en-US" altLang="ko-KR" dirty="0"/>
              <a:t> </a:t>
            </a:r>
            <a:r>
              <a:rPr lang="ko-KR" altLang="en-US" dirty="0"/>
              <a:t>폴더 밑에 준비된 </a:t>
            </a:r>
            <a:r>
              <a:rPr lang="ko-KR" altLang="en-US" dirty="0" err="1"/>
              <a:t>웰시코기</a:t>
            </a:r>
            <a:r>
              <a:rPr lang="ko-KR" altLang="en-US" dirty="0"/>
              <a:t> 사진을 </a:t>
            </a:r>
            <a:r>
              <a:rPr lang="en-US" altLang="ko-KR" dirty="0"/>
              <a:t>corgie.jpg </a:t>
            </a:r>
            <a:r>
              <a:rPr lang="ko-KR" altLang="en-US" dirty="0"/>
              <a:t>파일을 불러옵니다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443BA-DAD2-4FE2-9F4E-30826A113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213" y="4142677"/>
            <a:ext cx="6557963" cy="4429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9DECFE-40C2-4EDE-84EC-6A5AEF203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288" y="3428938"/>
            <a:ext cx="3105150" cy="335280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CD03EFB6-FB1C-4492-9AC5-204C34E2A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7108"/>
      </p:ext>
    </p:extLst>
  </p:cSld>
  <p:clrMapOvr>
    <a:masterClrMapping/>
  </p:clrMapOvr>
  <p:transition advTm="321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6" x="1552575" y="1492250"/>
          <p14:tracePt t="612" x="1552575" y="1503363"/>
          <p14:tracePt t="717" x="1552575" y="1512888"/>
          <p14:tracePt t="734" x="1563688" y="1512888"/>
          <p14:tracePt t="774" x="1563688" y="1522413"/>
          <p14:tracePt t="790" x="1563688" y="1533525"/>
          <p14:tracePt t="806" x="1563688" y="1543050"/>
          <p14:tracePt t="826" x="1573213" y="1552575"/>
          <p14:tracePt t="1278" x="1582738" y="1552575"/>
          <p14:tracePt t="1293" x="1593850" y="1552575"/>
          <p14:tracePt t="1299" x="1612900" y="1552575"/>
          <p14:tracePt t="1309" x="1633538" y="1563688"/>
          <p14:tracePt t="1317" x="1663700" y="1563688"/>
          <p14:tracePt t="1328" x="1684338" y="1563688"/>
          <p14:tracePt t="1338" x="1714500" y="1563688"/>
          <p14:tracePt t="1346" x="1754188" y="1563688"/>
          <p14:tracePt t="1353" x="1795463" y="1563688"/>
          <p14:tracePt t="1361" x="1835150" y="1563688"/>
          <p14:tracePt t="1370" x="1925638" y="1573213"/>
          <p14:tracePt t="1377" x="1966913" y="1582738"/>
          <p14:tracePt t="1386" x="2027238" y="1582738"/>
          <p14:tracePt t="1393" x="2057400" y="1582738"/>
          <p14:tracePt t="1401" x="2117725" y="1593850"/>
          <p14:tracePt t="1410" x="2168525" y="1593850"/>
          <p14:tracePt t="1418" x="2219325" y="1603375"/>
          <p14:tracePt t="1425" x="2259013" y="1603375"/>
          <p14:tracePt t="1433" x="2298700" y="1612900"/>
          <p14:tracePt t="1442" x="2400300" y="1633538"/>
          <p14:tracePt t="1449" x="2439988" y="1633538"/>
          <p14:tracePt t="1457" x="2481263" y="1633538"/>
          <p14:tracePt t="1466" x="2530475" y="1644650"/>
          <p14:tracePt t="1473" x="2571750" y="1644650"/>
          <p14:tracePt t="1483" x="2611438" y="1644650"/>
          <p14:tracePt t="1490" x="2641600" y="1644650"/>
          <p14:tracePt t="1498" x="2662238" y="1644650"/>
          <p14:tracePt t="1508" x="2671763" y="1644650"/>
          <p14:tracePt t="1514" x="2692400" y="1644650"/>
          <p14:tracePt t="1521" x="2713038" y="1644650"/>
          <p14:tracePt t="1532" x="2722563" y="1644650"/>
          <p14:tracePt t="1542" x="2732088" y="1644650"/>
          <p14:tracePt t="1558" x="2743200" y="1644650"/>
          <p14:tracePt t="1565" x="2763838" y="1644650"/>
          <p14:tracePt t="1573" x="2773363" y="1644650"/>
          <p14:tracePt t="1583" x="2794000" y="1644650"/>
          <p14:tracePt t="1591" x="2843213" y="1644650"/>
          <p14:tracePt t="1600" x="2873375" y="1644650"/>
          <p14:tracePt t="1608" x="2903538" y="1644650"/>
          <p14:tracePt t="1615" x="2935288" y="1644650"/>
          <p14:tracePt t="1623" x="2965450" y="1644650"/>
          <p14:tracePt t="1631" x="2995613" y="1644650"/>
          <p14:tracePt t="1640" x="3005138" y="1644650"/>
          <p14:tracePt t="1648" x="3035300" y="1644650"/>
          <p14:tracePt t="1656" x="3055938" y="1644650"/>
          <p14:tracePt t="1665" x="3065463" y="1644650"/>
          <p14:tracePt t="1672" x="3074988" y="1644650"/>
          <p14:tracePt t="2197" x="3086100" y="1644650"/>
          <p14:tracePt t="2236" x="3095625" y="1644650"/>
          <p14:tracePt t="2243" x="3116263" y="1644650"/>
          <p14:tracePt t="2251" x="3146425" y="1644650"/>
          <p14:tracePt t="2260" x="3176588" y="1644650"/>
          <p14:tracePt t="2267" x="3206750" y="1633538"/>
          <p14:tracePt t="2275" x="3236913" y="1633538"/>
          <p14:tracePt t="2283" x="3257550" y="1633538"/>
          <p14:tracePt t="2291" x="3297238" y="1633538"/>
          <p14:tracePt t="2299" x="3338513" y="1633538"/>
          <p14:tracePt t="2307" x="3368675" y="1633538"/>
          <p14:tracePt t="2315" x="3408363" y="1633538"/>
          <p14:tracePt t="2323" x="3479800" y="1633538"/>
          <p14:tracePt t="2332" x="3519488" y="1633538"/>
          <p14:tracePt t="2339" x="3570288" y="1633538"/>
          <p14:tracePt t="2351" x="3609975" y="1624013"/>
          <p14:tracePt t="2359" x="3651250" y="1624013"/>
          <p14:tracePt t="2367" x="3690938" y="1624013"/>
          <p14:tracePt t="2375" x="3721100" y="1624013"/>
          <p14:tracePt t="2383" x="3751263" y="1624013"/>
          <p14:tracePt t="2391" x="3771900" y="1624013"/>
          <p14:tracePt t="2402" x="3781425" y="1624013"/>
          <p14:tracePt t="2407" x="3790950" y="1624013"/>
          <p14:tracePt t="2461" x="3802063" y="1624013"/>
          <p14:tracePt t="2477" x="3811588" y="1624013"/>
          <p14:tracePt t="2493" x="3822700" y="1624013"/>
          <p14:tracePt t="2501" x="3832225" y="1624013"/>
          <p14:tracePt t="2510" x="3841750" y="1624013"/>
          <p14:tracePt t="2517" x="3862388" y="1612900"/>
          <p14:tracePt t="2525" x="3871913" y="1612900"/>
          <p14:tracePt t="2533" x="3892550" y="1612900"/>
          <p14:tracePt t="2541" x="3922713" y="1612900"/>
          <p14:tracePt t="2549" x="3952875" y="1612900"/>
          <p14:tracePt t="2557" x="3973513" y="1612900"/>
          <p14:tracePt t="2565" x="4003675" y="1612900"/>
          <p14:tracePt t="2573" x="4013200" y="1612900"/>
          <p14:tracePt t="2581" x="4043363" y="1603375"/>
          <p14:tracePt t="2589" x="4064000" y="1603375"/>
          <p14:tracePt t="2597" x="4094163" y="1603375"/>
          <p14:tracePt t="2607" x="4124325" y="1603375"/>
          <p14:tracePt t="2613" x="4184650" y="1603375"/>
          <p14:tracePt t="2621" x="4214813" y="1603375"/>
          <p14:tracePt t="2629" x="4244975" y="1603375"/>
          <p14:tracePt t="2637" x="4275138" y="1603375"/>
          <p14:tracePt t="2645" x="4305300" y="1603375"/>
          <p14:tracePt t="2653" x="4325938" y="1603375"/>
          <p14:tracePt t="2661" x="4337050" y="1603375"/>
          <p14:tracePt t="2669" x="4356100" y="1603375"/>
          <p14:tracePt t="2679" x="4367213" y="1603375"/>
          <p14:tracePt t="2685" x="4376738" y="1603375"/>
          <p14:tracePt t="2762" x="4386263" y="1603375"/>
          <p14:tracePt t="2779" x="4397375" y="1603375"/>
          <p14:tracePt t="2795" x="4406900" y="1603375"/>
          <p14:tracePt t="2803" x="4416425" y="1603375"/>
          <p14:tracePt t="2819" x="4427538" y="1603375"/>
          <p14:tracePt t="2827" x="4437063" y="1603375"/>
          <p14:tracePt t="2843" x="4446588" y="1603375"/>
          <p14:tracePt t="2851" x="4457700" y="1603375"/>
          <p14:tracePt t="2867" x="4467225" y="1603375"/>
          <p14:tracePt t="2875" x="4487863" y="1603375"/>
          <p14:tracePt t="2883" x="4518025" y="1603375"/>
          <p14:tracePt t="2892" x="4538663" y="1603375"/>
          <p14:tracePt t="2899" x="4557713" y="1603375"/>
          <p14:tracePt t="2908" x="4578350" y="1603375"/>
          <p14:tracePt t="2915" x="4598988" y="1603375"/>
          <p14:tracePt t="2924" x="4629150" y="1603375"/>
          <p14:tracePt t="2931" x="4648200" y="1603375"/>
          <p14:tracePt t="2939" x="4678363" y="1603375"/>
          <p14:tracePt t="2947" x="4719638" y="1603375"/>
          <p14:tracePt t="2955" x="4749800" y="1603375"/>
          <p14:tracePt t="2965" x="4779963" y="1603375"/>
          <p14:tracePt t="2971" x="4810125" y="1603375"/>
          <p14:tracePt t="2981" x="4830763" y="1603375"/>
          <p14:tracePt t="2987" x="4860925" y="1603375"/>
          <p14:tracePt t="2997" x="4891088" y="1603375"/>
          <p14:tracePt t="3003" x="4921250" y="1603375"/>
          <p14:tracePt t="3013" x="4951413" y="1603375"/>
          <p14:tracePt t="3021" x="5011738" y="1582738"/>
          <p14:tracePt t="3029" x="5053013" y="1573213"/>
          <p14:tracePt t="3037" x="5083175" y="1563688"/>
          <p14:tracePt t="3045" x="5132388" y="1563688"/>
          <p14:tracePt t="3053" x="5173663" y="1552575"/>
          <p14:tracePt t="3061" x="5203825" y="1552575"/>
          <p14:tracePt t="3069" x="5233988" y="1552575"/>
          <p14:tracePt t="3077" x="5264150" y="1552575"/>
          <p14:tracePt t="3085" x="5284788" y="1552575"/>
          <p14:tracePt t="3093" x="5294313" y="1552575"/>
          <p14:tracePt t="3101" x="5314950" y="1552575"/>
          <p14:tracePt t="3109" x="5324475" y="1552575"/>
          <p14:tracePt t="3119" x="5345113" y="1543050"/>
          <p14:tracePt t="3125" x="5354638" y="1543050"/>
          <p14:tracePt t="3141" x="5375275" y="1543050"/>
          <p14:tracePt t="3150" x="5384800" y="1543050"/>
          <p14:tracePt t="3157" x="5395913" y="1543050"/>
          <p14:tracePt t="3181" x="5414963" y="1543050"/>
          <p14:tracePt t="3190" x="5426075" y="1543050"/>
          <p14:tracePt t="3197" x="5445125" y="1543050"/>
          <p14:tracePt t="3205" x="5456238" y="1543050"/>
          <p14:tracePt t="3213" x="5475288" y="1543050"/>
          <p14:tracePt t="3221" x="5486400" y="1543050"/>
          <p14:tracePt t="3229" x="5495925" y="1543050"/>
          <p14:tracePt t="3237" x="5505450" y="1543050"/>
          <p14:tracePt t="3255" x="5526088" y="1543050"/>
          <p14:tracePt t="3261" x="5535613" y="1543050"/>
          <p14:tracePt t="3273" x="5546725" y="1543050"/>
          <p14:tracePt t="3281" x="5556250" y="1543050"/>
          <p14:tracePt t="3291" x="5567363" y="1543050"/>
          <p14:tracePt t="3299" x="5597525" y="1543050"/>
          <p14:tracePt t="3307" x="5616575" y="1543050"/>
          <p14:tracePt t="3315" x="5627688" y="1543050"/>
          <p14:tracePt t="3323" x="5646738" y="1543050"/>
          <p14:tracePt t="3331" x="5667375" y="1543050"/>
          <p14:tracePt t="3339" x="5688013" y="1543050"/>
          <p14:tracePt t="3347" x="5707063" y="1543050"/>
          <p14:tracePt t="3356" x="5718175" y="1543050"/>
          <p14:tracePt t="3363" x="5737225" y="1543050"/>
          <p14:tracePt t="3371" x="5768975" y="1543050"/>
          <p14:tracePt t="3379" x="5799138" y="1543050"/>
          <p14:tracePt t="3387" x="5808663" y="1543050"/>
          <p14:tracePt t="3395" x="5848350" y="1552575"/>
          <p14:tracePt t="3403" x="5868988" y="1552575"/>
          <p14:tracePt t="3411" x="5899150" y="1552575"/>
          <p14:tracePt t="3419" x="5908675" y="1552575"/>
          <p14:tracePt t="3427" x="5940425" y="1552575"/>
          <p14:tracePt t="3435" x="5959475" y="1552575"/>
          <p14:tracePt t="3443" x="5980113" y="1552575"/>
          <p14:tracePt t="3451" x="6000750" y="1552575"/>
          <p14:tracePt t="3459" x="6010275" y="1552575"/>
          <p14:tracePt t="3467" x="6030913" y="1552575"/>
          <p14:tracePt t="3477" x="6049963" y="1552575"/>
          <p14:tracePt t="3487" x="6091238" y="1563688"/>
          <p14:tracePt t="3495" x="6172200" y="1563688"/>
          <p14:tracePt t="3503" x="6191250" y="1563688"/>
          <p14:tracePt t="3511" x="6221413" y="1563688"/>
          <p14:tracePt t="3519" x="6251575" y="1573213"/>
          <p14:tracePt t="3527" x="6283325" y="1573213"/>
          <p14:tracePt t="3535" x="6313488" y="1573213"/>
          <p14:tracePt t="3543" x="6332538" y="1573213"/>
          <p14:tracePt t="3551" x="6362700" y="1573213"/>
          <p14:tracePt t="3561" x="6373813" y="1573213"/>
          <p14:tracePt t="3569" x="6403975" y="1573213"/>
          <p14:tracePt t="3577" x="6413500" y="1573213"/>
          <p14:tracePt t="3585" x="6443663" y="1573213"/>
          <p14:tracePt t="3593" x="6464300" y="1573213"/>
          <p14:tracePt t="3601" x="6473825" y="1573213"/>
          <p14:tracePt t="3609" x="6503988" y="1573213"/>
          <p14:tracePt t="3617" x="6534150" y="1573213"/>
          <p14:tracePt t="3625" x="6564313" y="1573213"/>
          <p14:tracePt t="3633" x="6584950" y="1573213"/>
          <p14:tracePt t="3641" x="6605588" y="1573213"/>
          <p14:tracePt t="3649" x="6624638" y="1573213"/>
          <p14:tracePt t="3657" x="6645275" y="1573213"/>
          <p14:tracePt t="3665" x="6675438" y="1573213"/>
          <p14:tracePt t="3681" x="6696075" y="1573213"/>
          <p14:tracePt t="3689" x="6705600" y="1573213"/>
          <p14:tracePt t="3705" x="6716713" y="1573213"/>
          <p14:tracePt t="3713" x="6726238" y="1573213"/>
          <p14:tracePt t="3729" x="6735763" y="1573213"/>
          <p14:tracePt t="3737" x="6746875" y="1573213"/>
          <p14:tracePt t="3745" x="6756400" y="1573213"/>
          <p14:tracePt t="3761" x="6765925" y="1573213"/>
          <p14:tracePt t="3769" x="6786563" y="1573213"/>
          <p14:tracePt t="3777" x="6807200" y="1573213"/>
          <p14:tracePt t="3785" x="6816725" y="1573213"/>
          <p14:tracePt t="3793" x="6827838" y="1573213"/>
          <p14:tracePt t="3801" x="6837363" y="1573213"/>
          <p14:tracePt t="3809" x="6846888" y="1573213"/>
          <p14:tracePt t="3817" x="6858000" y="1573213"/>
          <p14:tracePt t="3835" x="6867525" y="1573213"/>
          <p14:tracePt t="3843" x="6888163" y="1573213"/>
          <p14:tracePt t="3851" x="6907213" y="1573213"/>
          <p14:tracePt t="3859" x="6927850" y="1563688"/>
          <p14:tracePt t="3867" x="6937375" y="1563688"/>
          <p14:tracePt t="3875" x="6958013" y="1563688"/>
          <p14:tracePt t="3883" x="6978650" y="1563688"/>
          <p14:tracePt t="3891" x="6999288" y="1552575"/>
          <p14:tracePt t="3899" x="7018338" y="1552575"/>
          <p14:tracePt t="3907" x="7038975" y="1552575"/>
          <p14:tracePt t="3923" x="7059613" y="1552575"/>
          <p14:tracePt t="3931" x="7078663" y="1552575"/>
          <p14:tracePt t="3939" x="7099300" y="1552575"/>
          <p14:tracePt t="3947" x="7108825" y="1543050"/>
          <p14:tracePt t="3955" x="7138988" y="1543050"/>
          <p14:tracePt t="3963" x="7159625" y="1543050"/>
          <p14:tracePt t="3971" x="7180263" y="1543050"/>
          <p14:tracePt t="3986" x="7200900" y="1533525"/>
          <p14:tracePt t="3989" x="7219950" y="1533525"/>
          <p14:tracePt t="3999" x="7231063" y="1533525"/>
          <p14:tracePt t="4007" x="7231063" y="1522413"/>
          <p14:tracePt t="4015" x="7240588" y="1522413"/>
          <p14:tracePt t="4023" x="7250113" y="1522413"/>
          <p14:tracePt t="4031" x="7261225" y="1522413"/>
          <p14:tracePt t="4039" x="7270750" y="1522413"/>
          <p14:tracePt t="4055" x="7280275" y="1512888"/>
          <p14:tracePt t="4063" x="7300913" y="1512888"/>
          <p14:tracePt t="4071" x="7310438" y="1512888"/>
          <p14:tracePt t="4087" x="7321550" y="1512888"/>
          <p14:tracePt t="4096" x="7321550" y="1503363"/>
          <p14:tracePt t="4103" x="7331075" y="1503363"/>
          <p14:tracePt t="4643" x="7331075" y="1512888"/>
          <p14:tracePt t="4653" x="7321550" y="1512888"/>
          <p14:tracePt t="4663" x="7321550" y="1522413"/>
          <p14:tracePt t="4679" x="7321550" y="1533525"/>
          <p14:tracePt t="4697" x="7310438" y="1533525"/>
          <p14:tracePt t="4765" x="7300913" y="1533525"/>
          <p14:tracePt t="5031" x="7291388" y="1533525"/>
          <p14:tracePt t="5063" x="7280275" y="1533525"/>
          <p14:tracePt t="5075" x="7261225" y="1533525"/>
          <p14:tracePt t="5083" x="7231063" y="1533525"/>
          <p14:tracePt t="5091" x="7180263" y="1512888"/>
          <p14:tracePt t="5099" x="7119938" y="1503363"/>
          <p14:tracePt t="5107" x="7059613" y="1492250"/>
          <p14:tracePt t="5117" x="6978650" y="1462088"/>
          <p14:tracePt t="5123" x="6846888" y="1452563"/>
          <p14:tracePt t="5130" x="6716713" y="1431925"/>
          <p14:tracePt t="5139" x="6635750" y="1431925"/>
          <p14:tracePt t="5147" x="6484938" y="1422400"/>
          <p14:tracePt t="5155" x="6403975" y="1422400"/>
          <p14:tracePt t="5164" x="6251575" y="1401763"/>
          <p14:tracePt t="5175" x="6202363" y="1401763"/>
          <p14:tracePt t="5183" x="6010275" y="1401763"/>
          <p14:tracePt t="5191" x="5899150" y="1392238"/>
          <p14:tracePt t="5199" x="5768975" y="1392238"/>
          <p14:tracePt t="5207" x="5688013" y="1371600"/>
          <p14:tracePt t="5217" x="5535613" y="1362075"/>
          <p14:tracePt t="5227" x="5364163" y="1341438"/>
          <p14:tracePt t="5237" x="5284788" y="1331913"/>
          <p14:tracePt t="5243" x="5113338" y="1331913"/>
          <p14:tracePt t="5253" x="4960938" y="1320800"/>
          <p14:tracePt t="5261" x="4830763" y="1320800"/>
          <p14:tracePt t="5269" x="4719638" y="1301750"/>
          <p14:tracePt t="5277" x="4587875" y="1301750"/>
          <p14:tracePt t="5285" x="4467225" y="1301750"/>
          <p14:tracePt t="5293" x="4286250" y="1301750"/>
          <p14:tracePt t="5301" x="4175125" y="1301750"/>
          <p14:tracePt t="5309" x="4043363" y="1301750"/>
          <p14:tracePt t="5317" x="3943350" y="1301750"/>
          <p14:tracePt t="5325" x="3883025" y="1301750"/>
          <p14:tracePt t="5333" x="3811588" y="1301750"/>
          <p14:tracePt t="5341" x="3751263" y="1301750"/>
          <p14:tracePt t="5349" x="3690938" y="1301750"/>
          <p14:tracePt t="5357" x="3660775" y="1301750"/>
          <p14:tracePt t="5365" x="3619500" y="1301750"/>
          <p14:tracePt t="5373" x="3600450" y="1301750"/>
          <p14:tracePt t="5381" x="3589338" y="1301750"/>
          <p14:tracePt t="5389" x="3570288" y="1301750"/>
          <p14:tracePt t="5397" x="3549650" y="1301750"/>
          <p14:tracePt t="5405" x="3529013" y="1301750"/>
          <p14:tracePt t="5413" x="3509963" y="1301750"/>
          <p14:tracePt t="5423" x="3489325" y="1301750"/>
          <p14:tracePt t="5433" x="3479800" y="1301750"/>
          <p14:tracePt t="5441" x="3417888" y="1341438"/>
          <p14:tracePt t="5449" x="3378200" y="1362075"/>
          <p14:tracePt t="5457" x="3368675" y="1371600"/>
          <p14:tracePt t="5465" x="3348038" y="1392238"/>
          <p14:tracePt t="5473" x="3297238" y="1422400"/>
          <p14:tracePt t="5481" x="3267075" y="1441450"/>
          <p14:tracePt t="5489" x="3236913" y="1462088"/>
          <p14:tracePt t="5497" x="3197225" y="1503363"/>
          <p14:tracePt t="5505" x="3167063" y="1512888"/>
          <p14:tracePt t="5515" x="3136900" y="1533525"/>
          <p14:tracePt t="5521" x="3095625" y="1563688"/>
          <p14:tracePt t="5535" x="3065463" y="1582738"/>
          <p14:tracePt t="5541" x="3044825" y="1593850"/>
          <p14:tracePt t="5551" x="3025775" y="1603375"/>
          <p14:tracePt t="5559" x="3014663" y="1612900"/>
          <p14:tracePt t="5567" x="2995613" y="1633538"/>
          <p14:tracePt t="5575" x="2984500" y="1644650"/>
          <p14:tracePt t="5583" x="2974975" y="1644650"/>
          <p14:tracePt t="5591" x="2965450" y="1654175"/>
          <p14:tracePt t="5599" x="2954338" y="1674813"/>
          <p14:tracePt t="5607" x="2935288" y="1684338"/>
          <p14:tracePt t="5615" x="2914650" y="1704975"/>
          <p14:tracePt t="5623" x="2884488" y="1735138"/>
          <p14:tracePt t="5631" x="2854325" y="1754188"/>
          <p14:tracePt t="5639" x="2833688" y="1774825"/>
          <p14:tracePt t="5647" x="2794000" y="1795463"/>
          <p14:tracePt t="5655" x="2782888" y="1804988"/>
          <p14:tracePt t="5664" x="2743200" y="1825625"/>
          <p14:tracePt t="5671" x="2713038" y="1835150"/>
          <p14:tracePt t="5679" x="2692400" y="1846263"/>
          <p14:tracePt t="5687" x="2682875" y="1855788"/>
          <p14:tracePt t="5695" x="2662238" y="1865313"/>
          <p14:tracePt t="5703" x="2652713" y="1865313"/>
          <p14:tracePt t="5711" x="2641600" y="1865313"/>
          <p14:tracePt t="5719" x="2632075" y="1876425"/>
          <p14:tracePt t="5731" x="2622550" y="1876425"/>
          <p14:tracePt t="5739" x="2622550" y="1885950"/>
          <p14:tracePt t="5747" x="2592388" y="1885950"/>
          <p14:tracePt t="5755" x="2581275" y="1895475"/>
          <p14:tracePt t="5763" x="2571750" y="1895475"/>
          <p14:tracePt t="5781" x="2560638" y="1895475"/>
          <p14:tracePt t="5789" x="2541588" y="1895475"/>
          <p14:tracePt t="5797" x="2530475" y="1895475"/>
          <p14:tracePt t="5805" x="2520950" y="1895475"/>
          <p14:tracePt t="5821" x="2511425" y="1895475"/>
          <p14:tracePt t="5829" x="2490788" y="1895475"/>
          <p14:tracePt t="5837" x="2481263" y="1895475"/>
          <p14:tracePt t="5845" x="2470150" y="1895475"/>
          <p14:tracePt t="5853" x="2460625" y="1895475"/>
          <p14:tracePt t="5861" x="2439988" y="1895475"/>
          <p14:tracePt t="5869" x="2420938" y="1895475"/>
          <p14:tracePt t="5877" x="2409825" y="1895475"/>
          <p14:tracePt t="5885" x="2400300" y="1895475"/>
          <p14:tracePt t="5893" x="2379663" y="1895475"/>
          <p14:tracePt t="5901" x="2370138" y="1895475"/>
          <p14:tracePt t="5925" x="2359025" y="1895475"/>
          <p14:tracePt t="5945" x="2349500" y="1895475"/>
          <p14:tracePt t="5961" x="2339975" y="1895475"/>
          <p14:tracePt t="5969" x="2328863" y="1895475"/>
          <p14:tracePt t="5993" x="2319338" y="1895475"/>
          <p14:tracePt t="6017" x="2309813" y="1895475"/>
          <p14:tracePt t="6075" x="2298700" y="1895475"/>
          <p14:tracePt t="6131" x="2289175" y="1895475"/>
          <p14:tracePt t="6179" x="2279650" y="1895475"/>
          <p14:tracePt t="6195" x="2268538" y="1895475"/>
          <p14:tracePt t="6203" x="2259013" y="1895475"/>
          <p14:tracePt t="6219" x="2249488" y="1895475"/>
          <p14:tracePt t="6243" x="2238375" y="1895475"/>
          <p14:tracePt t="6275" x="2238375" y="1885950"/>
          <p14:tracePt t="6283" x="2228850" y="1885950"/>
          <p14:tracePt t="6323" x="2219325" y="1885950"/>
          <p14:tracePt t="6501" x="2219325" y="1876425"/>
          <p14:tracePt t="6857" x="2208213" y="1876425"/>
          <p14:tracePt t="6887" x="2198688" y="1885950"/>
          <p14:tracePt t="6895" x="2198688" y="1895475"/>
          <p14:tracePt t="6911" x="2187575" y="1895475"/>
          <p14:tracePt t="6919" x="2187575" y="1906588"/>
          <p14:tracePt t="6927" x="2187575" y="1916113"/>
          <p14:tracePt t="6937" x="2178050" y="1936750"/>
          <p14:tracePt t="6943" x="2178050" y="1946275"/>
          <p14:tracePt t="6961" x="2168525" y="1955800"/>
          <p14:tracePt t="6987" x="2168525" y="1966913"/>
          <p14:tracePt t="7041" x="2168525" y="1976438"/>
          <p14:tracePt t="7049" x="2157413" y="1976438"/>
          <p14:tracePt t="7065" x="2147888" y="1987550"/>
          <p14:tracePt t="7081" x="2138363" y="1987550"/>
          <p14:tracePt t="7089" x="2127250" y="1987550"/>
          <p14:tracePt t="7113" x="2117725" y="1997075"/>
          <p14:tracePt t="7137" x="2108200" y="1997075"/>
          <p14:tracePt t="7435" x="2117725" y="1997075"/>
          <p14:tracePt t="7458" x="2127250" y="1997075"/>
          <p14:tracePt t="7470" x="2138363" y="1997075"/>
          <p14:tracePt t="7479" x="2157413" y="1987550"/>
          <p14:tracePt t="7486" x="2168525" y="1987550"/>
          <p14:tracePt t="7497" x="2187575" y="1976438"/>
          <p14:tracePt t="7502" x="2238375" y="1966913"/>
          <p14:tracePt t="7513" x="2298700" y="1946275"/>
          <p14:tracePt t="7520" x="2359025" y="1936750"/>
          <p14:tracePt t="7529" x="2400300" y="1925638"/>
          <p14:tracePt t="7537" x="2420938" y="1925638"/>
          <p14:tracePt t="7545" x="2460625" y="1916113"/>
          <p14:tracePt t="7553" x="2500313" y="1916113"/>
          <p14:tracePt t="7561" x="2551113" y="1916113"/>
          <p14:tracePt t="7568" x="2592388" y="1906588"/>
          <p14:tracePt t="7577" x="2692400" y="1895475"/>
          <p14:tracePt t="7585" x="2743200" y="1895475"/>
          <p14:tracePt t="7592" x="2794000" y="1895475"/>
          <p14:tracePt t="7601" x="2863850" y="1895475"/>
          <p14:tracePt t="7609" x="2995613" y="1895475"/>
          <p14:tracePt t="7618" x="3086100" y="1895475"/>
          <p14:tracePt t="7625" x="3146425" y="1895475"/>
          <p14:tracePt t="7632" x="3236913" y="1876425"/>
          <p14:tracePt t="7641" x="3317875" y="1876425"/>
          <p14:tracePt t="7649" x="3398838" y="1865313"/>
          <p14:tracePt t="7657" x="3489325" y="1865313"/>
          <p14:tracePt t="7665" x="3549650" y="1865313"/>
          <p14:tracePt t="7675" x="3589338" y="1865313"/>
          <p14:tracePt t="7684" x="3640138" y="1865313"/>
          <p14:tracePt t="7692" x="3660775" y="1865313"/>
          <p14:tracePt t="7701" x="3711575" y="1865313"/>
          <p14:tracePt t="7709" x="3721100" y="1865313"/>
          <p14:tracePt t="7717" x="3751263" y="1865313"/>
          <p14:tracePt t="7727" x="3771900" y="1865313"/>
          <p14:tracePt t="7733" x="3790950" y="1865313"/>
          <p14:tracePt t="7741" x="3811588" y="1865313"/>
          <p14:tracePt t="7748" x="3822700" y="1865313"/>
          <p14:tracePt t="7757" x="3832225" y="1865313"/>
          <p14:tracePt t="7764" x="3841750" y="1865313"/>
          <p14:tracePt t="7815" x="3852863" y="1865313"/>
          <p14:tracePt t="7822" x="3862388" y="1865313"/>
          <p14:tracePt t="7839" x="3871913" y="1865313"/>
          <p14:tracePt t="7847" x="3883025" y="1865313"/>
          <p14:tracePt t="7855" x="3892550" y="1865313"/>
          <p14:tracePt t="7862" x="3922713" y="1865313"/>
          <p14:tracePt t="7871" x="3932238" y="1865313"/>
          <p14:tracePt t="7880" x="3952875" y="1865313"/>
          <p14:tracePt t="7891" x="3973513" y="1865313"/>
          <p14:tracePt t="7899" x="3994150" y="1865313"/>
          <p14:tracePt t="7907" x="4013200" y="1865313"/>
          <p14:tracePt t="7915" x="4024313" y="1865313"/>
          <p14:tracePt t="7922" x="4033838" y="1865313"/>
          <p14:tracePt t="7930" x="4054475" y="1865313"/>
          <p14:tracePt t="7947" x="4064000" y="1865313"/>
          <p14:tracePt t="7954" x="4073525" y="1865313"/>
          <p14:tracePt t="7982" x="4084638" y="1865313"/>
          <p14:tracePt t="7986" x="4103688" y="1865313"/>
          <p14:tracePt t="7995" x="4114800" y="1865313"/>
          <p14:tracePt t="8002" x="4124325" y="1865313"/>
          <p14:tracePt t="8011" x="4144963" y="1865313"/>
          <p14:tracePt t="8019" x="4154488" y="1865313"/>
          <p14:tracePt t="8027" x="4175125" y="1876425"/>
          <p14:tracePt t="8043" x="4195763" y="1876425"/>
          <p14:tracePt t="8051" x="4214813" y="1876425"/>
          <p14:tracePt t="8059" x="4225925" y="1876425"/>
          <p14:tracePt t="8067" x="4235450" y="1876425"/>
          <p14:tracePt t="8077" x="4256088" y="1876425"/>
          <p14:tracePt t="8084" x="4265613" y="1876425"/>
          <p14:tracePt t="8092" x="4275138" y="1876425"/>
          <p14:tracePt t="8101" x="4286250" y="1876425"/>
          <p14:tracePt t="8116" x="4295775" y="1876425"/>
          <p14:tracePt t="8124" x="4305300" y="1876425"/>
          <p14:tracePt t="8132" x="4325938" y="1876425"/>
          <p14:tracePt t="8149" x="4346575" y="1876425"/>
          <p14:tracePt t="8157" x="4367213" y="1876425"/>
          <p14:tracePt t="8165" x="4376738" y="1876425"/>
          <p14:tracePt t="8172" x="4386263" y="1885950"/>
          <p14:tracePt t="8181" x="4416425" y="1885950"/>
          <p14:tracePt t="8188" x="4446588" y="1885950"/>
          <p14:tracePt t="8196" x="4497388" y="1895475"/>
          <p14:tracePt t="8204" x="4538663" y="1895475"/>
          <p14:tracePt t="8213" x="4568825" y="1895475"/>
          <p14:tracePt t="8220" x="4598988" y="1906588"/>
          <p14:tracePt t="8229" x="4638675" y="1906588"/>
          <p14:tracePt t="8238" x="4678363" y="1906588"/>
          <p14:tracePt t="8244" x="4729163" y="1906588"/>
          <p14:tracePt t="8253" x="4759325" y="1906588"/>
          <p14:tracePt t="8260" x="4800600" y="1906588"/>
          <p14:tracePt t="8268" x="4830763" y="1906588"/>
          <p14:tracePt t="8276" x="4860925" y="1906588"/>
          <p14:tracePt t="8285" x="4900613" y="1906588"/>
          <p14:tracePt t="8292" x="4930775" y="1906588"/>
          <p14:tracePt t="8300" x="4960938" y="1906588"/>
          <p14:tracePt t="8308" x="4972050" y="1906588"/>
          <p14:tracePt t="8316" x="4991100" y="1906588"/>
          <p14:tracePt t="8324" x="5011738" y="1906588"/>
          <p14:tracePt t="8334" x="5032375" y="1906588"/>
          <p14:tracePt t="8340" x="5053013" y="1906588"/>
          <p14:tracePt t="8351" x="5072063" y="1906588"/>
          <p14:tracePt t="8367" x="5083175" y="1906588"/>
          <p14:tracePt t="8374" x="5092700" y="1906588"/>
          <p14:tracePt t="8382" x="5102225" y="1906588"/>
          <p14:tracePt t="8392" x="5113338" y="1906588"/>
          <p14:tracePt t="8402" x="5122863" y="1906588"/>
          <p14:tracePt t="8410" x="5132388" y="1906588"/>
          <p14:tracePt t="8418" x="5153025" y="1906588"/>
          <p14:tracePt t="8426" x="5173663" y="1906588"/>
          <p14:tracePt t="8434" x="5183188" y="1906588"/>
          <p14:tracePt t="8442" x="5203825" y="1906588"/>
          <p14:tracePt t="8450" x="5224463" y="1906588"/>
          <p14:tracePt t="8458" x="5243513" y="1906588"/>
          <p14:tracePt t="8466" x="5273675" y="1906588"/>
          <p14:tracePt t="8474" x="5284788" y="1906588"/>
          <p14:tracePt t="8483" x="5294313" y="1906588"/>
          <p14:tracePt t="8495" x="5324475" y="1906588"/>
          <p14:tracePt t="8502" x="5345113" y="1906588"/>
          <p14:tracePt t="8510" x="5375275" y="1906588"/>
          <p14:tracePt t="8519" x="5405438" y="1906588"/>
          <p14:tracePt t="8527" x="5426075" y="1906588"/>
          <p14:tracePt t="8534" x="5435600" y="1906588"/>
          <p14:tracePt t="8544" x="5456238" y="1906588"/>
          <p14:tracePt t="8555" x="5486400" y="1906588"/>
          <p14:tracePt t="8563" x="5505450" y="1906588"/>
          <p14:tracePt t="8571" x="5535613" y="1906588"/>
          <p14:tracePt t="8579" x="5567363" y="1906588"/>
          <p14:tracePt t="8586" x="5597525" y="1906588"/>
          <p14:tracePt t="8596" x="5627688" y="1906588"/>
          <p14:tracePt t="8607" x="5646738" y="1906588"/>
          <p14:tracePt t="8614" x="5697538" y="1906588"/>
          <p14:tracePt t="8622" x="5718175" y="1916113"/>
          <p14:tracePt t="8632" x="5737225" y="1916113"/>
          <p14:tracePt t="8640" x="5757863" y="1916113"/>
          <p14:tracePt t="8649" x="5788025" y="1916113"/>
          <p14:tracePt t="8656" x="5808663" y="1916113"/>
          <p14:tracePt t="8664" x="5818188" y="1916113"/>
          <p14:tracePt t="8672" x="5838825" y="1925638"/>
          <p14:tracePt t="8681" x="5868988" y="1925638"/>
          <p14:tracePt t="8688" x="5889625" y="1925638"/>
          <p14:tracePt t="8696" x="5908675" y="1925638"/>
          <p14:tracePt t="8708" x="5940425" y="1925638"/>
          <p14:tracePt t="8717" x="5959475" y="1936750"/>
          <p14:tracePt t="8724" x="5989638" y="1936750"/>
          <p14:tracePt t="8732" x="6010275" y="1936750"/>
          <p14:tracePt t="8740" x="6040438" y="1936750"/>
          <p14:tracePt t="8748" x="6049963" y="1936750"/>
          <p14:tracePt t="8756" x="6080125" y="1936750"/>
          <p14:tracePt t="8765" x="6091238" y="1936750"/>
          <p14:tracePt t="8772" x="6121400" y="1936750"/>
          <p14:tracePt t="8780" x="6142038" y="1936750"/>
          <p14:tracePt t="8788" x="6151563" y="1936750"/>
          <p14:tracePt t="8796" x="6181725" y="1936750"/>
          <p14:tracePt t="8804" x="6191250" y="1936750"/>
          <p14:tracePt t="8812" x="6211888" y="1936750"/>
          <p14:tracePt t="8820" x="6221413" y="1936750"/>
          <p14:tracePt t="8828" x="6232525" y="1936750"/>
          <p14:tracePt t="8836" x="6242050" y="1936750"/>
          <p14:tracePt t="8845" x="6251575" y="1936750"/>
          <p14:tracePt t="8852" x="6262688" y="1936750"/>
          <p14:tracePt t="8861" x="6272213" y="1936750"/>
          <p14:tracePt t="8868" x="6283325" y="1936750"/>
          <p14:tracePt t="8876" x="6292850" y="1925638"/>
          <p14:tracePt t="8884" x="6302375" y="1925638"/>
          <p14:tracePt t="8895" x="6323013" y="1925638"/>
          <p14:tracePt t="8905" x="6332538" y="1925638"/>
          <p14:tracePt t="8914" x="6353175" y="1925638"/>
          <p14:tracePt t="8920" x="6383338" y="1916113"/>
          <p14:tracePt t="8931" x="6403975" y="1916113"/>
          <p14:tracePt t="8946" x="6413500" y="1916113"/>
          <p14:tracePt t="8954" x="6423025" y="1916113"/>
          <p14:tracePt t="9409" x="6434138" y="1916113"/>
          <p14:tracePt t="9433" x="6443663" y="1916113"/>
          <p14:tracePt t="9440" x="6464300" y="1916113"/>
          <p14:tracePt t="9448" x="6494463" y="1916113"/>
          <p14:tracePt t="9456" x="6524625" y="1916113"/>
          <p14:tracePt t="9466" x="6575425" y="1916113"/>
          <p14:tracePt t="9472" x="6635750" y="1916113"/>
          <p14:tracePt t="9482" x="6726238" y="1916113"/>
          <p14:tracePt t="9490" x="6777038" y="1925638"/>
          <p14:tracePt t="9498" x="6846888" y="1925638"/>
          <p14:tracePt t="9506" x="6907213" y="1925638"/>
          <p14:tracePt t="9514" x="6937375" y="1925638"/>
          <p14:tracePt t="9522" x="7008813" y="1925638"/>
          <p14:tracePt t="9530" x="7069138" y="1925638"/>
          <p14:tracePt t="9538" x="7108825" y="1925638"/>
          <p14:tracePt t="9546" x="7129463" y="1925638"/>
          <p14:tracePt t="9554" x="7159625" y="1925638"/>
          <p14:tracePt t="9562" x="7180263" y="1925638"/>
          <p14:tracePt t="9570" x="7200900" y="1925638"/>
          <p14:tracePt t="9578" x="7231063" y="1925638"/>
          <p14:tracePt t="9586" x="7240588" y="1925638"/>
          <p14:tracePt t="9594" x="7270750" y="1925638"/>
          <p14:tracePt t="9602" x="7291388" y="1925638"/>
          <p14:tracePt t="9610" x="7331075" y="1925638"/>
          <p14:tracePt t="9620" x="7381875" y="1925638"/>
          <p14:tracePt t="9630" x="7421563" y="1925638"/>
          <p14:tracePt t="9638" x="7462838" y="1925638"/>
          <p14:tracePt t="9646" x="7502525" y="1925638"/>
          <p14:tracePt t="9654" x="7543800" y="1925638"/>
          <p14:tracePt t="9662" x="7573963" y="1925638"/>
          <p14:tracePt t="9672" x="7604125" y="1925638"/>
          <p14:tracePt t="9678" x="7634288" y="1925638"/>
          <p14:tracePt t="9686" x="7643813" y="1925638"/>
          <p14:tracePt t="9694" x="7673975" y="1925638"/>
          <p14:tracePt t="9702" x="7683500" y="1925638"/>
          <p14:tracePt t="9718" x="7694613" y="1925638"/>
          <p14:tracePt t="9734" x="7704138" y="1925638"/>
          <p14:tracePt t="9742" x="7715250" y="1925638"/>
          <p14:tracePt t="9750" x="7724775" y="1925638"/>
          <p14:tracePt t="9776" x="7734300" y="1925638"/>
          <p14:tracePt t="9792" x="7745413" y="1925638"/>
          <p14:tracePt t="9816" x="7754938" y="1925638"/>
          <p14:tracePt t="9940" x="7764463" y="1925638"/>
          <p14:tracePt t="9948" x="7785100" y="1925638"/>
          <p14:tracePt t="9956" x="7805738" y="1925638"/>
          <p14:tracePt t="9964" x="7824788" y="1925638"/>
          <p14:tracePt t="9973" x="7835900" y="1925638"/>
          <p14:tracePt t="9991" x="7875588" y="1925638"/>
          <p14:tracePt t="9996" x="7886700" y="1925638"/>
          <p14:tracePt t="10004" x="7905750" y="1925638"/>
          <p14:tracePt t="10012" x="7916863" y="1936750"/>
          <p14:tracePt t="10022" x="7947025" y="1936750"/>
          <p14:tracePt t="10030" x="7977188" y="1936750"/>
          <p14:tracePt t="10039" x="7996238" y="1936750"/>
          <p14:tracePt t="10044" x="8026400" y="1936750"/>
          <p14:tracePt t="10054" x="8047038" y="1936750"/>
          <p14:tracePt t="10062" x="8077200" y="1936750"/>
          <p14:tracePt t="10070" x="8088313" y="1936750"/>
          <p14:tracePt t="10079" x="8097838" y="1936750"/>
          <p14:tracePt t="10094" x="8107363" y="1936750"/>
          <p14:tracePt t="10118" x="8118475" y="1936750"/>
          <p14:tracePt t="10527" x="8118475" y="1946275"/>
          <p14:tracePt t="11858" x="8128000" y="1946275"/>
          <p14:tracePt t="11866" x="8137525" y="1946275"/>
          <p14:tracePt t="11874" x="8148638" y="1946275"/>
          <p14:tracePt t="11882" x="8167688" y="1946275"/>
          <p14:tracePt t="11890" x="8208963" y="1946275"/>
          <p14:tracePt t="11898" x="8239125" y="1946275"/>
          <p14:tracePt t="11906" x="8269288" y="1946275"/>
          <p14:tracePt t="11914" x="8299450" y="1955800"/>
          <p14:tracePt t="11924" x="8329613" y="1955800"/>
          <p14:tracePt t="11929" x="8359775" y="1966913"/>
          <p14:tracePt t="11938" x="8380413" y="1976438"/>
          <p14:tracePt t="11946" x="8410575" y="1976438"/>
          <p14:tracePt t="11954" x="8440738" y="1987550"/>
          <p14:tracePt t="11963" x="8461375" y="1987550"/>
          <p14:tracePt t="11970" x="8501063" y="1997075"/>
          <p14:tracePt t="11981" x="8531225" y="1997075"/>
          <p14:tracePt t="11986" x="8561388" y="2006600"/>
          <p14:tracePt t="11994" x="8591550" y="2006600"/>
          <p14:tracePt t="12002" x="8642350" y="2017713"/>
          <p14:tracePt t="12010" x="8682038" y="2017713"/>
          <p14:tracePt t="12020" x="8712200" y="2017713"/>
          <p14:tracePt t="12029" x="8742363" y="2017713"/>
          <p14:tracePt t="12036" x="8783638" y="2017713"/>
          <p14:tracePt t="12044" x="8843963" y="2017713"/>
          <p14:tracePt t="12052" x="8883650" y="2017713"/>
          <p14:tracePt t="12060" x="8924925" y="2017713"/>
          <p14:tracePt t="12068" x="8964613" y="2017713"/>
          <p14:tracePt t="12079" x="9005888" y="2017713"/>
          <p14:tracePt t="12088" x="9055100" y="2017713"/>
          <p14:tracePt t="12096" x="9085263" y="2017713"/>
          <p14:tracePt t="12104" x="9126538" y="2017713"/>
          <p14:tracePt t="12112" x="9156700" y="2017713"/>
          <p14:tracePt t="12120" x="9177338" y="2017713"/>
          <p14:tracePt t="12128" x="9207500" y="2017713"/>
          <p14:tracePt t="12136" x="9247188" y="2017713"/>
          <p14:tracePt t="12145" x="9277350" y="2027238"/>
          <p14:tracePt t="12152" x="9307513" y="2027238"/>
          <p14:tracePt t="12160" x="9337675" y="2027238"/>
          <p14:tracePt t="12168" x="9358313" y="2027238"/>
          <p14:tracePt t="12176" x="9388475" y="2036763"/>
          <p14:tracePt t="12184" x="9398000" y="2036763"/>
          <p14:tracePt t="12192" x="9418638" y="2036763"/>
          <p14:tracePt t="12200" x="9439275" y="2036763"/>
          <p14:tracePt t="12208" x="9448800" y="2036763"/>
          <p14:tracePt t="12216" x="9459913" y="2036763"/>
          <p14:tracePt t="12224" x="9469438" y="2036763"/>
          <p14:tracePt t="12232" x="9490075" y="2036763"/>
          <p14:tracePt t="12240" x="9509125" y="2036763"/>
          <p14:tracePt t="12248" x="9529763" y="2036763"/>
          <p14:tracePt t="12256" x="9559925" y="2036763"/>
          <p14:tracePt t="12264" x="9590088" y="2036763"/>
          <p14:tracePt t="12274" x="9620250" y="2036763"/>
          <p14:tracePt t="12282" x="9661525" y="2036763"/>
          <p14:tracePt t="12295" x="9701213" y="2036763"/>
          <p14:tracePt t="12300" x="9731375" y="2036763"/>
          <p14:tracePt t="12311" x="9771063" y="2036763"/>
          <p14:tracePt t="12318" x="9812338" y="2036763"/>
          <p14:tracePt t="12326" x="9863138" y="2036763"/>
          <p14:tracePt t="12334" x="9872663" y="2036763"/>
          <p14:tracePt t="12342" x="9932988" y="2036763"/>
          <p14:tracePt t="12350" x="9953625" y="2036763"/>
          <p14:tracePt t="12358" x="9972675" y="2036763"/>
          <p14:tracePt t="12374" x="9983788" y="2036763"/>
          <p14:tracePt t="12382" x="9993313" y="2036763"/>
          <p14:tracePt t="12390" x="10013950" y="2036763"/>
          <p14:tracePt t="12406" x="10034588" y="2036763"/>
          <p14:tracePt t="12414" x="10044113" y="2036763"/>
          <p14:tracePt t="12422" x="10064750" y="2036763"/>
          <p14:tracePt t="12438" x="10083800" y="2027238"/>
          <p14:tracePt t="12446" x="10104438" y="2027238"/>
          <p14:tracePt t="12454" x="10125075" y="2027238"/>
          <p14:tracePt t="12462" x="10144125" y="2027238"/>
          <p14:tracePt t="12470" x="10175875" y="2027238"/>
          <p14:tracePt t="12478" x="10206038" y="2027238"/>
          <p14:tracePt t="12488" x="10236200" y="2027238"/>
          <p14:tracePt t="12494" x="10275888" y="2027238"/>
          <p14:tracePt t="12502" x="10296525" y="2027238"/>
          <p14:tracePt t="12510" x="10326688" y="2027238"/>
          <p14:tracePt t="12518" x="10356850" y="2027238"/>
          <p14:tracePt t="12526" x="10366375" y="2027238"/>
          <p14:tracePt t="12534" x="10396538" y="2017713"/>
          <p14:tracePt t="12543" x="10417175" y="2017713"/>
          <p14:tracePt t="12550" x="10437813" y="2017713"/>
          <p14:tracePt t="12558" x="10467975" y="2017713"/>
          <p14:tracePt t="12568" x="10487025" y="2006600"/>
          <p14:tracePt t="12574" x="10507663" y="2006600"/>
          <p14:tracePt t="12584" x="10518775" y="2006600"/>
          <p14:tracePt t="12590" x="10537825" y="2006600"/>
          <p14:tracePt t="12600" x="10548938" y="1997075"/>
          <p14:tracePt t="12608" x="10567988" y="1997075"/>
          <p14:tracePt t="12616" x="10579100" y="1997075"/>
          <p14:tracePt t="12632" x="10588625" y="1997075"/>
          <p14:tracePt t="12640" x="10598150" y="1997075"/>
          <p14:tracePt t="12648" x="10609263" y="1997075"/>
          <p14:tracePt t="12664" x="10618788" y="1997075"/>
          <p14:tracePt t="13002" x="10618788" y="1987550"/>
          <p14:tracePt t="13110" x="10628313" y="1987550"/>
          <p14:tracePt t="13126" x="10639425" y="1976438"/>
          <p14:tracePt t="13144" x="10648950" y="1976438"/>
          <p14:tracePt t="13164" x="10648950" y="1966913"/>
          <p14:tracePt t="13308" x="10639425" y="1966913"/>
          <p14:tracePt t="13316" x="10598150" y="1976438"/>
          <p14:tracePt t="13323" x="10537825" y="1976438"/>
          <p14:tracePt t="13332" x="10477500" y="1987550"/>
          <p14:tracePt t="13339" x="10366375" y="1987550"/>
          <p14:tracePt t="13348" x="10266363" y="1997075"/>
          <p14:tracePt t="13358" x="10094913" y="1997075"/>
          <p14:tracePt t="13363" x="9963150" y="1997075"/>
          <p14:tracePt t="13372" x="9882188" y="2006600"/>
          <p14:tracePt t="13380" x="9721850" y="2027238"/>
          <p14:tracePt t="13389" x="9550400" y="2047875"/>
          <p14:tracePt t="13398" x="9448800" y="2057400"/>
          <p14:tracePt t="13403" x="9156700" y="2078038"/>
          <p14:tracePt t="13414" x="9045575" y="2078038"/>
          <p14:tracePt t="13419" x="8894763" y="2087563"/>
          <p14:tracePt t="13430" x="8702675" y="2117725"/>
          <p14:tracePt t="13435" x="8551863" y="2138363"/>
          <p14:tracePt t="13446" x="8440738" y="2147888"/>
          <p14:tracePt t="13454" x="8229600" y="2178050"/>
          <p14:tracePt t="13462" x="8167688" y="2178050"/>
          <p14:tracePt t="13470" x="7996238" y="2219325"/>
          <p14:tracePt t="13478" x="7886700" y="2228850"/>
          <p14:tracePt t="13486" x="7805738" y="2238375"/>
          <p14:tracePt t="13494" x="7653338" y="2268538"/>
          <p14:tracePt t="13502" x="7573963" y="2289175"/>
          <p14:tracePt t="13512" x="7472363" y="2298700"/>
          <p14:tracePt t="13521" x="7391400" y="2309813"/>
          <p14:tracePt t="13530" x="7310438" y="2330450"/>
          <p14:tracePt t="13538" x="7180263" y="2360613"/>
          <p14:tracePt t="13546" x="7078663" y="2370138"/>
          <p14:tracePt t="13555" x="6988175" y="2370138"/>
          <p14:tracePt t="13562" x="6907213" y="2379663"/>
          <p14:tracePt t="13569" x="6735763" y="2400300"/>
          <p14:tracePt t="13578" x="6624638" y="2409825"/>
          <p14:tracePt t="13586" x="6564313" y="2409825"/>
          <p14:tracePt t="13594" x="6392863" y="2430463"/>
          <p14:tracePt t="13601" x="6302375" y="2439988"/>
          <p14:tracePt t="13610" x="6202363" y="2460625"/>
          <p14:tracePt t="13618" x="6091238" y="2460625"/>
          <p14:tracePt t="13626" x="5989638" y="2481263"/>
          <p14:tracePt t="13633" x="5929313" y="2481263"/>
          <p14:tracePt t="13641" x="5829300" y="2511425"/>
          <p14:tracePt t="13649" x="5748338" y="2520950"/>
          <p14:tracePt t="13658" x="5676900" y="2520950"/>
          <p14:tracePt t="13666" x="5597525" y="2541588"/>
          <p14:tracePt t="13674" x="5495925" y="2551113"/>
          <p14:tracePt t="13682" x="5426075" y="2562225"/>
          <p14:tracePt t="13690" x="5364163" y="2562225"/>
          <p14:tracePt t="13700" x="5264150" y="2581275"/>
          <p14:tracePt t="13706" x="5203825" y="2581275"/>
          <p14:tracePt t="13718" x="5153025" y="2581275"/>
          <p14:tracePt t="13726" x="5122863" y="2581275"/>
          <p14:tracePt t="13736" x="5072063" y="2581275"/>
          <p14:tracePt t="13743" x="5041900" y="2581275"/>
          <p14:tracePt t="13751" x="5002213" y="2581275"/>
          <p14:tracePt t="13759" x="4972050" y="2581275"/>
          <p14:tracePt t="13767" x="4930775" y="2581275"/>
          <p14:tracePt t="13776" x="4900613" y="2581275"/>
          <p14:tracePt t="13783" x="4860925" y="2581275"/>
          <p14:tracePt t="13792" x="4840288" y="2581275"/>
          <p14:tracePt t="13799" x="4819650" y="2581275"/>
          <p14:tracePt t="13904" x="4819650" y="2571750"/>
          <p14:tracePt t="13911" x="4810125" y="2562225"/>
          <p14:tracePt t="13921" x="4800600" y="2520950"/>
          <p14:tracePt t="13927" x="4789488" y="2490788"/>
          <p14:tracePt t="13936" x="4779963" y="2470150"/>
          <p14:tracePt t="13943" x="4759325" y="2430463"/>
          <p14:tracePt t="13952" x="4749800" y="2420938"/>
          <p14:tracePt t="13960" x="4740275" y="2390775"/>
          <p14:tracePt t="13968" x="4729163" y="2379663"/>
          <p14:tracePt t="13978" x="4710113" y="2360613"/>
          <p14:tracePt t="13983" x="4699000" y="2349500"/>
          <p14:tracePt t="13993" x="4678363" y="2330450"/>
          <p14:tracePt t="14042" x="4678363" y="2319338"/>
          <p14:tracePt t="14050" x="4668838" y="2319338"/>
          <p14:tracePt t="14074" x="4659313" y="2319338"/>
          <p14:tracePt t="14082" x="4659313" y="2309813"/>
          <p14:tracePt t="14090" x="4648200" y="2309813"/>
          <p14:tracePt t="14106" x="4638675" y="2298700"/>
          <p14:tracePt t="14113" x="4629150" y="2289175"/>
          <p14:tracePt t="14122" x="4618038" y="2289175"/>
          <p14:tracePt t="14138" x="4618038" y="2279650"/>
          <p14:tracePt t="14193" x="4618038" y="2268538"/>
          <p14:tracePt t="14233" x="4608513" y="2268538"/>
          <p14:tracePt t="14266" x="4598988" y="2268538"/>
          <p14:tracePt t="14275" x="4587875" y="2268538"/>
          <p14:tracePt t="14291" x="4578350" y="2268538"/>
          <p14:tracePt t="14468" x="4578350" y="2279650"/>
          <p14:tracePt t="14500" x="4587875" y="2279650"/>
          <p14:tracePt t="14507" x="4598988" y="2279650"/>
          <p14:tracePt t="14516" x="4608513" y="2279650"/>
          <p14:tracePt t="14544" x="4618038" y="2279650"/>
          <p14:tracePt t="14552" x="4629150" y="2279650"/>
          <p14:tracePt t="14560" x="4638675" y="2268538"/>
          <p14:tracePt t="14578" x="4648200" y="2268538"/>
          <p14:tracePt t="14622" x="4659313" y="2268538"/>
          <p14:tracePt t="14816" x="4648200" y="2268538"/>
          <p14:tracePt t="14838" x="4638675" y="2268538"/>
          <p14:tracePt t="14856" x="4629150" y="2268538"/>
          <p14:tracePt t="14880" x="4618038" y="2268538"/>
          <p14:tracePt t="15075" x="4608513" y="2268538"/>
          <p14:tracePt t="15337" x="4598988" y="2268538"/>
          <p14:tracePt t="15379" x="4587875" y="2268538"/>
          <p14:tracePt t="15395" x="4578350" y="2268538"/>
          <p14:tracePt t="15405" x="4548188" y="2268538"/>
          <p14:tracePt t="15415" x="4508500" y="2268538"/>
          <p14:tracePt t="15421" x="4457700" y="2268538"/>
          <p14:tracePt t="15431" x="4356100" y="2259013"/>
          <p14:tracePt t="15440" x="4305300" y="2259013"/>
          <p14:tracePt t="15447" x="4205288" y="2259013"/>
          <p14:tracePt t="15457" x="4144963" y="2259013"/>
          <p14:tracePt t="15467" x="4064000" y="2268538"/>
          <p14:tracePt t="15475" x="3983038" y="2289175"/>
          <p14:tracePt t="15484" x="3943350" y="2309813"/>
          <p14:tracePt t="15491" x="3883025" y="2319338"/>
          <p14:tracePt t="15500" x="3781425" y="2330450"/>
          <p14:tracePt t="15508" x="3721100" y="2360613"/>
          <p14:tracePt t="15516" x="3670300" y="2370138"/>
          <p14:tracePt t="15523" x="3651250" y="2379663"/>
          <p14:tracePt t="15531" x="3630613" y="2390775"/>
          <p14:tracePt t="15539" x="3630613" y="2400300"/>
          <p14:tracePt t="15614" x="3630613" y="2409825"/>
          <p14:tracePt t="15627" x="3619500" y="2409825"/>
          <p14:tracePt t="15635" x="3609975" y="2420938"/>
          <p14:tracePt t="15643" x="3600450" y="2430463"/>
          <p14:tracePt t="15653" x="3600450" y="2439988"/>
          <p14:tracePt t="15661" x="3589338" y="2439988"/>
          <p14:tracePt t="15670" x="3579813" y="2451100"/>
          <p14:tracePt t="15675" x="3570288" y="2451100"/>
          <p14:tracePt t="15686" x="3559175" y="2460625"/>
          <p14:tracePt t="15694" x="3559175" y="2470150"/>
          <p14:tracePt t="15710" x="3549650" y="2481263"/>
          <p14:tracePt t="15717" x="3529013" y="2501900"/>
          <p14:tracePt t="15725" x="3519488" y="2501900"/>
          <p14:tracePt t="15733" x="3489325" y="2520950"/>
          <p14:tracePt t="15742" x="3479800" y="2541588"/>
          <p14:tracePt t="15749" x="3449638" y="2562225"/>
          <p14:tracePt t="15757" x="3429000" y="2581275"/>
          <p14:tracePt t="15765" x="3398838" y="2601913"/>
          <p14:tracePt t="15773" x="3378200" y="2622550"/>
          <p14:tracePt t="15781" x="3357563" y="2632075"/>
          <p14:tracePt t="15789" x="3338513" y="2652713"/>
          <p14:tracePt t="15797" x="3317875" y="2673350"/>
          <p14:tracePt t="15805" x="3297238" y="2682875"/>
          <p14:tracePt t="15813" x="3278188" y="2703513"/>
          <p14:tracePt t="15821" x="3278188" y="2713038"/>
          <p14:tracePt t="15829" x="3267075" y="2713038"/>
          <p14:tracePt t="15837" x="3257550" y="2722563"/>
          <p14:tracePt t="15845" x="3257550" y="2733675"/>
          <p14:tracePt t="15853" x="3246438" y="2733675"/>
          <p14:tracePt t="15869" x="3236913" y="2733675"/>
          <p14:tracePt t="15893" x="3236913" y="2743200"/>
          <p14:tracePt t="15901" x="3227388" y="2752725"/>
          <p14:tracePt t="15917" x="3227388" y="2763838"/>
          <p14:tracePt t="15926" x="3216275" y="2763838"/>
          <p14:tracePt t="15935" x="3216275" y="2773363"/>
          <p14:tracePt t="15957" x="3206750" y="2782888"/>
          <p14:tracePt t="15979" x="3206750" y="2794000"/>
          <p14:tracePt t="15985" x="3206750" y="2803525"/>
          <p14:tracePt t="16003" x="3206750" y="2813050"/>
          <p14:tracePt t="16020" x="3197225" y="2824163"/>
          <p14:tracePt t="16027" x="3197225" y="2833688"/>
          <p14:tracePt t="16043" x="3197225" y="2844800"/>
          <p14:tracePt t="16051" x="3197225" y="2854325"/>
          <p14:tracePt t="16059" x="3197225" y="2863850"/>
          <p14:tracePt t="16067" x="3197225" y="2874963"/>
          <p14:tracePt t="16075" x="3197225" y="2894013"/>
          <p14:tracePt t="16083" x="3197225" y="2914650"/>
          <p14:tracePt t="16092" x="3197225" y="2924175"/>
          <p14:tracePt t="16099" x="3206750" y="2944813"/>
          <p14:tracePt t="16108" x="3206750" y="2954338"/>
          <p14:tracePt t="16115" x="3216275" y="2965450"/>
          <p14:tracePt t="16131" x="3216275" y="2974975"/>
          <p14:tracePt t="16139" x="3227388" y="2974975"/>
          <p14:tracePt t="16173" x="3236913" y="2984500"/>
          <p14:tracePt t="17529" x="3257550" y="2984500"/>
          <p14:tracePt t="17537" x="3267075" y="2984500"/>
          <p14:tracePt t="17545" x="3297238" y="2995613"/>
          <p14:tracePt t="17555" x="3308350" y="2995613"/>
          <p14:tracePt t="17565" x="3338513" y="2995613"/>
          <p14:tracePt t="17573" x="3378200" y="3005138"/>
          <p14:tracePt t="17581" x="3408363" y="3005138"/>
          <p14:tracePt t="17589" x="3449638" y="3016250"/>
          <p14:tracePt t="17597" x="3479800" y="3016250"/>
          <p14:tracePt t="17607" x="3509963" y="3016250"/>
          <p14:tracePt t="17613" x="3529013" y="3016250"/>
          <p14:tracePt t="17621" x="3540125" y="3016250"/>
          <p14:tracePt t="17629" x="3559175" y="3016250"/>
          <p14:tracePt t="17637" x="3570288" y="3016250"/>
          <p14:tracePt t="17957" x="3579813" y="3016250"/>
          <p14:tracePt t="17965" x="3589338" y="3016250"/>
          <p14:tracePt t="17971" x="3640138" y="3016250"/>
          <p14:tracePt t="17982" x="3730625" y="3016250"/>
          <p14:tracePt t="17989" x="3841750" y="3016250"/>
          <p14:tracePt t="17997" x="3943350" y="3025775"/>
          <p14:tracePt t="18005" x="4144963" y="3025775"/>
          <p14:tracePt t="18013" x="4316413" y="3025775"/>
          <p14:tracePt t="18021" x="4487863" y="3035300"/>
          <p14:tracePt t="18029" x="4638675" y="3035300"/>
          <p14:tracePt t="18037" x="4749800" y="3035300"/>
          <p14:tracePt t="18045" x="4921250" y="3035300"/>
          <p14:tracePt t="18053" x="4972050" y="3035300"/>
          <p14:tracePt t="18061" x="5072063" y="3035300"/>
          <p14:tracePt t="18069" x="5113338" y="3035300"/>
          <p14:tracePt t="18077" x="5153025" y="3035300"/>
          <p14:tracePt t="18085" x="5173663" y="3035300"/>
          <p14:tracePt t="18093" x="5192713" y="3035300"/>
          <p14:tracePt t="18101" x="5203825" y="3035300"/>
          <p14:tracePt t="18149" x="5213350" y="3035300"/>
          <p14:tracePt t="18157" x="5233988" y="3035300"/>
          <p14:tracePt t="18165" x="5254625" y="3035300"/>
          <p14:tracePt t="18173" x="5294313" y="3035300"/>
          <p14:tracePt t="18181" x="5334000" y="3035300"/>
          <p14:tracePt t="18189" x="5405438" y="3035300"/>
          <p14:tracePt t="18198" x="5505450" y="3055938"/>
          <p14:tracePt t="18205" x="5616575" y="3055938"/>
          <p14:tracePt t="18213" x="5697538" y="3055938"/>
          <p14:tracePt t="18223" x="5768975" y="3055938"/>
          <p14:tracePt t="18229" x="5829300" y="3065463"/>
          <p14:tracePt t="18239" x="5878513" y="3065463"/>
          <p14:tracePt t="18247" x="5908675" y="3076575"/>
          <p14:tracePt t="18255" x="5919788" y="3076575"/>
          <p14:tracePt t="18264" x="5940425" y="3076575"/>
          <p14:tracePt t="18273" x="5949950" y="3076575"/>
          <p14:tracePt t="18283" x="5959475" y="3076575"/>
          <p14:tracePt t="18441" x="5970588" y="3076575"/>
          <p14:tracePt t="18473" x="5989638" y="3076575"/>
          <p14:tracePt t="18482" x="6000750" y="3076575"/>
          <p14:tracePt t="18490" x="6010275" y="3076575"/>
          <p14:tracePt t="18522" x="6019800" y="3076575"/>
          <p14:tracePt t="18538" x="6019800" y="3065463"/>
          <p14:tracePt t="18947" x="6030913" y="3065463"/>
          <p14:tracePt t="18955" x="6040438" y="3065463"/>
          <p14:tracePt t="18963" x="6070600" y="3065463"/>
          <p14:tracePt t="18977" x="6111875" y="3055938"/>
          <p14:tracePt t="18979" x="6151563" y="3055938"/>
          <p14:tracePt t="18989" x="6191250" y="3055938"/>
          <p14:tracePt t="18995" x="6262688" y="3055938"/>
          <p14:tracePt t="19003" x="6323013" y="3055938"/>
          <p14:tracePt t="19011" x="6403975" y="3055938"/>
          <p14:tracePt t="19019" x="6473825" y="3055938"/>
          <p14:tracePt t="19027" x="6554788" y="3055938"/>
          <p14:tracePt t="19035" x="6635750" y="3046413"/>
          <p14:tracePt t="19044" x="6726238" y="3046413"/>
          <p14:tracePt t="19051" x="6807200" y="3046413"/>
          <p14:tracePt t="19059" x="6958013" y="3025775"/>
          <p14:tracePt t="19069" x="7029450" y="3025775"/>
          <p14:tracePt t="19077" x="7108825" y="3025775"/>
          <p14:tracePt t="19085" x="7189788" y="3025775"/>
          <p14:tracePt t="19091" x="7240588" y="3025775"/>
          <p14:tracePt t="19101" x="7280275" y="3025775"/>
          <p14:tracePt t="19110" x="7310438" y="3025775"/>
          <p14:tracePt t="19117" x="7361238" y="3025775"/>
          <p14:tracePt t="19124" x="7391400" y="3025775"/>
          <p14:tracePt t="19133" x="7421563" y="3016250"/>
          <p14:tracePt t="19143" x="7432675" y="3016250"/>
          <p14:tracePt t="19169" x="7442200" y="3016250"/>
          <p14:tracePt t="19193" x="7451725" y="3016250"/>
          <p14:tracePt t="19221" x="7462838" y="3016250"/>
          <p14:tracePt t="19269" x="7472363" y="3016250"/>
          <p14:tracePt t="19519" x="7493000" y="3016250"/>
          <p14:tracePt t="19526" x="7513638" y="3016250"/>
          <p14:tracePt t="19535" x="7543800" y="3016250"/>
          <p14:tracePt t="19543" x="7573963" y="3016250"/>
          <p14:tracePt t="19553" x="7604125" y="3016250"/>
          <p14:tracePt t="19558" x="7643813" y="3016250"/>
          <p14:tracePt t="19567" x="7683500" y="3016250"/>
          <p14:tracePt t="19574" x="7724775" y="3016250"/>
          <p14:tracePt t="19583" x="7745413" y="3016250"/>
          <p14:tracePt t="19591" x="7775575" y="3016250"/>
          <p14:tracePt t="19599" x="7805738" y="3016250"/>
          <p14:tracePt t="19607" x="7824788" y="3016250"/>
          <p14:tracePt t="19615" x="7866063" y="3016250"/>
          <p14:tracePt t="19624" x="7886700" y="3016250"/>
          <p14:tracePt t="19633" x="7896225" y="3016250"/>
          <p14:tracePt t="19640" x="7905750" y="3016250"/>
          <p14:tracePt t="19705" x="7916863" y="3016250"/>
          <p14:tracePt t="19713" x="7926388" y="3016250"/>
          <p14:tracePt t="19729" x="7947025" y="3016250"/>
          <p14:tracePt t="19753" x="7956550" y="3016250"/>
          <p14:tracePt t="19769" x="7966075" y="3016250"/>
          <p14:tracePt t="19793" x="7977188" y="3016250"/>
          <p14:tracePt t="19817" x="7986713" y="3016250"/>
          <p14:tracePt t="19832" x="8007350" y="3016250"/>
          <p14:tracePt t="19841" x="8026400" y="3005138"/>
          <p14:tracePt t="19849" x="8047038" y="3005138"/>
          <p14:tracePt t="19859" x="8067675" y="3005138"/>
          <p14:tracePt t="19869" x="8077200" y="3005138"/>
          <p14:tracePt t="19877" x="8097838" y="2995613"/>
          <p14:tracePt t="19884" x="8118475" y="2995613"/>
          <p14:tracePt t="19893" x="8137525" y="2995613"/>
          <p14:tracePt t="19901" x="8158163" y="2995613"/>
          <p14:tracePt t="19911" x="8178800" y="2995613"/>
          <p14:tracePt t="19916" x="8188325" y="2995613"/>
          <p14:tracePt t="19927" x="8197850" y="2995613"/>
          <p14:tracePt t="19932" x="8218488" y="2995613"/>
          <p14:tracePt t="19943" x="8229600" y="2995613"/>
          <p14:tracePt t="20036" x="8239125" y="2995613"/>
          <p14:tracePt t="20332" x="8248650" y="2995613"/>
          <p14:tracePt t="20349" x="8269288" y="2995613"/>
          <p14:tracePt t="20357" x="8278813" y="2995613"/>
          <p14:tracePt t="20364" x="8289925" y="2995613"/>
          <p14:tracePt t="20373" x="8308975" y="2995613"/>
          <p14:tracePt t="20381" x="8339138" y="2995613"/>
          <p14:tracePt t="20388" x="8369300" y="2995613"/>
          <p14:tracePt t="20396" x="8389938" y="2995613"/>
          <p14:tracePt t="20405" x="8431213" y="2995613"/>
          <p14:tracePt t="20413" x="8461375" y="2995613"/>
          <p14:tracePt t="20422" x="8491538" y="2995613"/>
          <p14:tracePt t="20428" x="8531225" y="2995613"/>
          <p14:tracePt t="20437" x="8572500" y="2995613"/>
          <p14:tracePt t="20444" x="8591550" y="2995613"/>
          <p14:tracePt t="20453" x="8621713" y="2995613"/>
          <p14:tracePt t="20460" x="8651875" y="2995613"/>
          <p14:tracePt t="20471" x="8682038" y="2995613"/>
          <p14:tracePt t="20479" x="8702675" y="2995613"/>
          <p14:tracePt t="20486" x="8732838" y="2995613"/>
          <p14:tracePt t="20495" x="8753475" y="2995613"/>
          <p14:tracePt t="20500" x="8763000" y="2995613"/>
          <p14:tracePt t="20511" x="8774113" y="2995613"/>
          <p14:tracePt t="20519" x="8783638" y="2995613"/>
          <p14:tracePt t="20527" x="8793163" y="2995613"/>
          <p14:tracePt t="20567" x="8804275" y="2995613"/>
          <p14:tracePt t="20594" x="8813800" y="2995613"/>
          <p14:tracePt t="20602" x="8834438" y="2995613"/>
          <p14:tracePt t="20611" x="8843963" y="2995613"/>
          <p14:tracePt t="20618" x="8853488" y="2995613"/>
          <p14:tracePt t="20627" x="8874125" y="2995613"/>
          <p14:tracePt t="20635" x="8894763" y="2995613"/>
          <p14:tracePt t="20642" x="8913813" y="2995613"/>
          <p14:tracePt t="20650" x="8945563" y="2995613"/>
          <p14:tracePt t="20659" x="8975725" y="2995613"/>
          <p14:tracePt t="20666" x="8985250" y="2995613"/>
          <p14:tracePt t="20674" x="9005888" y="2995613"/>
          <p14:tracePt t="20682" x="9036050" y="2995613"/>
          <p14:tracePt t="20690" x="9066213" y="2995613"/>
          <p14:tracePt t="20698" x="9105900" y="2995613"/>
          <p14:tracePt t="20707" x="9136063" y="2995613"/>
          <p14:tracePt t="20714" x="9177338" y="3005138"/>
          <p14:tracePt t="20722" x="9207500" y="3005138"/>
          <p14:tracePt t="20730" x="9237663" y="3005138"/>
          <p14:tracePt t="20739" x="9267825" y="3016250"/>
          <p14:tracePt t="20747" x="9297988" y="3016250"/>
          <p14:tracePt t="20755" x="9328150" y="3016250"/>
          <p14:tracePt t="20764" x="9358313" y="3016250"/>
          <p14:tracePt t="20772" x="9398000" y="3016250"/>
          <p14:tracePt t="20783" x="9428163" y="3016250"/>
          <p14:tracePt t="20792" x="9459913" y="3016250"/>
          <p14:tracePt t="20802" x="9499600" y="3016250"/>
          <p14:tracePt t="20808" x="9539288" y="3005138"/>
          <p14:tracePt t="20816" x="9590088" y="3005138"/>
          <p14:tracePt t="20824" x="9631363" y="2995613"/>
          <p14:tracePt t="20832" x="9671050" y="2995613"/>
          <p14:tracePt t="20841" x="9731375" y="2984500"/>
          <p14:tracePt t="20848" x="9771063" y="2984500"/>
          <p14:tracePt t="20856" x="9832975" y="2965450"/>
          <p14:tracePt t="20864" x="9863138" y="2965450"/>
          <p14:tracePt t="20872" x="9902825" y="2954338"/>
          <p14:tracePt t="20882" x="9932988" y="2954338"/>
          <p14:tracePt t="20892" x="9972675" y="2944813"/>
          <p14:tracePt t="20901" x="10034588" y="2944813"/>
          <p14:tracePt t="20908" x="10053638" y="2935288"/>
          <p14:tracePt t="20917" x="10074275" y="2935288"/>
          <p14:tracePt t="20924" x="10083800" y="2935288"/>
          <p14:tracePt t="20948" x="10094913" y="2935288"/>
          <p14:tracePt t="20964" x="10104438" y="2935288"/>
          <p14:tracePt t="20972" x="10113963" y="2935288"/>
          <p14:tracePt t="20985" x="10125075" y="2935288"/>
          <p14:tracePt t="20989" x="10144125" y="2935288"/>
          <p14:tracePt t="20996" x="10164763" y="2935288"/>
          <p14:tracePt t="21004" x="10185400" y="2935288"/>
          <p14:tracePt t="21012" x="10215563" y="2935288"/>
          <p14:tracePt t="21020" x="10236200" y="2935288"/>
          <p14:tracePt t="21028" x="10266363" y="2935288"/>
          <p14:tracePt t="21038" x="10275888" y="2935288"/>
          <p14:tracePt t="21044" x="10285413" y="2935288"/>
          <p14:tracePt t="21055" x="10306050" y="2924175"/>
          <p14:tracePt t="21060" x="10315575" y="2924175"/>
          <p14:tracePt t="21070" x="10326688" y="2924175"/>
          <p14:tracePt t="22072" x="10315575" y="2924175"/>
          <p14:tracePt t="22080" x="10296525" y="2924175"/>
          <p14:tracePt t="22089" x="10285413" y="2924175"/>
          <p14:tracePt t="22096" x="10266363" y="2924175"/>
          <p14:tracePt t="22104" x="10236200" y="2924175"/>
          <p14:tracePt t="22112" x="10206038" y="2924175"/>
          <p14:tracePt t="22120" x="10175875" y="2924175"/>
          <p14:tracePt t="22128" x="10104438" y="2924175"/>
          <p14:tracePt t="22136" x="10044113" y="2924175"/>
          <p14:tracePt t="22144" x="9963150" y="2944813"/>
          <p14:tracePt t="22154" x="9863138" y="2954338"/>
          <p14:tracePt t="22162" x="9771063" y="2954338"/>
          <p14:tracePt t="22170" x="9599613" y="2974975"/>
          <p14:tracePt t="22176" x="9499600" y="2984500"/>
          <p14:tracePt t="22186" x="9358313" y="2984500"/>
          <p14:tracePt t="22194" x="9126538" y="2984500"/>
          <p14:tracePt t="22202" x="8924925" y="2984500"/>
          <p14:tracePt t="22211" x="8612188" y="2984500"/>
          <p14:tracePt t="22218" x="8401050" y="2984500"/>
          <p14:tracePt t="22232" x="8088313" y="2984500"/>
          <p14:tracePt t="22242" x="7886700" y="2984500"/>
          <p14:tracePt t="22250" x="7543800" y="2984500"/>
          <p14:tracePt t="22258" x="7240588" y="2984500"/>
          <p14:tracePt t="22266" x="6807200" y="2974975"/>
          <p14:tracePt t="22274" x="6635750" y="2974975"/>
          <p14:tracePt t="22282" x="6323013" y="2974975"/>
          <p14:tracePt t="22290" x="6142038" y="2974975"/>
          <p14:tracePt t="22298" x="5949950" y="2974975"/>
          <p14:tracePt t="22306" x="5878513" y="2974975"/>
          <p14:tracePt t="22316" x="5707063" y="2974975"/>
          <p14:tracePt t="22327" x="5535613" y="2974975"/>
          <p14:tracePt t="22334" x="5294313" y="3016250"/>
          <p14:tracePt t="22344" x="5213350" y="3025775"/>
          <p14:tracePt t="22350" x="5143500" y="3035300"/>
          <p14:tracePt t="22358" x="5062538" y="3055938"/>
          <p14:tracePt t="22368" x="4981575" y="3065463"/>
          <p14:tracePt t="22374" x="4900613" y="3076575"/>
          <p14:tracePt t="22382" x="4800600" y="3095625"/>
          <p14:tracePt t="22390" x="4668838" y="3125788"/>
          <p14:tracePt t="22398" x="4587875" y="3136900"/>
          <p14:tracePt t="22406" x="4476750" y="3146425"/>
          <p14:tracePt t="22414" x="4305300" y="3197225"/>
          <p14:tracePt t="22422" x="4165600" y="3206750"/>
          <p14:tracePt t="22432" x="4103688" y="3227388"/>
          <p14:tracePt t="22438" x="3922713" y="3257550"/>
          <p14:tracePt t="22448" x="3802063" y="3287713"/>
          <p14:tracePt t="22454" x="3690938" y="3297238"/>
          <p14:tracePt t="22464" x="3589338" y="3327400"/>
          <p14:tracePt t="22470" x="3449638" y="3338513"/>
          <p14:tracePt t="22481" x="3357563" y="3359150"/>
          <p14:tracePt t="22488" x="3206750" y="3389313"/>
          <p14:tracePt t="22496" x="3125788" y="3398838"/>
          <p14:tracePt t="22504" x="3065463" y="3398838"/>
          <p14:tracePt t="22512" x="2965450" y="3419475"/>
          <p14:tracePt t="22522" x="2873375" y="3429000"/>
          <p14:tracePt t="22532" x="2794000" y="3438525"/>
          <p14:tracePt t="22540" x="2763838" y="3449638"/>
          <p14:tracePt t="22548" x="2701925" y="3459163"/>
          <p14:tracePt t="22557" x="2662238" y="3468688"/>
          <p14:tracePt t="22564" x="2622550" y="3468688"/>
          <p14:tracePt t="22572" x="2581275" y="3489325"/>
          <p14:tracePt t="22580" x="2551113" y="3489325"/>
          <p14:tracePt t="22588" x="2520950" y="3498850"/>
          <p14:tracePt t="22596" x="2511425" y="3498850"/>
          <p14:tracePt t="22604" x="2481263" y="3498850"/>
          <p14:tracePt t="22612" x="2460625" y="3509963"/>
          <p14:tracePt t="22620" x="2439988" y="3509963"/>
          <p14:tracePt t="22628" x="2430463" y="3509963"/>
          <p14:tracePt t="22636" x="2409825" y="3519488"/>
          <p14:tracePt t="22644" x="2390775" y="3519488"/>
          <p14:tracePt t="22652" x="2379663" y="3519488"/>
          <p14:tracePt t="22660" x="2359025" y="3519488"/>
          <p14:tracePt t="22668" x="2328863" y="3519488"/>
          <p14:tracePt t="22676" x="2298700" y="3519488"/>
          <p14:tracePt t="22684" x="2259013" y="3519488"/>
          <p14:tracePt t="22692" x="2228850" y="3519488"/>
          <p14:tracePt t="22700" x="2168525" y="3519488"/>
          <p14:tracePt t="22708" x="2127250" y="3519488"/>
          <p14:tracePt t="22716" x="2097088" y="3519488"/>
          <p14:tracePt t="22726" x="2057400" y="3519488"/>
          <p14:tracePt t="22734" x="2027238" y="3519488"/>
          <p14:tracePt t="22742" x="1997075" y="3519488"/>
          <p14:tracePt t="22750" x="1966913" y="3519488"/>
          <p14:tracePt t="22758" x="1946275" y="3519488"/>
          <p14:tracePt t="22766" x="1925638" y="3519488"/>
          <p14:tracePt t="22775" x="1916113" y="3519488"/>
          <p14:tracePt t="22782" x="1916113" y="3530600"/>
          <p14:tracePt t="22902" x="1916113" y="3519488"/>
          <p14:tracePt t="22910" x="1916113" y="3509963"/>
          <p14:tracePt t="22918" x="1916113" y="3489325"/>
          <p14:tracePt t="22926" x="1925638" y="3459163"/>
          <p14:tracePt t="22934" x="1936750" y="3438525"/>
          <p14:tracePt t="22942" x="1936750" y="3408363"/>
          <p14:tracePt t="22950" x="1946275" y="3389313"/>
          <p14:tracePt t="22958" x="1955800" y="3359150"/>
          <p14:tracePt t="22966" x="1966913" y="3338513"/>
          <p14:tracePt t="22975" x="1976438" y="3308350"/>
          <p14:tracePt t="22982" x="1985963" y="3297238"/>
          <p14:tracePt t="22998" x="1985963" y="3287713"/>
          <p14:tracePt t="23008" x="1997075" y="3287713"/>
          <p14:tracePt t="23152" x="2006600" y="3287713"/>
          <p14:tracePt t="23187" x="2006600" y="3278188"/>
          <p14:tracePt t="23264" x="2016125" y="3278188"/>
          <p14:tracePt t="23272" x="2027238" y="3278188"/>
          <p14:tracePt t="23280" x="2047875" y="3278188"/>
          <p14:tracePt t="23288" x="2066925" y="3287713"/>
          <p14:tracePt t="23298" x="2097088" y="3297238"/>
          <p14:tracePt t="23305" x="2117725" y="3308350"/>
          <p14:tracePt t="23314" x="2147888" y="3317875"/>
          <p14:tracePt t="23320" x="2178050" y="3338513"/>
          <p14:tracePt t="23330" x="2198688" y="3348038"/>
          <p14:tracePt t="23338" x="2228850" y="3348038"/>
          <p14:tracePt t="23350" x="2249488" y="3359150"/>
          <p14:tracePt t="23358" x="2279650" y="3368675"/>
          <p14:tracePt t="23366" x="2309813" y="3368675"/>
          <p14:tracePt t="23374" x="2339975" y="3368675"/>
          <p14:tracePt t="23382" x="2359025" y="3368675"/>
          <p14:tracePt t="23392" x="2390775" y="3378200"/>
          <p14:tracePt t="23402" x="2430463" y="3378200"/>
          <p14:tracePt t="23410" x="2460625" y="3378200"/>
          <p14:tracePt t="23418" x="2490788" y="3378200"/>
          <p14:tracePt t="23426" x="2520950" y="3378200"/>
          <p14:tracePt t="23434" x="2541588" y="3378200"/>
          <p14:tracePt t="23442" x="2551113" y="3378200"/>
          <p14:tracePt t="23450" x="2571750" y="3378200"/>
          <p14:tracePt t="23458" x="2592388" y="3378200"/>
          <p14:tracePt t="23466" x="2601913" y="3378200"/>
          <p14:tracePt t="23474" x="2611438" y="3378200"/>
          <p14:tracePt t="23636" x="2622550" y="3378200"/>
          <p14:tracePt t="23644" x="2652713" y="3368675"/>
          <p14:tracePt t="23652" x="2671763" y="3359150"/>
          <p14:tracePt t="23660" x="2713038" y="3359150"/>
          <p14:tracePt t="23668" x="2752725" y="3348038"/>
          <p14:tracePt t="23676" x="2794000" y="3348038"/>
          <p14:tracePt t="23684" x="2884488" y="3338513"/>
          <p14:tracePt t="23692" x="2944813" y="3338513"/>
          <p14:tracePt t="23700" x="3025775" y="3338513"/>
          <p14:tracePt t="23708" x="3116263" y="3338513"/>
          <p14:tracePt t="23716" x="3197225" y="3338513"/>
          <p14:tracePt t="23724" x="3267075" y="3338513"/>
          <p14:tracePt t="23732" x="3308350" y="3338513"/>
          <p14:tracePt t="23740" x="3378200" y="3338513"/>
          <p14:tracePt t="23750" x="3438525" y="3338513"/>
          <p14:tracePt t="23760" x="3540125" y="3338513"/>
          <p14:tracePt t="23768" x="3570288" y="3338513"/>
          <p14:tracePt t="23776" x="3600450" y="3338513"/>
          <p14:tracePt t="23784" x="3640138" y="3338513"/>
          <p14:tracePt t="23792" x="3660775" y="3338513"/>
          <p14:tracePt t="23808" x="3681413" y="3338513"/>
          <p14:tracePt t="23816" x="3690938" y="3338513"/>
          <p14:tracePt t="23824" x="3700463" y="3338513"/>
          <p14:tracePt t="23832" x="3711575" y="3338513"/>
          <p14:tracePt t="23850" x="3721100" y="3338513"/>
          <p14:tracePt t="23856" x="3730625" y="3338513"/>
          <p14:tracePt t="23894" x="3741738" y="3338513"/>
          <p14:tracePt t="24076" x="3751263" y="3338513"/>
          <p14:tracePt t="24082" x="3760788" y="3338513"/>
          <p14:tracePt t="24090" x="3781425" y="3338513"/>
          <p14:tracePt t="24098" x="3802063" y="3348038"/>
          <p14:tracePt t="24108" x="3832225" y="3359150"/>
          <p14:tracePt t="24114" x="3852863" y="3359150"/>
          <p14:tracePt t="24122" x="3883025" y="3368675"/>
          <p14:tracePt t="24132" x="3913188" y="3368675"/>
          <p14:tracePt t="24138" x="3932238" y="3378200"/>
          <p14:tracePt t="24148" x="3973513" y="3378200"/>
          <p14:tracePt t="24154" x="4003675" y="3378200"/>
          <p14:tracePt t="24164" x="4033838" y="3378200"/>
          <p14:tracePt t="24172" x="4073525" y="3378200"/>
          <p14:tracePt t="24180" x="4094163" y="3378200"/>
          <p14:tracePt t="24188" x="4124325" y="3378200"/>
          <p14:tracePt t="24196" x="4144963" y="3378200"/>
          <p14:tracePt t="24204" x="4165600" y="3378200"/>
          <p14:tracePt t="24370" x="4175125" y="3378200"/>
          <p14:tracePt t="24379" x="4195763" y="3378200"/>
          <p14:tracePt t="24386" x="4205288" y="3378200"/>
          <p14:tracePt t="24392" x="4214813" y="3378200"/>
          <p14:tracePt t="24401" x="4244975" y="3378200"/>
          <p14:tracePt t="24408" x="4265613" y="3378200"/>
          <p14:tracePt t="24418" x="4316413" y="3378200"/>
          <p14:tracePt t="24424" x="4337050" y="3378200"/>
          <p14:tracePt t="24434" x="4367213" y="3378200"/>
          <p14:tracePt t="24440" x="4416425" y="3378200"/>
          <p14:tracePt t="24449" x="4457700" y="3378200"/>
          <p14:tracePt t="24458" x="4497388" y="3378200"/>
          <p14:tracePt t="24468" x="4538663" y="3378200"/>
          <p14:tracePt t="24478" x="4578350" y="3378200"/>
          <p14:tracePt t="24486" x="4629150" y="3378200"/>
          <p14:tracePt t="24494" x="4668838" y="3378200"/>
          <p14:tracePt t="24502" x="4699000" y="3378200"/>
          <p14:tracePt t="24510" x="4740275" y="3378200"/>
          <p14:tracePt t="24518" x="4770438" y="3378200"/>
          <p14:tracePt t="24526" x="4789488" y="3389313"/>
          <p14:tracePt t="24534" x="4819650" y="3389313"/>
          <p14:tracePt t="24542" x="4840288" y="3389313"/>
          <p14:tracePt t="24550" x="4860925" y="3389313"/>
          <p14:tracePt t="24566" x="4870450" y="3389313"/>
          <p14:tracePt t="24582" x="4881563" y="3389313"/>
          <p14:tracePt t="25416" x="4891088" y="3398838"/>
          <p14:tracePt t="25440" x="4900613" y="3398838"/>
          <p14:tracePt t="25472" x="4911725" y="3398838"/>
          <p14:tracePt t="25480" x="4930775" y="3408363"/>
          <p14:tracePt t="25493" x="4941888" y="3419475"/>
          <p14:tracePt t="25500" x="4951413" y="3419475"/>
          <p14:tracePt t="25508" x="4960938" y="3419475"/>
          <p14:tracePt t="25516" x="4981575" y="3429000"/>
          <p14:tracePt t="25524" x="5002213" y="3429000"/>
          <p14:tracePt t="25532" x="5021263" y="3438525"/>
          <p14:tracePt t="25542" x="5032375" y="3438525"/>
          <p14:tracePt t="25548" x="5062538" y="3449638"/>
          <p14:tracePt t="25556" x="5083175" y="3449638"/>
          <p14:tracePt t="25564" x="5102225" y="3449638"/>
          <p14:tracePt t="25574" x="5132388" y="3449638"/>
          <p14:tracePt t="25580" x="5143500" y="3449638"/>
          <p14:tracePt t="25590" x="5162550" y="3459163"/>
          <p14:tracePt t="25606" x="5183188" y="3459163"/>
          <p14:tracePt t="25919" x="5192713" y="3459163"/>
          <p14:tracePt t="25934" x="5203825" y="3459163"/>
          <p14:tracePt t="25950" x="5233988" y="3459163"/>
          <p14:tracePt t="25957" x="5254625" y="3459163"/>
          <p14:tracePt t="25965" x="5273675" y="3459163"/>
          <p14:tracePt t="25972" x="5303838" y="3459163"/>
          <p14:tracePt t="25980" x="5324475" y="3459163"/>
          <p14:tracePt t="25988" x="5354638" y="3459163"/>
          <p14:tracePt t="26004" x="5375275" y="3459163"/>
          <p14:tracePt t="26012" x="5384800" y="3459163"/>
          <p14:tracePt t="26019" x="5395913" y="3459163"/>
          <p14:tracePt t="26239" x="5405438" y="3459163"/>
          <p14:tracePt t="26247" x="5426075" y="3459163"/>
          <p14:tracePt t="26255" x="5456238" y="3459163"/>
          <p14:tracePt t="26263" x="5475288" y="3459163"/>
          <p14:tracePt t="26271" x="5516563" y="3459163"/>
          <p14:tracePt t="26279" x="5546725" y="3459163"/>
          <p14:tracePt t="26286" x="5586413" y="3449638"/>
          <p14:tracePt t="26294" x="5627688" y="3449638"/>
          <p14:tracePt t="26301" x="5676900" y="3449638"/>
          <p14:tracePt t="26310" x="5718175" y="3449638"/>
          <p14:tracePt t="26318" x="5757863" y="3449638"/>
          <p14:tracePt t="26325" x="5799138" y="3449638"/>
          <p14:tracePt t="26334" x="5859463" y="3449638"/>
          <p14:tracePt t="26342" x="5889625" y="3449638"/>
          <p14:tracePt t="26350" x="5919788" y="3449638"/>
          <p14:tracePt t="26360" x="5940425" y="3449638"/>
          <p14:tracePt t="26370" x="5949950" y="3449638"/>
          <p14:tracePt t="26378" x="5970588" y="3449638"/>
          <p14:tracePt t="26385" x="5980113" y="3449638"/>
          <p14:tracePt t="26394" x="6000750" y="3449638"/>
          <p14:tracePt t="26402" x="6010275" y="3449638"/>
          <p14:tracePt t="26414" x="6019800" y="3449638"/>
          <p14:tracePt t="26424" x="6040438" y="3449638"/>
          <p14:tracePt t="26432" x="6049963" y="3438525"/>
          <p14:tracePt t="26439" x="6061075" y="3438525"/>
          <p14:tracePt t="26448" x="6080125" y="3438525"/>
          <p14:tracePt t="26456" x="6100763" y="3438525"/>
          <p14:tracePt t="26464" x="6121400" y="3438525"/>
          <p14:tracePt t="26473" x="6151563" y="3429000"/>
          <p14:tracePt t="26480" x="6172200" y="3429000"/>
          <p14:tracePt t="26488" x="6181725" y="3429000"/>
          <p14:tracePt t="26496" x="6211888" y="3429000"/>
          <p14:tracePt t="26504" x="6232525" y="3429000"/>
          <p14:tracePt t="26512" x="6262688" y="3429000"/>
          <p14:tracePt t="26523" x="6283325" y="3429000"/>
          <p14:tracePt t="26532" x="6313488" y="3429000"/>
          <p14:tracePt t="26539" x="6323013" y="3429000"/>
          <p14:tracePt t="26547" x="6332538" y="3429000"/>
          <p14:tracePt t="26576" x="6343650" y="3429000"/>
          <p14:tracePt t="26591" x="6353175" y="3429000"/>
          <p14:tracePt t="26608" x="6362700" y="3429000"/>
          <p14:tracePt t="26617" x="6373813" y="3429000"/>
          <p14:tracePt t="26632" x="6383338" y="3429000"/>
          <p14:tracePt t="26639" x="6392863" y="3429000"/>
          <p14:tracePt t="27092" x="6403975" y="3429000"/>
          <p14:tracePt t="27116" x="6413500" y="3429000"/>
          <p14:tracePt t="27124" x="6434138" y="3429000"/>
          <p14:tracePt t="27132" x="6454775" y="3429000"/>
          <p14:tracePt t="27140" x="6484938" y="3429000"/>
          <p14:tracePt t="27147" x="6515100" y="3429000"/>
          <p14:tracePt t="27156" x="6545263" y="3429000"/>
          <p14:tracePt t="27163" x="6575425" y="3429000"/>
          <p14:tracePt t="27171" x="6605588" y="3429000"/>
          <p14:tracePt t="27179" x="6624638" y="3429000"/>
          <p14:tracePt t="27187" x="6656388" y="3429000"/>
          <p14:tracePt t="27196" x="6686550" y="3429000"/>
          <p14:tracePt t="27203" x="6705600" y="3429000"/>
          <p14:tracePt t="27211" x="6726238" y="3438525"/>
          <p14:tracePt t="27232" x="6735763" y="3438525"/>
          <p14:tracePt t="27239" x="6746875" y="3438525"/>
          <p14:tracePt t="27248" x="6756400" y="3438525"/>
          <p14:tracePt t="27257" x="6765925" y="3438525"/>
          <p14:tracePt t="27297" x="6777038" y="3449638"/>
          <p14:tracePt t="27322" x="6786563" y="3449638"/>
          <p14:tracePt t="27338" x="6796088" y="3449638"/>
          <p14:tracePt t="27345" x="6807200" y="3449638"/>
          <p14:tracePt t="27370" x="6827838" y="3459163"/>
          <p14:tracePt t="27393" x="6837363" y="3459163"/>
          <p14:tracePt t="27409" x="6846888" y="3459163"/>
          <p14:tracePt t="27446" x="6858000" y="3459163"/>
          <p14:tracePt t="27453" x="6867525" y="3459163"/>
          <p14:tracePt t="27462" x="6877050" y="3459163"/>
          <p14:tracePt t="27470" x="6888163" y="3459163"/>
          <p14:tracePt t="27478" x="6897688" y="3459163"/>
          <p14:tracePt t="27487" x="6918325" y="3459163"/>
          <p14:tracePt t="27494" x="6937375" y="3459163"/>
          <p14:tracePt t="27501" x="6958013" y="3459163"/>
          <p14:tracePt t="27510" x="6967538" y="3459163"/>
          <p14:tracePt t="27520" x="6978650" y="3459163"/>
          <p14:tracePt t="27525" x="6999288" y="3459163"/>
          <p14:tracePt t="27535" x="7018338" y="3459163"/>
          <p14:tracePt t="27541" x="7029450" y="3459163"/>
          <p14:tracePt t="27551" x="7038975" y="3459163"/>
          <p14:tracePt t="27559" x="7059613" y="3459163"/>
          <p14:tracePt t="27567" x="7078663" y="3459163"/>
          <p14:tracePt t="27575" x="7089775" y="3459163"/>
          <p14:tracePt t="27584" x="7099300" y="3459163"/>
          <p14:tracePt t="27591" x="7119938" y="3468688"/>
          <p14:tracePt t="27601" x="7129463" y="3468688"/>
          <p14:tracePt t="27608" x="7150100" y="3468688"/>
          <p14:tracePt t="27615" x="7159625" y="3468688"/>
          <p14:tracePt t="27623" x="7170738" y="3468688"/>
          <p14:tracePt t="27631" x="7180263" y="3468688"/>
          <p14:tracePt t="27641" x="7200900" y="3468688"/>
          <p14:tracePt t="27651" x="7219950" y="3468688"/>
          <p14:tracePt t="27659" x="7231063" y="3468688"/>
          <p14:tracePt t="27667" x="7250113" y="3468688"/>
          <p14:tracePt t="27675" x="7270750" y="3468688"/>
          <p14:tracePt t="27683" x="7280275" y="3468688"/>
          <p14:tracePt t="27691" x="7291388" y="3468688"/>
          <p14:tracePt t="27707" x="7300913" y="3468688"/>
          <p14:tracePt t="27732" x="7310438" y="3468688"/>
          <p14:tracePt t="27756" x="7321550" y="3468688"/>
          <p14:tracePt t="27763" x="7331075" y="3468688"/>
          <p14:tracePt t="27795" x="7342188" y="3468688"/>
          <p14:tracePt t="27811" x="7351713" y="3468688"/>
          <p14:tracePt t="27828" x="7361238" y="3468688"/>
          <p14:tracePt t="27845" x="7372350" y="3468688"/>
          <p14:tracePt t="27861" x="7381875" y="3468688"/>
          <p14:tracePt t="27869" x="7412038" y="3468688"/>
          <p14:tracePt t="27877" x="7432675" y="3468688"/>
          <p14:tracePt t="27893" x="7451725" y="3468688"/>
          <p14:tracePt t="27901" x="7472363" y="3468688"/>
          <p14:tracePt t="27909" x="7493000" y="3468688"/>
          <p14:tracePt t="27917" x="7502525" y="3468688"/>
          <p14:tracePt t="27925" x="7523163" y="3468688"/>
          <p14:tracePt t="27933" x="7553325" y="3468688"/>
          <p14:tracePt t="27941" x="7562850" y="3468688"/>
          <p14:tracePt t="27949" x="7593013" y="3468688"/>
          <p14:tracePt t="27957" x="7623175" y="3468688"/>
          <p14:tracePt t="27965" x="7653338" y="3459163"/>
          <p14:tracePt t="27983" x="7704138" y="3449638"/>
          <p14:tracePt t="27989" x="7724775" y="3438525"/>
          <p14:tracePt t="27999" x="7734300" y="3438525"/>
          <p14:tracePt t="28005" x="7754938" y="3419475"/>
          <p14:tracePt t="28013" x="7775575" y="3419475"/>
          <p14:tracePt t="28021" x="7785100" y="3419475"/>
          <p14:tracePt t="28029" x="7794625" y="3419475"/>
          <p14:tracePt t="28037" x="7805738" y="3419475"/>
          <p14:tracePt t="28054" x="7805738" y="3408363"/>
          <p14:tracePt t="28069" x="7815263" y="3408363"/>
          <p14:tracePt t="28123" x="7824788" y="3408363"/>
          <p14:tracePt t="28350" x="7835900" y="3398838"/>
          <p14:tracePt t="28360" x="7845425" y="3398838"/>
          <p14:tracePt t="28372" x="7854950" y="3389313"/>
          <p14:tracePt t="28378" x="7866063" y="3389313"/>
          <p14:tracePt t="28386" x="7886700" y="3389313"/>
          <p14:tracePt t="28392" x="7905750" y="3378200"/>
          <p14:tracePt t="28402" x="7926388" y="3378200"/>
          <p14:tracePt t="28408" x="7956550" y="3378200"/>
          <p14:tracePt t="28418" x="7956550" y="3368675"/>
          <p14:tracePt t="28426" x="7977188" y="3368675"/>
          <p14:tracePt t="28434" x="7986713" y="3368675"/>
          <p14:tracePt t="28442" x="7996238" y="3368675"/>
          <p14:tracePt t="28460" x="8016875" y="3368675"/>
          <p14:tracePt t="28470" x="8037513" y="3368675"/>
          <p14:tracePt t="28478" x="8058150" y="3368675"/>
          <p14:tracePt t="28486" x="8067675" y="3368675"/>
          <p14:tracePt t="28494" x="8097838" y="3368675"/>
          <p14:tracePt t="28502" x="8128000" y="3368675"/>
          <p14:tracePt t="28513" x="8178800" y="3368675"/>
          <p14:tracePt t="28518" x="8188325" y="3368675"/>
          <p14:tracePt t="28526" x="8239125" y="3368675"/>
          <p14:tracePt t="28534" x="8269288" y="3368675"/>
          <p14:tracePt t="28542" x="8278813" y="3368675"/>
          <p14:tracePt t="28550" x="8299450" y="3368675"/>
          <p14:tracePt t="28557" x="8308975" y="3368675"/>
          <p14:tracePt t="28606" x="8320088" y="3368675"/>
          <p14:tracePt t="28680" x="8329613" y="3368675"/>
          <p14:tracePt t="28696" x="8350250" y="3368675"/>
          <p14:tracePt t="28704" x="8369300" y="3368675"/>
          <p14:tracePt t="28711" x="8389938" y="3368675"/>
          <p14:tracePt t="28720" x="8401050" y="3368675"/>
          <p14:tracePt t="28730" x="8420100" y="3368675"/>
          <p14:tracePt t="28736" x="8450263" y="3368675"/>
          <p14:tracePt t="28746" x="8480425" y="3368675"/>
          <p14:tracePt t="28752" x="8521700" y="3368675"/>
          <p14:tracePt t="28760" x="8540750" y="3368675"/>
          <p14:tracePt t="28768" x="8572500" y="3368675"/>
          <p14:tracePt t="28776" x="8602663" y="3368675"/>
          <p14:tracePt t="28784" x="8632825" y="3368675"/>
          <p14:tracePt t="28792" x="8651875" y="3368675"/>
          <p14:tracePt t="28799" x="8672513" y="3368675"/>
          <p14:tracePt t="28807" x="8693150" y="3368675"/>
          <p14:tracePt t="28817" x="8702675" y="3368675"/>
          <p14:tracePt t="28827" x="8712200" y="3368675"/>
          <p14:tracePt t="28835" x="8732838" y="3368675"/>
          <p14:tracePt t="28844" x="8742363" y="3368675"/>
          <p14:tracePt t="28851" x="8753475" y="3368675"/>
          <p14:tracePt t="28860" x="8763000" y="3368675"/>
          <p14:tracePt t="28869" x="8774113" y="3368675"/>
          <p14:tracePt t="28879" x="8793163" y="3368675"/>
          <p14:tracePt t="28887" x="8813800" y="3368675"/>
          <p14:tracePt t="28895" x="8843963" y="3368675"/>
          <p14:tracePt t="28903" x="8853488" y="3368675"/>
          <p14:tracePt t="28911" x="8874125" y="3368675"/>
          <p14:tracePt t="28919" x="8904288" y="3368675"/>
          <p14:tracePt t="28929" x="8934450" y="3368675"/>
          <p14:tracePt t="28935" x="8975725" y="3368675"/>
          <p14:tracePt t="28945" x="9005888" y="3368675"/>
          <p14:tracePt t="28951" x="9024938" y="3368675"/>
          <p14:tracePt t="28961" x="9045575" y="3368675"/>
          <p14:tracePt t="28969" x="9066213" y="3368675"/>
          <p14:tracePt t="28985" x="9075738" y="3368675"/>
          <p14:tracePt t="28993" x="9085263" y="3368675"/>
          <p14:tracePt t="29025" x="9096375" y="3368675"/>
          <p14:tracePt t="29033" x="9105900" y="3368675"/>
          <p14:tracePt t="29041" x="9117013" y="3368675"/>
          <p14:tracePt t="29049" x="9136063" y="3368675"/>
          <p14:tracePt t="29057" x="9156700" y="3368675"/>
          <p14:tracePt t="29066" x="9186863" y="3368675"/>
          <p14:tracePt t="29073" x="9217025" y="3368675"/>
          <p14:tracePt t="29081" x="9247188" y="3368675"/>
          <p14:tracePt t="29089" x="9277350" y="3368675"/>
          <p14:tracePt t="29097" x="9307513" y="3368675"/>
          <p14:tracePt t="29105" x="9337675" y="3368675"/>
          <p14:tracePt t="29113" x="9367838" y="3368675"/>
          <p14:tracePt t="29121" x="9388475" y="3368675"/>
          <p14:tracePt t="29129" x="9409113" y="3378200"/>
          <p14:tracePt t="29145" x="9418638" y="3378200"/>
          <p14:tracePt t="29153" x="9428163" y="3378200"/>
          <p14:tracePt t="29443" x="9418638" y="3389313"/>
          <p14:tracePt t="29451" x="9409113" y="3389313"/>
          <p14:tracePt t="29459" x="9388475" y="3398838"/>
          <p14:tracePt t="29467" x="9337675" y="3419475"/>
          <p14:tracePt t="29475" x="9297988" y="3429000"/>
          <p14:tracePt t="29483" x="9237663" y="3449638"/>
          <p14:tracePt t="29490" x="9156700" y="3468688"/>
          <p14:tracePt t="29499" x="9085263" y="3498850"/>
          <p14:tracePt t="29507" x="8975725" y="3540125"/>
          <p14:tracePt t="29517" x="8924925" y="3570288"/>
          <p14:tracePt t="29525" x="8823325" y="3590925"/>
          <p14:tracePt t="29535" x="8632825" y="3660775"/>
          <p14:tracePt t="29545" x="8510588" y="3721100"/>
          <p14:tracePt t="29553" x="8389938" y="3781425"/>
          <p14:tracePt t="29561" x="8259763" y="3822700"/>
          <p14:tracePt t="29569" x="8118475" y="3883025"/>
          <p14:tracePt t="29577" x="7956550" y="3952875"/>
          <p14:tracePt t="29587" x="7854950" y="3994150"/>
          <p14:tracePt t="29597" x="7745413" y="4033838"/>
          <p14:tracePt t="29605" x="7643813" y="4084638"/>
          <p14:tracePt t="29613" x="7543800" y="4124325"/>
          <p14:tracePt t="29621" x="7462838" y="4154488"/>
          <p14:tracePt t="29629" x="7361238" y="4195763"/>
          <p14:tracePt t="29637" x="7291388" y="4216400"/>
          <p14:tracePt t="29645" x="7138988" y="4265613"/>
          <p14:tracePt t="29653" x="7059613" y="4276725"/>
          <p14:tracePt t="29661" x="6927850" y="4306888"/>
          <p14:tracePt t="29669" x="6877050" y="4316413"/>
          <p14:tracePt t="29677" x="6765925" y="4337050"/>
          <p14:tracePt t="29685" x="6705600" y="4346575"/>
          <p14:tracePt t="29693" x="6645275" y="4356100"/>
          <p14:tracePt t="29701" x="6584950" y="4367213"/>
          <p14:tracePt t="29709" x="6524625" y="4387850"/>
          <p14:tracePt t="29717" x="6454775" y="4406900"/>
          <p14:tracePt t="29725" x="6403975" y="4406900"/>
          <p14:tracePt t="29733" x="6332538" y="4437063"/>
          <p14:tracePt t="29741" x="6292850" y="4457700"/>
          <p14:tracePt t="29751" x="6232525" y="4467225"/>
          <p14:tracePt t="29757" x="6181725" y="4478338"/>
          <p14:tracePt t="29765" x="6100763" y="4508500"/>
          <p14:tracePt t="29772" x="6061075" y="4518025"/>
          <p14:tracePt t="29781" x="6000750" y="4527550"/>
          <p14:tracePt t="29791" x="5949950" y="4538663"/>
          <p14:tracePt t="29797" x="5908675" y="4548188"/>
          <p14:tracePt t="29807" x="5889625" y="4548188"/>
          <p14:tracePt t="29815" x="5859463" y="4559300"/>
          <p14:tracePt t="29823" x="5818188" y="4559300"/>
          <p14:tracePt t="29831" x="5788025" y="4568825"/>
          <p14:tracePt t="29839" x="5757863" y="4568825"/>
          <p14:tracePt t="29847" x="5727700" y="4578350"/>
          <p14:tracePt t="29855" x="5718175" y="4578350"/>
          <p14:tracePt t="29863" x="5707063" y="4578350"/>
          <p14:tracePt t="29872" x="5697538" y="4589463"/>
          <p14:tracePt t="29911" x="5688013" y="4589463"/>
          <p14:tracePt t="29919" x="5676900" y="4589463"/>
          <p14:tracePt t="29927" x="5667375" y="4598988"/>
          <p14:tracePt t="29935" x="5657850" y="4598988"/>
          <p14:tracePt t="29945" x="5627688" y="4608513"/>
          <p14:tracePt t="29951" x="5597525" y="4608513"/>
          <p14:tracePt t="29959" x="5535613" y="4619625"/>
          <p14:tracePt t="29967" x="5475288" y="4629150"/>
          <p14:tracePt t="29975" x="5354638" y="4649788"/>
          <p14:tracePt t="29983" x="5264150" y="4659313"/>
          <p14:tracePt t="29991" x="5203825" y="4668838"/>
          <p14:tracePt t="29999" x="5122863" y="4689475"/>
          <p14:tracePt t="30007" x="5092700" y="4699000"/>
          <p14:tracePt t="30015" x="5041900" y="4699000"/>
          <p14:tracePt t="30023" x="5032375" y="4710113"/>
          <p14:tracePt t="30031" x="5021263" y="4710113"/>
          <p14:tracePt t="30039" x="5011738" y="4710113"/>
          <p14:tracePt t="30099" x="5002213" y="4710113"/>
          <p14:tracePt t="30109" x="4991100" y="4710113"/>
          <p14:tracePt t="30209" x="5011738" y="4710113"/>
          <p14:tracePt t="30217" x="5072063" y="4699000"/>
          <p14:tracePt t="30225" x="5102225" y="4689475"/>
          <p14:tracePt t="30233" x="5173663" y="4679950"/>
          <p14:tracePt t="30241" x="5203825" y="4679950"/>
          <p14:tracePt t="30251" x="5273675" y="4679950"/>
          <p14:tracePt t="30261" x="5334000" y="4679950"/>
          <p14:tracePt t="30270" x="5426075" y="4679950"/>
          <p14:tracePt t="30277" x="5526088" y="4679950"/>
          <p14:tracePt t="30285" x="5597525" y="4679950"/>
          <p14:tracePt t="30293" x="5697538" y="4679950"/>
          <p14:tracePt t="30303" x="5808663" y="4679950"/>
          <p14:tracePt t="30313" x="5878513" y="4679950"/>
          <p14:tracePt t="30321" x="5929313" y="4679950"/>
          <p14:tracePt t="30329" x="6000750" y="4659313"/>
          <p14:tracePt t="30337" x="6061075" y="4659313"/>
          <p14:tracePt t="30345" x="6100763" y="4659313"/>
          <p14:tracePt t="30353" x="6142038" y="4659313"/>
          <p14:tracePt t="30363" x="6172200" y="4659313"/>
          <p14:tracePt t="30370" x="6181725" y="4659313"/>
          <p14:tracePt t="30379" x="6211888" y="4649788"/>
          <p14:tracePt t="30386" x="6221413" y="4649788"/>
          <p14:tracePt t="30395" x="6242050" y="4649788"/>
          <p14:tracePt t="30405" x="6251575" y="4649788"/>
          <p14:tracePt t="30415" x="6272213" y="4649788"/>
          <p14:tracePt t="30423" x="6283325" y="4649788"/>
          <p14:tracePt t="30431" x="6292850" y="4649788"/>
          <p14:tracePt t="30439" x="6302375" y="4649788"/>
          <p14:tracePt t="30447" x="6323013" y="4649788"/>
          <p14:tracePt t="30455" x="6332538" y="4649788"/>
          <p14:tracePt t="30463" x="6343650" y="4649788"/>
          <p14:tracePt t="30471" x="6353175" y="4649788"/>
          <p14:tracePt t="30479" x="6373813" y="4649788"/>
          <p14:tracePt t="30487" x="6392863" y="4649788"/>
          <p14:tracePt t="30495" x="6403975" y="4649788"/>
          <p14:tracePt t="30503" x="6423025" y="4649788"/>
          <p14:tracePt t="30511" x="6443663" y="4649788"/>
          <p14:tracePt t="30519" x="6454775" y="4638675"/>
          <p14:tracePt t="30527" x="6464300" y="4638675"/>
          <p14:tracePt t="30535" x="6473825" y="4638675"/>
          <p14:tracePt t="30552" x="6484938" y="4638675"/>
          <p14:tracePt t="30559" x="6494463" y="4638675"/>
          <p14:tracePt t="30567" x="6503988" y="4638675"/>
          <p14:tracePt t="30599" x="6515100" y="4638675"/>
          <p14:tracePt t="30627" x="6515100" y="4629150"/>
          <p14:tracePt t="30935" x="6503988" y="4629150"/>
          <p14:tracePt t="30941" x="6484938" y="4638675"/>
          <p14:tracePt t="30951" x="6464300" y="4638675"/>
          <p14:tracePt t="30959" x="6434138" y="4638675"/>
          <p14:tracePt t="30966" x="6392863" y="4638675"/>
          <p14:tracePt t="30975" x="6353175" y="4638675"/>
          <p14:tracePt t="30984" x="6313488" y="4638675"/>
          <p14:tracePt t="30991" x="6242050" y="4638675"/>
          <p14:tracePt t="31000" x="6181725" y="4638675"/>
          <p14:tracePt t="31007" x="6121400" y="4629150"/>
          <p14:tracePt t="31016" x="6091238" y="4619625"/>
          <p14:tracePt t="31023" x="6010275" y="4608513"/>
          <p14:tracePt t="31031" x="5899150" y="4578350"/>
          <p14:tracePt t="31039" x="5799138" y="4568825"/>
          <p14:tracePt t="31047" x="5688013" y="4538663"/>
          <p14:tracePt t="31055" x="5616575" y="4518025"/>
          <p14:tracePt t="31063" x="5426075" y="4467225"/>
          <p14:tracePt t="31071" x="5233988" y="4418013"/>
          <p14:tracePt t="31079" x="5083175" y="4367213"/>
          <p14:tracePt t="31087" x="4911725" y="4325938"/>
          <p14:tracePt t="31095" x="4527550" y="4225925"/>
          <p14:tracePt t="31103" x="4346575" y="4175125"/>
          <p14:tracePt t="31111" x="3943350" y="4094163"/>
          <p14:tracePt t="31123" x="3529013" y="4003675"/>
          <p14:tracePt t="31131" x="3065463" y="3883025"/>
          <p14:tracePt t="31139" x="2652713" y="3792538"/>
          <p14:tracePt t="31147" x="2460625" y="3741738"/>
          <p14:tracePt t="31155" x="2078038" y="3660775"/>
          <p14:tracePt t="31163" x="1804988" y="3579813"/>
          <p14:tracePt t="31173" x="1633538" y="3540125"/>
          <p14:tracePt t="31179" x="1431925" y="3449638"/>
          <p14:tracePt t="31189" x="1350963" y="3429000"/>
          <p14:tracePt t="31195" x="1230313" y="3368675"/>
          <p14:tracePt t="31205" x="1179513" y="3327400"/>
          <p14:tracePt t="31211" x="1149350" y="3278188"/>
          <p14:tracePt t="31221" x="1139825" y="3257550"/>
          <p14:tracePt t="31227" x="1128713" y="3227388"/>
          <p14:tracePt t="31237" x="1119188" y="3197225"/>
          <p14:tracePt t="31245" x="1109663" y="3155950"/>
          <p14:tracePt t="31253" x="1109663" y="3136900"/>
          <p14:tracePt t="31261" x="1098550" y="3095625"/>
          <p14:tracePt t="31269" x="1068388" y="3025775"/>
          <p14:tracePt t="31277" x="1058863" y="2965450"/>
          <p14:tracePt t="31285" x="1028700" y="2905125"/>
          <p14:tracePt t="31293" x="1008063" y="2824163"/>
          <p14:tracePt t="31301" x="977900" y="2703513"/>
          <p14:tracePt t="31309" x="957263" y="2622550"/>
          <p14:tracePt t="31317" x="927100" y="2490788"/>
          <p14:tracePt t="31327" x="908050" y="2370138"/>
          <p14:tracePt t="31337" x="877888" y="2289175"/>
          <p14:tracePt t="31345" x="866775" y="2228850"/>
          <p14:tracePt t="31353" x="836613" y="2127250"/>
          <p14:tracePt t="31361" x="806450" y="2017713"/>
          <p14:tracePt t="31369" x="776288" y="1895475"/>
          <p14:tracePt t="31377" x="766763" y="1816100"/>
          <p14:tracePt t="31385" x="736600" y="1724025"/>
          <p14:tracePt t="31393" x="685800" y="1582738"/>
          <p14:tracePt t="31401" x="646113" y="1462088"/>
          <p14:tracePt t="31409" x="614363" y="1381125"/>
          <p14:tracePt t="31417" x="595313" y="1301750"/>
          <p14:tracePt t="31425" x="544513" y="1200150"/>
          <p14:tracePt t="31433" x="523875" y="1119188"/>
          <p14:tracePt t="31441" x="493713" y="1019175"/>
          <p14:tracePt t="31449" x="463550" y="958850"/>
          <p14:tracePt t="31457" x="444500" y="896938"/>
          <p14:tracePt t="31465" x="433388" y="836613"/>
          <p14:tracePt t="31475" x="403225" y="766763"/>
          <p14:tracePt t="31480" x="373063" y="665163"/>
          <p14:tracePt t="31491" x="352425" y="604838"/>
          <p14:tracePt t="31497" x="342900" y="565150"/>
          <p14:tracePt t="31507" x="333375" y="514350"/>
          <p14:tracePt t="31514" x="312738" y="454025"/>
          <p14:tracePt t="31523" x="292100" y="393700"/>
          <p14:tracePt t="31533" x="282575" y="333375"/>
          <p14:tracePt t="31543" x="252413" y="273050"/>
          <p14:tracePt t="31551" x="192088" y="90488"/>
          <p14:tracePt t="31559" x="161925" y="301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8.3.2 </a:t>
            </a:r>
            <a:r>
              <a:rPr lang="ko-KR" altLang="en-US" dirty="0"/>
              <a:t>공격할 이미지 불러오기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2" y="1166018"/>
            <a:ext cx="11112498" cy="5532582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5"/>
              <a:defRPr/>
            </a:pPr>
            <a:r>
              <a:rPr lang="ko-KR" altLang="en-US" dirty="0"/>
              <a:t>인터넷에서 찾을 수 있는 이미지들은 크기가 다양하니 </a:t>
            </a:r>
            <a:r>
              <a:rPr lang="ko-KR" altLang="en-US" dirty="0" err="1"/>
              <a:t>토치비전의</a:t>
            </a:r>
            <a:r>
              <a:rPr lang="ko-KR" altLang="en-US" dirty="0"/>
              <a:t> </a:t>
            </a:r>
            <a:r>
              <a:rPr lang="en-US" altLang="ko-KR" dirty="0"/>
              <a:t>transforms</a:t>
            </a:r>
            <a:r>
              <a:rPr lang="ko-KR" altLang="en-US" dirty="0"/>
              <a:t>를 이용하여 이미지넷과 같은 크기인 </a:t>
            </a:r>
            <a:r>
              <a:rPr lang="en-US" altLang="ko-KR" dirty="0"/>
              <a:t>224×224</a:t>
            </a:r>
            <a:r>
              <a:rPr lang="ko-KR" altLang="en-US" dirty="0"/>
              <a:t>로 바꾸겠습니다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그런 다음 </a:t>
            </a:r>
            <a:r>
              <a:rPr lang="ko-KR" altLang="en-US" dirty="0" err="1"/>
              <a:t>파이토치</a:t>
            </a:r>
            <a:r>
              <a:rPr lang="ko-KR" altLang="en-US" dirty="0"/>
              <a:t> </a:t>
            </a:r>
            <a:r>
              <a:rPr lang="ko-KR" altLang="en-US" dirty="0" err="1"/>
              <a:t>텐서로</a:t>
            </a:r>
            <a:r>
              <a:rPr lang="ko-KR" altLang="en-US" dirty="0"/>
              <a:t> 변환하는 기능 추가하여 </a:t>
            </a:r>
            <a:r>
              <a:rPr lang="en-US" altLang="ko-KR" dirty="0" err="1"/>
              <a:t>img_transforms</a:t>
            </a:r>
            <a:r>
              <a:rPr lang="ko-KR" altLang="en-US" dirty="0"/>
              <a:t>를 통과시키면 어떤 이미지라도 입력으로 사용할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마지막으로 </a:t>
            </a:r>
            <a:r>
              <a:rPr lang="en-US" altLang="ko-KR" dirty="0" err="1"/>
              <a:t>unsqueeze</a:t>
            </a:r>
            <a:r>
              <a:rPr lang="en-US" altLang="ko-KR" dirty="0"/>
              <a:t>(0) </a:t>
            </a:r>
            <a:r>
              <a:rPr lang="ko-KR" altLang="en-US" dirty="0"/>
              <a:t>함수로 </a:t>
            </a:r>
            <a:r>
              <a:rPr lang="en-US" altLang="ko-KR" dirty="0"/>
              <a:t>3×224×224</a:t>
            </a:r>
            <a:r>
              <a:rPr lang="ko-KR" altLang="en-US" dirty="0"/>
              <a:t>의 이미지를 </a:t>
            </a:r>
            <a:r>
              <a:rPr lang="en-US" altLang="ko-KR" dirty="0"/>
              <a:t>1×3×224×224</a:t>
            </a:r>
            <a:r>
              <a:rPr lang="ko-KR" altLang="en-US" dirty="0"/>
              <a:t>로 배치를 뜻하는 </a:t>
            </a:r>
            <a:r>
              <a:rPr lang="en-US" altLang="ko-KR" dirty="0"/>
              <a:t>1</a:t>
            </a:r>
            <a:r>
              <a:rPr lang="ko-KR" altLang="en-US" dirty="0"/>
              <a:t>차원을 늘려줍니다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28ADE-FE85-4053-9B94-31F34E904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527" y="3429000"/>
            <a:ext cx="4774945" cy="2724232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1CBAA330-D331-43AD-9587-8F5010DE5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7329"/>
      </p:ext>
    </p:extLst>
  </p:cSld>
  <p:clrMapOvr>
    <a:masterClrMapping/>
  </p:clrMapOvr>
  <p:transition advTm="570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0" x="2219325" y="1422400"/>
          <p14:tracePt t="552" x="2219325" y="1431925"/>
          <p14:tracePt t="738" x="2219325" y="1441450"/>
          <p14:tracePt t="756" x="2208213" y="1452563"/>
          <p14:tracePt t="771" x="2198688" y="1462088"/>
          <p14:tracePt t="792" x="2198688" y="1473200"/>
          <p14:tracePt t="826" x="2187575" y="1473200"/>
          <p14:tracePt t="850" x="2178050" y="1473200"/>
          <p14:tracePt t="867" x="2168525" y="1482725"/>
          <p14:tracePt t="882" x="2157413" y="1482725"/>
          <p14:tracePt t="891" x="2157413" y="1492250"/>
          <p14:tracePt t="905" x="2157413" y="1503363"/>
          <p14:tracePt t="921" x="2147888" y="1512888"/>
          <p14:tracePt t="930" x="2138363" y="1512888"/>
          <p14:tracePt t="946" x="2127250" y="1512888"/>
          <p14:tracePt t="962" x="2117725" y="1522413"/>
          <p14:tracePt t="1002" x="2108200" y="1522413"/>
          <p14:tracePt t="1042" x="2097088" y="1522413"/>
          <p14:tracePt t="1051" x="2097088" y="1533525"/>
          <p14:tracePt t="1083" x="2087563" y="1533525"/>
          <p14:tracePt t="2605" x="2097088" y="1533525"/>
          <p14:tracePt t="2613" x="2108200" y="1533525"/>
          <p14:tracePt t="2621" x="2127250" y="1533525"/>
          <p14:tracePt t="2629" x="2157413" y="1533525"/>
          <p14:tracePt t="2637" x="2219325" y="1533525"/>
          <p14:tracePt t="2645" x="2328863" y="1512888"/>
          <p14:tracePt t="2653" x="2409825" y="1512888"/>
          <p14:tracePt t="2661" x="2560638" y="1512888"/>
          <p14:tracePt t="2669" x="2743200" y="1512888"/>
          <p14:tracePt t="2677" x="2935288" y="1512888"/>
          <p14:tracePt t="2685" x="3025775" y="1512888"/>
          <p14:tracePt t="2693" x="3368675" y="1503363"/>
          <p14:tracePt t="2701" x="3559175" y="1503363"/>
          <p14:tracePt t="2710" x="3751263" y="1503363"/>
          <p14:tracePt t="2717" x="3952875" y="1503363"/>
          <p14:tracePt t="2727" x="4103688" y="1503363"/>
          <p14:tracePt t="2733" x="4305300" y="1503363"/>
          <p14:tracePt t="2743" x="4397375" y="1503363"/>
          <p14:tracePt t="2749" x="4538663" y="1503363"/>
          <p14:tracePt t="2760" x="4629150" y="1503363"/>
          <p14:tracePt t="2767" x="4668838" y="1503363"/>
          <p14:tracePt t="2777" x="4710113" y="1503363"/>
          <p14:tracePt t="2783" x="4729163" y="1503363"/>
          <p14:tracePt t="2793" x="4749800" y="1503363"/>
          <p14:tracePt t="2803" x="4759325" y="1503363"/>
          <p14:tracePt t="3209" x="4759325" y="1492250"/>
          <p14:tracePt t="3871" x="4770438" y="1492250"/>
          <p14:tracePt t="3879" x="4770438" y="1503363"/>
          <p14:tracePt t="3887" x="4789488" y="1512888"/>
          <p14:tracePt t="3895" x="4800600" y="1533525"/>
          <p14:tracePt t="3904" x="4819650" y="1543050"/>
          <p14:tracePt t="3911" x="4860925" y="1552575"/>
          <p14:tracePt t="3919" x="4891088" y="1573213"/>
          <p14:tracePt t="3927" x="4921250" y="1582738"/>
          <p14:tracePt t="3935" x="4972050" y="1593850"/>
          <p14:tracePt t="3943" x="5032375" y="1603375"/>
          <p14:tracePt t="3951" x="5143500" y="1624013"/>
          <p14:tracePt t="3959" x="5243513" y="1633538"/>
          <p14:tracePt t="3967" x="5354638" y="1633538"/>
          <p14:tracePt t="3975" x="5486400" y="1654175"/>
          <p14:tracePt t="3983" x="5607050" y="1654175"/>
          <p14:tracePt t="3991" x="5718175" y="1654175"/>
          <p14:tracePt t="3999" x="5808663" y="1654175"/>
          <p14:tracePt t="4007" x="5959475" y="1654175"/>
          <p14:tracePt t="4015" x="6049963" y="1654175"/>
          <p14:tracePt t="4023" x="6202363" y="1654175"/>
          <p14:tracePt t="4031" x="6302375" y="1654175"/>
          <p14:tracePt t="4039" x="6373813" y="1654175"/>
          <p14:tracePt t="4047" x="6454775" y="1654175"/>
          <p14:tracePt t="4055" x="6494463" y="1654175"/>
          <p14:tracePt t="4063" x="6554788" y="1654175"/>
          <p14:tracePt t="4073" x="6584950" y="1654175"/>
          <p14:tracePt t="4083" x="6615113" y="1633538"/>
          <p14:tracePt t="4091" x="6624638" y="1633538"/>
          <p14:tracePt t="4107" x="6635750" y="1633538"/>
          <p14:tracePt t="6111" x="6645275" y="1633538"/>
          <p14:tracePt t="6117" x="6665913" y="1674813"/>
          <p14:tracePt t="6127" x="6716713" y="1704975"/>
          <p14:tracePt t="6133" x="6746875" y="1724025"/>
          <p14:tracePt t="6143" x="6796088" y="1765300"/>
          <p14:tracePt t="6150" x="6846888" y="1816100"/>
          <p14:tracePt t="6161" x="6867525" y="1835150"/>
          <p14:tracePt t="6166" x="6897688" y="1855788"/>
          <p14:tracePt t="6175" x="6918325" y="1865313"/>
          <p14:tracePt t="6183" x="6948488" y="1876425"/>
          <p14:tracePt t="6191" x="6978650" y="1885950"/>
          <p14:tracePt t="6199" x="7018338" y="1885950"/>
          <p14:tracePt t="6207" x="7059613" y="1885950"/>
          <p14:tracePt t="6215" x="7119938" y="1895475"/>
          <p14:tracePt t="6222" x="7219950" y="1895475"/>
          <p14:tracePt t="6231" x="7270750" y="1895475"/>
          <p14:tracePt t="6239" x="7300913" y="1895475"/>
          <p14:tracePt t="6247" x="7331075" y="1895475"/>
          <p14:tracePt t="6254" x="7351713" y="1885950"/>
          <p14:tracePt t="6263" x="7381875" y="1876425"/>
          <p14:tracePt t="6270" x="7421563" y="1865313"/>
          <p14:tracePt t="6279" x="7451725" y="1855788"/>
          <p14:tracePt t="6287" x="7472363" y="1846263"/>
          <p14:tracePt t="6295" x="7502525" y="1835150"/>
          <p14:tracePt t="6303" x="7543800" y="1816100"/>
          <p14:tracePt t="6310" x="7604125" y="1784350"/>
          <p14:tracePt t="6318" x="7653338" y="1774825"/>
          <p14:tracePt t="6327" x="7734300" y="1735138"/>
          <p14:tracePt t="6335" x="7815263" y="1704975"/>
          <p14:tracePt t="6342" x="7916863" y="1674813"/>
          <p14:tracePt t="6351" x="8037513" y="1633538"/>
          <p14:tracePt t="6358" x="8097838" y="1624013"/>
          <p14:tracePt t="6367" x="8158163" y="1593850"/>
          <p14:tracePt t="6377" x="8188325" y="1582738"/>
          <p14:tracePt t="6383" x="8239125" y="1563688"/>
          <p14:tracePt t="6392" x="8320088" y="1533525"/>
          <p14:tracePt t="6399" x="8359775" y="1522413"/>
          <p14:tracePt t="6408" x="8401050" y="1512888"/>
          <p14:tracePt t="6415" x="8431213" y="1512888"/>
          <p14:tracePt t="6425" x="8461375" y="1503363"/>
          <p14:tracePt t="6433" x="8491538" y="1492250"/>
          <p14:tracePt t="6441" x="8531225" y="1482725"/>
          <p14:tracePt t="6449" x="8540750" y="1482725"/>
          <p14:tracePt t="6458" x="8561388" y="1482725"/>
          <p14:tracePt t="6464" x="8591550" y="1473200"/>
          <p14:tracePt t="6473" x="8621713" y="1473200"/>
          <p14:tracePt t="6481" x="8642350" y="1473200"/>
          <p14:tracePt t="6489" x="8672513" y="1473200"/>
          <p14:tracePt t="6497" x="8702675" y="1473200"/>
          <p14:tracePt t="6505" x="8723313" y="1473200"/>
          <p14:tracePt t="6513" x="8774113" y="1473200"/>
          <p14:tracePt t="6520" x="8804275" y="1473200"/>
          <p14:tracePt t="6531" x="8853488" y="1473200"/>
          <p14:tracePt t="6541" x="8883650" y="1473200"/>
          <p14:tracePt t="6549" x="8934450" y="1473200"/>
          <p14:tracePt t="6557" x="8964613" y="1482725"/>
          <p14:tracePt t="6565" x="8994775" y="1492250"/>
          <p14:tracePt t="6574" x="9015413" y="1492250"/>
          <p14:tracePt t="6580" x="9024938" y="1492250"/>
          <p14:tracePt t="6589" x="9045575" y="1503363"/>
          <p14:tracePt t="6779" x="9045575" y="1512888"/>
          <p14:tracePt t="6795" x="9045575" y="1522413"/>
          <p14:tracePt t="6802" x="9045575" y="1533525"/>
          <p14:tracePt t="6811" x="9045575" y="1543050"/>
          <p14:tracePt t="6819" x="9045575" y="1563688"/>
          <p14:tracePt t="6826" x="9045575" y="1573213"/>
          <p14:tracePt t="6842" x="9045575" y="1593850"/>
          <p14:tracePt t="6850" x="9045575" y="1603375"/>
          <p14:tracePt t="6859" x="9045575" y="1612900"/>
          <p14:tracePt t="6875" x="9055100" y="1624013"/>
          <p14:tracePt t="8343" x="9066213" y="1624013"/>
          <p14:tracePt t="8357" x="9075738" y="1624013"/>
          <p14:tracePt t="8365" x="9085263" y="1633538"/>
          <p14:tracePt t="8375" x="9096375" y="1644650"/>
          <p14:tracePt t="8382" x="9105900" y="1644650"/>
          <p14:tracePt t="8391" x="9126538" y="1654175"/>
          <p14:tracePt t="8399" x="9156700" y="1654175"/>
          <p14:tracePt t="8407" x="9177338" y="1663700"/>
          <p14:tracePt t="8415" x="9207500" y="1674813"/>
          <p14:tracePt t="8423" x="9237663" y="1674813"/>
          <p14:tracePt t="8432" x="9277350" y="1684338"/>
          <p14:tracePt t="8439" x="9337675" y="1684338"/>
          <p14:tracePt t="8447" x="9398000" y="1684338"/>
          <p14:tracePt t="8455" x="9469438" y="1684338"/>
          <p14:tracePt t="8463" x="9569450" y="1693863"/>
          <p14:tracePt t="8471" x="9661525" y="1693863"/>
          <p14:tracePt t="8478" x="9721850" y="1693863"/>
          <p14:tracePt t="8487" x="9912350" y="1693863"/>
          <p14:tracePt t="8495" x="9983788" y="1693863"/>
          <p14:tracePt t="8503" x="10104438" y="1693863"/>
          <p14:tracePt t="8511" x="10194925" y="1693863"/>
          <p14:tracePt t="8518" x="10326688" y="1693863"/>
          <p14:tracePt t="8526" x="10417175" y="1693863"/>
          <p14:tracePt t="8534" x="10467975" y="1693863"/>
          <p14:tracePt t="8542" x="10518775" y="1693863"/>
          <p14:tracePt t="8550" x="10598150" y="1693863"/>
          <p14:tracePt t="8558" x="10658475" y="1693863"/>
          <p14:tracePt t="8566" x="10709275" y="1693863"/>
          <p14:tracePt t="8574" x="10729913" y="1693863"/>
          <p14:tracePt t="8582" x="10739438" y="1693863"/>
          <p14:tracePt t="8590" x="10750550" y="1693863"/>
          <p14:tracePt t="8736" x="10750550" y="1684338"/>
          <p14:tracePt t="8744" x="10760075" y="1684338"/>
          <p14:tracePt t="8842" x="10760075" y="1674813"/>
          <p14:tracePt t="9091" x="10760075" y="1663700"/>
          <p14:tracePt t="9348" x="10739438" y="1674813"/>
          <p14:tracePt t="9356" x="10709275" y="1684338"/>
          <p14:tracePt t="9364" x="10648950" y="1693863"/>
          <p14:tracePt t="9372" x="10588625" y="1693863"/>
          <p14:tracePt t="9380" x="10507663" y="1704975"/>
          <p14:tracePt t="9388" x="10417175" y="1704975"/>
          <p14:tracePt t="9396" x="10285413" y="1704975"/>
          <p14:tracePt t="9404" x="10185400" y="1704975"/>
          <p14:tracePt t="9412" x="10044113" y="1704975"/>
          <p14:tracePt t="9420" x="9782175" y="1704975"/>
          <p14:tracePt t="9428" x="9599613" y="1704975"/>
          <p14:tracePt t="9436" x="9226550" y="1704975"/>
          <p14:tracePt t="9444" x="8883650" y="1704975"/>
          <p14:tracePt t="9452" x="8672513" y="1704975"/>
          <p14:tracePt t="9460" x="8339138" y="1704975"/>
          <p14:tracePt t="9468" x="7977188" y="1693863"/>
          <p14:tracePt t="9476" x="7794625" y="1693863"/>
          <p14:tracePt t="9486" x="7513638" y="1693863"/>
          <p14:tracePt t="9492" x="7361238" y="1693863"/>
          <p14:tracePt t="9502" x="7189788" y="1693863"/>
          <p14:tracePt t="9510" x="7018338" y="1693863"/>
          <p14:tracePt t="9518" x="6816725" y="1693863"/>
          <p14:tracePt t="9526" x="6726238" y="1693863"/>
          <p14:tracePt t="9534" x="6645275" y="1693863"/>
          <p14:tracePt t="9542" x="6564313" y="1693863"/>
          <p14:tracePt t="9550" x="6515100" y="1693863"/>
          <p14:tracePt t="9559" x="6464300" y="1693863"/>
          <p14:tracePt t="9566" x="6413500" y="1693863"/>
          <p14:tracePt t="9575" x="6362700" y="1693863"/>
          <p14:tracePt t="9582" x="6323013" y="1693863"/>
          <p14:tracePt t="9590" x="6283325" y="1693863"/>
          <p14:tracePt t="9598" x="6221413" y="1714500"/>
          <p14:tracePt t="9606" x="6130925" y="1714500"/>
          <p14:tracePt t="9614" x="6049963" y="1714500"/>
          <p14:tracePt t="9622" x="5980113" y="1714500"/>
          <p14:tracePt t="9630" x="5808663" y="1714500"/>
          <p14:tracePt t="9638" x="5727700" y="1714500"/>
          <p14:tracePt t="9646" x="5657850" y="1714500"/>
          <p14:tracePt t="9654" x="5505450" y="1714500"/>
          <p14:tracePt t="9662" x="5414963" y="1714500"/>
          <p14:tracePt t="9670" x="5294313" y="1714500"/>
          <p14:tracePt t="9678" x="5203825" y="1714500"/>
          <p14:tracePt t="9686" x="5072063" y="1724025"/>
          <p14:tracePt t="9694" x="4991100" y="1724025"/>
          <p14:tracePt t="9702" x="4911725" y="1724025"/>
          <p14:tracePt t="9710" x="4860925" y="1724025"/>
          <p14:tracePt t="9718" x="4800600" y="1724025"/>
          <p14:tracePt t="9726" x="4770438" y="1724025"/>
          <p14:tracePt t="9734" x="4729163" y="1735138"/>
          <p14:tracePt t="9742" x="4648200" y="1735138"/>
          <p14:tracePt t="9750" x="4608513" y="1744663"/>
          <p14:tracePt t="9757" x="4568825" y="1744663"/>
          <p14:tracePt t="9766" x="4527550" y="1754188"/>
          <p14:tracePt t="9776" x="4487863" y="1754188"/>
          <p14:tracePt t="9782" x="4446588" y="1754188"/>
          <p14:tracePt t="9792" x="4416425" y="1765300"/>
          <p14:tracePt t="9798" x="4346575" y="1765300"/>
          <p14:tracePt t="9807" x="4286250" y="1774825"/>
          <p14:tracePt t="9814" x="4265613" y="1774825"/>
          <p14:tracePt t="9824" x="4205288" y="1795463"/>
          <p14:tracePt t="9832" x="4154488" y="1795463"/>
          <p14:tracePt t="9841" x="4094163" y="1795463"/>
          <p14:tracePt t="9848" x="3973513" y="1804988"/>
          <p14:tracePt t="9858" x="3922713" y="1804988"/>
          <p14:tracePt t="9868" x="3852863" y="1816100"/>
          <p14:tracePt t="9876" x="3811588" y="1816100"/>
          <p14:tracePt t="9884" x="3760788" y="1825625"/>
          <p14:tracePt t="9892" x="3681413" y="1825625"/>
          <p14:tracePt t="9900" x="3579813" y="1846263"/>
          <p14:tracePt t="9908" x="3529013" y="1846263"/>
          <p14:tracePt t="9916" x="3489325" y="1855788"/>
          <p14:tracePt t="9924" x="3449638" y="1855788"/>
          <p14:tracePt t="9932" x="3408363" y="1865313"/>
          <p14:tracePt t="9940" x="3348038" y="1876425"/>
          <p14:tracePt t="9948" x="3308350" y="1876425"/>
          <p14:tracePt t="9957" x="3227388" y="1885950"/>
          <p14:tracePt t="9965" x="3186113" y="1885950"/>
          <p14:tracePt t="9972" x="3155950" y="1885950"/>
          <p14:tracePt t="9980" x="3125788" y="1885950"/>
          <p14:tracePt t="9988" x="3116263" y="1885950"/>
          <p14:tracePt t="9996" x="3095625" y="1885950"/>
          <p14:tracePt t="10004" x="3086100" y="1885950"/>
          <p14:tracePt t="10012" x="3074988" y="1885950"/>
          <p14:tracePt t="10020" x="3065463" y="1885950"/>
          <p14:tracePt t="10792" x="3074988" y="1885950"/>
          <p14:tracePt t="10799" x="3086100" y="1885950"/>
          <p14:tracePt t="10807" x="3095625" y="1885950"/>
          <p14:tracePt t="10815" x="3116263" y="1885950"/>
          <p14:tracePt t="10823" x="3136900" y="1895475"/>
          <p14:tracePt t="10832" x="3167063" y="1895475"/>
          <p14:tracePt t="10838" x="3186113" y="1895475"/>
          <p14:tracePt t="10846" x="3206750" y="1906588"/>
          <p14:tracePt t="10854" x="3227388" y="1906588"/>
          <p14:tracePt t="10862" x="3236913" y="1906588"/>
          <p14:tracePt t="10870" x="3257550" y="1906588"/>
          <p14:tracePt t="10878" x="3278188" y="1906588"/>
          <p14:tracePt t="10888" x="3287713" y="1906588"/>
          <p14:tracePt t="10894" x="3308350" y="1906588"/>
          <p14:tracePt t="10904" x="3317875" y="1906588"/>
          <p14:tracePt t="10910" x="3338513" y="1906588"/>
          <p14:tracePt t="10920" x="3348038" y="1906588"/>
          <p14:tracePt t="10926" x="3368675" y="1906588"/>
          <p14:tracePt t="10935" x="3378200" y="1906588"/>
          <p14:tracePt t="10944" x="3398838" y="1906588"/>
          <p14:tracePt t="10952" x="3417888" y="1906588"/>
          <p14:tracePt t="10960" x="3438525" y="1895475"/>
          <p14:tracePt t="10968" x="3449638" y="1895475"/>
          <p14:tracePt t="10976" x="3459163" y="1895475"/>
          <p14:tracePt t="11000" x="3468688" y="1895475"/>
          <p14:tracePt t="11250" x="3479800" y="1895475"/>
          <p14:tracePt t="11298" x="3489325" y="1895475"/>
          <p14:tracePt t="11322" x="3498850" y="1885950"/>
          <p14:tracePt t="11386" x="3509963" y="1885950"/>
          <p14:tracePt t="11480" x="3519488" y="1885950"/>
          <p14:tracePt t="11500" x="3529013" y="1885950"/>
          <p14:tracePt t="11516" x="3540125" y="1885950"/>
          <p14:tracePt t="11540" x="3549650" y="1885950"/>
          <p14:tracePt t="11548" x="3559175" y="1885950"/>
          <p14:tracePt t="11556" x="3570288" y="1885950"/>
          <p14:tracePt t="11564" x="3579813" y="1885950"/>
          <p14:tracePt t="11572" x="3589338" y="1885950"/>
          <p14:tracePt t="11580" x="3609975" y="1885950"/>
          <p14:tracePt t="11588" x="3640138" y="1876425"/>
          <p14:tracePt t="11596" x="3670300" y="1876425"/>
          <p14:tracePt t="11604" x="3681413" y="1876425"/>
          <p14:tracePt t="11611" x="3700463" y="1876425"/>
          <p14:tracePt t="11620" x="3741738" y="1865313"/>
          <p14:tracePt t="11628" x="3781425" y="1865313"/>
          <p14:tracePt t="11636" x="3811588" y="1855788"/>
          <p14:tracePt t="11644" x="3852863" y="1855788"/>
          <p14:tracePt t="11652" x="3892550" y="1855788"/>
          <p14:tracePt t="11660" x="3932238" y="1855788"/>
          <p14:tracePt t="11668" x="3994150" y="1855788"/>
          <p14:tracePt t="11676" x="4033838" y="1855788"/>
          <p14:tracePt t="11684" x="4073525" y="1846263"/>
          <p14:tracePt t="11692" x="4103688" y="1846263"/>
          <p14:tracePt t="11700" x="4124325" y="1846263"/>
          <p14:tracePt t="11708" x="4144963" y="1846263"/>
          <p14:tracePt t="11716" x="4154488" y="1835150"/>
          <p14:tracePt t="13153" x="4144963" y="1846263"/>
          <p14:tracePt t="13216" x="4133850" y="1846263"/>
          <p14:tracePt t="13223" x="4133850" y="1855788"/>
          <p14:tracePt t="13240" x="4124325" y="1865313"/>
          <p14:tracePt t="13248" x="4114800" y="1876425"/>
          <p14:tracePt t="13256" x="4103688" y="1876425"/>
          <p14:tracePt t="13264" x="4094163" y="1876425"/>
          <p14:tracePt t="13279" x="4084638" y="1885950"/>
          <p14:tracePt t="13288" x="4073525" y="1885950"/>
          <p14:tracePt t="13295" x="4064000" y="1895475"/>
          <p14:tracePt t="13304" x="4054475" y="1906588"/>
          <p14:tracePt t="13312" x="4043363" y="1906588"/>
          <p14:tracePt t="13319" x="4033838" y="1916113"/>
          <p14:tracePt t="13328" x="4013200" y="1925638"/>
          <p14:tracePt t="13335" x="4003675" y="1925638"/>
          <p14:tracePt t="13344" x="3994150" y="1925638"/>
          <p14:tracePt t="13351" x="3983038" y="1925638"/>
          <p14:tracePt t="13359" x="3973513" y="1925638"/>
          <p14:tracePt t="13367" x="3962400" y="1936750"/>
          <p14:tracePt t="13376" x="3952875" y="1936750"/>
          <p14:tracePt t="13383" x="3943350" y="1936750"/>
          <p14:tracePt t="13391" x="3932238" y="1946275"/>
          <p14:tracePt t="13399" x="3922713" y="1946275"/>
          <p14:tracePt t="13408" x="3913188" y="1955800"/>
          <p14:tracePt t="13426" x="3902075" y="1955800"/>
          <p14:tracePt t="13431" x="3892550" y="1955800"/>
          <p14:tracePt t="13442" x="3883025" y="1966913"/>
          <p14:tracePt t="13447" x="3871913" y="1976438"/>
          <p14:tracePt t="13458" x="3862388" y="1987550"/>
          <p14:tracePt t="13463" x="3852863" y="1997075"/>
          <p14:tracePt t="13473" x="3832225" y="2006600"/>
          <p14:tracePt t="13481" x="3822700" y="2006600"/>
          <p14:tracePt t="13498" x="3802063" y="2017713"/>
          <p14:tracePt t="13505" x="3790950" y="2027238"/>
          <p14:tracePt t="13514" x="3771900" y="2036763"/>
          <p14:tracePt t="13522" x="3760788" y="2047875"/>
          <p14:tracePt t="13529" x="3751263" y="2057400"/>
          <p14:tracePt t="13538" x="3721100" y="2066925"/>
          <p14:tracePt t="13545" x="3700463" y="2087563"/>
          <p14:tracePt t="13553" x="3681413" y="2097088"/>
          <p14:tracePt t="13562" x="3660775" y="2097088"/>
          <p14:tracePt t="13569" x="3640138" y="2117725"/>
          <p14:tracePt t="13578" x="3619500" y="2127250"/>
          <p14:tracePt t="13585" x="3609975" y="2127250"/>
          <p14:tracePt t="13594" x="3600450" y="2127250"/>
          <p14:tracePt t="13601" x="3589338" y="2138363"/>
          <p14:tracePt t="13610" x="3579813" y="2138363"/>
          <p14:tracePt t="13618" x="3559175" y="2159000"/>
          <p14:tracePt t="13626" x="3549650" y="2159000"/>
          <p14:tracePt t="13633" x="3540125" y="2168525"/>
          <p14:tracePt t="13641" x="3529013" y="2178050"/>
          <p14:tracePt t="13649" x="3519488" y="2189163"/>
          <p14:tracePt t="13657" x="3498850" y="2189163"/>
          <p14:tracePt t="13665" x="3479800" y="2208213"/>
          <p14:tracePt t="13674" x="3459163" y="2219325"/>
          <p14:tracePt t="13681" x="3438525" y="2228850"/>
          <p14:tracePt t="13690" x="3417888" y="2238375"/>
          <p14:tracePt t="13697" x="3408363" y="2249488"/>
          <p14:tracePt t="13707" x="3387725" y="2249488"/>
          <p14:tracePt t="13713" x="3368675" y="2268538"/>
          <p14:tracePt t="13724" x="3338513" y="2268538"/>
          <p14:tracePt t="13729" x="3317875" y="2279650"/>
          <p14:tracePt t="13740" x="3308350" y="2289175"/>
          <p14:tracePt t="13747" x="3287713" y="2289175"/>
          <p14:tracePt t="13760" x="3267075" y="2298700"/>
          <p14:tracePt t="13767" x="3257550" y="2298700"/>
          <p14:tracePt t="13775" x="3236913" y="2309813"/>
          <p14:tracePt t="13783" x="3216275" y="2319338"/>
          <p14:tracePt t="13792" x="3186113" y="2319338"/>
          <p14:tracePt t="13799" x="3167063" y="2330450"/>
          <p14:tracePt t="13807" x="3146425" y="2339975"/>
          <p14:tracePt t="13815" x="3125788" y="2349500"/>
          <p14:tracePt t="13823" x="3116263" y="2349500"/>
          <p14:tracePt t="13831" x="3106738" y="2349500"/>
          <p14:tracePt t="13839" x="3095625" y="2349500"/>
          <p14:tracePt t="13855" x="3074988" y="2349500"/>
          <p14:tracePt t="13863" x="3065463" y="2349500"/>
          <p14:tracePt t="13887" x="3055938" y="2349500"/>
          <p14:tracePt t="13895" x="3044825" y="2349500"/>
          <p14:tracePt t="13903" x="3035300" y="2349500"/>
          <p14:tracePt t="13912" x="3025775" y="2349500"/>
          <p14:tracePt t="13936" x="3014663" y="2349500"/>
          <p14:tracePt t="13951" x="3005138" y="2349500"/>
          <p14:tracePt t="13992" x="2995613" y="2349500"/>
          <p14:tracePt t="14026" x="2995613" y="2339975"/>
          <p14:tracePt t="14032" x="2995613" y="2330450"/>
          <p14:tracePt t="14041" x="2995613" y="2319338"/>
          <p14:tracePt t="14049" x="2984500" y="2298700"/>
          <p14:tracePt t="14057" x="2984500" y="2289175"/>
          <p14:tracePt t="14065" x="2984500" y="2268538"/>
          <p14:tracePt t="14073" x="2984500" y="2249488"/>
          <p14:tracePt t="14081" x="2984500" y="2238375"/>
          <p14:tracePt t="14090" x="2984500" y="2219325"/>
          <p14:tracePt t="14097" x="2984500" y="2198688"/>
          <p14:tracePt t="14105" x="2984500" y="2189163"/>
          <p14:tracePt t="14113" x="2984500" y="2178050"/>
          <p14:tracePt t="14745" x="2995613" y="2178050"/>
          <p14:tracePt t="14754" x="3005138" y="2178050"/>
          <p14:tracePt t="14762" x="3014663" y="2178050"/>
          <p14:tracePt t="14769" x="3035300" y="2189163"/>
          <p14:tracePt t="14777" x="3055938" y="2189163"/>
          <p14:tracePt t="14785" x="3086100" y="2189163"/>
          <p14:tracePt t="14793" x="3125788" y="2189163"/>
          <p14:tracePt t="14802" x="3155950" y="2189163"/>
          <p14:tracePt t="14809" x="3246438" y="2189163"/>
          <p14:tracePt t="14817" x="3308350" y="2189163"/>
          <p14:tracePt t="14825" x="3378200" y="2189163"/>
          <p14:tracePt t="14835" x="3479800" y="2189163"/>
          <p14:tracePt t="14841" x="3540125" y="2189163"/>
          <p14:tracePt t="14851" x="3630613" y="2189163"/>
          <p14:tracePt t="14857" x="3670300" y="2189163"/>
          <p14:tracePt t="14867" x="3741738" y="2189163"/>
          <p14:tracePt t="14873" x="3790950" y="2189163"/>
          <p14:tracePt t="14883" x="3822700" y="2189163"/>
          <p14:tracePt t="14899" x="3832225" y="2189163"/>
          <p14:tracePt t="15293" x="3852863" y="2189163"/>
          <p14:tracePt t="15301" x="3862388" y="2189163"/>
          <p14:tracePt t="15309" x="3883025" y="2189163"/>
          <p14:tracePt t="15317" x="3902075" y="2189163"/>
          <p14:tracePt t="15325" x="3932238" y="2189163"/>
          <p14:tracePt t="15335" x="3962400" y="2189163"/>
          <p14:tracePt t="15346" x="3994150" y="2189163"/>
          <p14:tracePt t="15353" x="4033838" y="2189163"/>
          <p14:tracePt t="15361" x="4114800" y="2198688"/>
          <p14:tracePt t="15369" x="4165600" y="2198688"/>
          <p14:tracePt t="15377" x="4265613" y="2219325"/>
          <p14:tracePt t="15387" x="4346575" y="2219325"/>
          <p14:tracePt t="15393" x="4416425" y="2219325"/>
          <p14:tracePt t="15402" x="4497388" y="2219325"/>
          <p14:tracePt t="15409" x="4648200" y="2219325"/>
          <p14:tracePt t="15419" x="4719638" y="2219325"/>
          <p14:tracePt t="15425" x="4800600" y="2219325"/>
          <p14:tracePt t="15435" x="4860925" y="2219325"/>
          <p14:tracePt t="15443" x="4911725" y="2219325"/>
          <p14:tracePt t="15451" x="4960938" y="2219325"/>
          <p14:tracePt t="15459" x="5002213" y="2219325"/>
          <p14:tracePt t="15467" x="5032375" y="2219325"/>
          <p14:tracePt t="15475" x="5053013" y="2219325"/>
          <p14:tracePt t="15491" x="5062538" y="2219325"/>
          <p14:tracePt t="15625" x="5072063" y="2219325"/>
          <p14:tracePt t="15631" x="5092700" y="2219325"/>
          <p14:tracePt t="15639" x="5102225" y="2219325"/>
          <p14:tracePt t="15647" x="5132388" y="2228850"/>
          <p14:tracePt t="15655" x="5162550" y="2228850"/>
          <p14:tracePt t="15663" x="5192713" y="2228850"/>
          <p14:tracePt t="15671" x="5243513" y="2238375"/>
          <p14:tracePt t="15679" x="5273675" y="2238375"/>
          <p14:tracePt t="15687" x="5314950" y="2238375"/>
          <p14:tracePt t="15697" x="5354638" y="2238375"/>
          <p14:tracePt t="15703" x="5384800" y="2249488"/>
          <p14:tracePt t="15713" x="5426075" y="2249488"/>
          <p14:tracePt t="15721" x="5456238" y="2249488"/>
          <p14:tracePt t="15729" x="5505450" y="2249488"/>
          <p14:tracePt t="15737" x="5535613" y="2249488"/>
          <p14:tracePt t="15745" x="5576888" y="2249488"/>
          <p14:tracePt t="15753" x="5616575" y="2249488"/>
          <p14:tracePt t="15761" x="5637213" y="2249488"/>
          <p14:tracePt t="15769" x="5657850" y="2249488"/>
          <p14:tracePt t="16286" x="5667375" y="2249488"/>
          <p14:tracePt t="16357" x="5667375" y="2259013"/>
          <p14:tracePt t="16421" x="5667375" y="2268538"/>
          <p14:tracePt t="16849" x="5676900" y="2268538"/>
          <p14:tracePt t="16857" x="5707063" y="2268538"/>
          <p14:tracePt t="16865" x="5748338" y="2289175"/>
          <p14:tracePt t="16873" x="5808663" y="2298700"/>
          <p14:tracePt t="16881" x="5929313" y="2319338"/>
          <p14:tracePt t="16889" x="6000750" y="2330450"/>
          <p14:tracePt t="16897" x="6100763" y="2330450"/>
          <p14:tracePt t="16905" x="6251575" y="2349500"/>
          <p14:tracePt t="16913" x="6362700" y="2349500"/>
          <p14:tracePt t="16922" x="6464300" y="2349500"/>
          <p14:tracePt t="16929" x="6605588" y="2349500"/>
          <p14:tracePt t="16938" x="6726238" y="2349500"/>
          <p14:tracePt t="16945" x="6796088" y="2349500"/>
          <p14:tracePt t="16953" x="6877050" y="2349500"/>
          <p14:tracePt t="16961" x="6948488" y="2349500"/>
          <p14:tracePt t="16969" x="6967538" y="2349500"/>
          <p14:tracePt t="16977" x="6988175" y="2349500"/>
          <p14:tracePt t="16993" x="6999288" y="2349500"/>
          <p14:tracePt t="17115" x="6999288" y="2339975"/>
          <p14:tracePt t="17509" x="7018338" y="2339975"/>
          <p14:tracePt t="17517" x="7029450" y="2339975"/>
          <p14:tracePt t="17525" x="7048500" y="2339975"/>
          <p14:tracePt t="17533" x="7078663" y="2339975"/>
          <p14:tracePt t="17541" x="7108825" y="2339975"/>
          <p14:tracePt t="17549" x="7138988" y="2339975"/>
          <p14:tracePt t="17557" x="7180263" y="2339975"/>
          <p14:tracePt t="17565" x="7250113" y="2339975"/>
          <p14:tracePt t="17573" x="7310438" y="2339975"/>
          <p14:tracePt t="17581" x="7372350" y="2339975"/>
          <p14:tracePt t="17589" x="7432675" y="2339975"/>
          <p14:tracePt t="17597" x="7493000" y="2330450"/>
          <p14:tracePt t="17605" x="7532688" y="2330450"/>
          <p14:tracePt t="17613" x="7573963" y="2330450"/>
          <p14:tracePt t="17621" x="7613650" y="2319338"/>
          <p14:tracePt t="17629" x="7664450" y="2319338"/>
          <p14:tracePt t="17639" x="7694613" y="2309813"/>
          <p14:tracePt t="17645" x="7724775" y="2309813"/>
          <p14:tracePt t="17653" x="7745413" y="2309813"/>
          <p14:tracePt t="17663" x="7754938" y="2298700"/>
          <p14:tracePt t="17898" x="7754938" y="2289175"/>
          <p14:tracePt t="18132" x="7764463" y="2289175"/>
          <p14:tracePt t="18141" x="7775575" y="2289175"/>
          <p14:tracePt t="18150" x="7805738" y="2289175"/>
          <p14:tracePt t="18154" x="7835900" y="2289175"/>
          <p14:tracePt t="18161" x="7854950" y="2289175"/>
          <p14:tracePt t="18169" x="7926388" y="2289175"/>
          <p14:tracePt t="18177" x="8037513" y="2289175"/>
          <p14:tracePt t="18185" x="8128000" y="2289175"/>
          <p14:tracePt t="18193" x="8229600" y="2289175"/>
          <p14:tracePt t="18203" x="8320088" y="2289175"/>
          <p14:tracePt t="18213" x="8450263" y="2289175"/>
          <p14:tracePt t="18221" x="8551863" y="2289175"/>
          <p14:tracePt t="18233" x="8612188" y="2298700"/>
          <p14:tracePt t="18237" x="8702675" y="2298700"/>
          <p14:tracePt t="18247" x="8804275" y="2298700"/>
          <p14:tracePt t="18253" x="8843963" y="2298700"/>
          <p14:tracePt t="18263" x="8883650" y="2319338"/>
          <p14:tracePt t="18269" x="8904288" y="2319338"/>
          <p14:tracePt t="18279" x="8913813" y="2319338"/>
          <p14:tracePt t="18287" x="8924925" y="2319338"/>
          <p14:tracePt t="19344" x="8955088" y="2319338"/>
          <p14:tracePt t="19353" x="8994775" y="2319338"/>
          <p14:tracePt t="19361" x="9085263" y="2319338"/>
          <p14:tracePt t="19369" x="9166225" y="2339975"/>
          <p14:tracePt t="19378" x="9297988" y="2349500"/>
          <p14:tracePt t="19391" x="9499600" y="2370138"/>
          <p14:tracePt t="19399" x="9710738" y="2370138"/>
          <p14:tracePt t="19407" x="9842500" y="2379663"/>
          <p14:tracePt t="19415" x="9993313" y="2379663"/>
          <p14:tracePt t="19423" x="10164763" y="2379663"/>
          <p14:tracePt t="19432" x="10326688" y="2379663"/>
          <p14:tracePt t="19442" x="10387013" y="2379663"/>
          <p14:tracePt t="19450" x="10498138" y="2379663"/>
          <p14:tracePt t="19459" x="10558463" y="2379663"/>
          <p14:tracePt t="19467" x="10618788" y="2379663"/>
          <p14:tracePt t="19475" x="10639425" y="2379663"/>
          <p14:tracePt t="19483" x="10648950" y="2379663"/>
          <p14:tracePt t="19507" x="10648950" y="2370138"/>
          <p14:tracePt t="19604" x="10648950" y="2360613"/>
          <p14:tracePt t="19901" x="10648950" y="2349500"/>
          <p14:tracePt t="19909" x="10669588" y="2339975"/>
          <p14:tracePt t="19917" x="10688638" y="2319338"/>
          <p14:tracePt t="19924" x="10720388" y="2298700"/>
          <p14:tracePt t="19932" x="10780713" y="2259013"/>
          <p14:tracePt t="19942" x="10860088" y="2238375"/>
          <p14:tracePt t="19954" x="10952163" y="2189163"/>
          <p14:tracePt t="19963" x="11012488" y="2178050"/>
          <p14:tracePt t="19970" x="11112500" y="2138363"/>
          <p14:tracePt t="19978" x="11172825" y="2127250"/>
          <p14:tracePt t="19987" x="11234738" y="2117725"/>
          <p14:tracePt t="19995" x="11314113" y="2097088"/>
          <p14:tracePt t="20002" x="11355388" y="2087563"/>
          <p14:tracePt t="20010" x="11395075" y="2078038"/>
          <p14:tracePt t="20018" x="11415713" y="2066925"/>
          <p14:tracePt t="20026" x="11425238" y="2066925"/>
          <p14:tracePt t="20142" x="11415713" y="2078038"/>
          <p14:tracePt t="20150" x="11385550" y="2097088"/>
          <p14:tracePt t="20158" x="11314113" y="2138363"/>
          <p14:tracePt t="20166" x="11223625" y="2178050"/>
          <p14:tracePt t="20174" x="11112500" y="2219325"/>
          <p14:tracePt t="20182" x="10971213" y="2268538"/>
          <p14:tracePt t="20191" x="10841038" y="2298700"/>
          <p14:tracePt t="20198" x="10648950" y="2349500"/>
          <p14:tracePt t="20207" x="10456863" y="2360613"/>
          <p14:tracePt t="20216" x="10275888" y="2379663"/>
          <p14:tracePt t="20222" x="9963150" y="2379663"/>
          <p14:tracePt t="20232" x="9539288" y="2379663"/>
          <p14:tracePt t="20240" x="9186863" y="2379663"/>
          <p14:tracePt t="20248" x="8561388" y="2330450"/>
          <p14:tracePt t="20256" x="8128000" y="2289175"/>
          <p14:tracePt t="20265" x="7683500" y="2219325"/>
          <p14:tracePt t="20272" x="7250113" y="2168525"/>
          <p14:tracePt t="20280" x="6615113" y="2066925"/>
          <p14:tracePt t="20288" x="6130925" y="1997075"/>
          <p14:tracePt t="20296" x="5878513" y="1955800"/>
          <p14:tracePt t="20304" x="5405438" y="1906588"/>
          <p14:tracePt t="20312" x="5002213" y="1865313"/>
          <p14:tracePt t="20321" x="4810125" y="1835150"/>
          <p14:tracePt t="20329" x="4629150" y="1835150"/>
          <p14:tracePt t="20338" x="4497388" y="1835150"/>
          <p14:tracePt t="20344" x="4346575" y="1816100"/>
          <p14:tracePt t="20352" x="4154488" y="1816100"/>
          <p14:tracePt t="20361" x="4064000" y="1816100"/>
          <p14:tracePt t="20368" x="4003675" y="1816100"/>
          <p14:tracePt t="20376" x="3943350" y="1825625"/>
          <p14:tracePt t="20384" x="3883025" y="1835150"/>
          <p14:tracePt t="20392" x="3841750" y="1835150"/>
          <p14:tracePt t="20400" x="3760788" y="1846263"/>
          <p14:tracePt t="20408" x="3681413" y="1855788"/>
          <p14:tracePt t="20416" x="3619500" y="1876425"/>
          <p14:tracePt t="20424" x="3549650" y="1876425"/>
          <p14:tracePt t="20432" x="3468688" y="1885950"/>
          <p14:tracePt t="20440" x="3387725" y="1885950"/>
          <p14:tracePt t="20448" x="3297238" y="1885950"/>
          <p14:tracePt t="20456" x="3267075" y="1895475"/>
          <p14:tracePt t="20464" x="3197225" y="1895475"/>
          <p14:tracePt t="20472" x="3086100" y="1895475"/>
          <p14:tracePt t="20480" x="3025775" y="1895475"/>
          <p14:tracePt t="20489" x="2965450" y="1895475"/>
          <p14:tracePt t="20496" x="2903538" y="1906588"/>
          <p14:tracePt t="20506" x="2843213" y="1916113"/>
          <p14:tracePt t="20514" x="2763838" y="1936750"/>
          <p14:tracePt t="20522" x="2701925" y="1936750"/>
          <p14:tracePt t="20530" x="2622550" y="1946275"/>
          <p14:tracePt t="20539" x="2551113" y="1955800"/>
          <p14:tracePt t="20546" x="2481263" y="1966913"/>
          <p14:tracePt t="20554" x="2439988" y="1987550"/>
          <p14:tracePt t="20562" x="2379663" y="1997075"/>
          <p14:tracePt t="20570" x="2339975" y="1997075"/>
          <p14:tracePt t="20578" x="2309813" y="2006600"/>
          <p14:tracePt t="20586" x="2279650" y="2006600"/>
          <p14:tracePt t="20594" x="2249488" y="2017713"/>
          <p14:tracePt t="20603" x="2228850" y="2027238"/>
          <p14:tracePt t="20611" x="2208213" y="2027238"/>
          <p14:tracePt t="20620" x="2187575" y="2036763"/>
          <p14:tracePt t="20626" x="2168525" y="2047875"/>
          <p14:tracePt t="20634" x="2147888" y="2057400"/>
          <p14:tracePt t="20643" x="2127250" y="2066925"/>
          <p14:tracePt t="20650" x="2108200" y="2087563"/>
          <p14:tracePt t="20658" x="2078038" y="2108200"/>
          <p14:tracePt t="20667" x="2057400" y="2127250"/>
          <p14:tracePt t="20674" x="2036763" y="2159000"/>
          <p14:tracePt t="20682" x="2016125" y="2178050"/>
          <p14:tracePt t="20690" x="2006600" y="2198688"/>
          <p14:tracePt t="20698" x="1985963" y="2219325"/>
          <p14:tracePt t="20706" x="1976438" y="2238375"/>
          <p14:tracePt t="20715" x="1966913" y="2238375"/>
          <p14:tracePt t="20722" x="1966913" y="2249488"/>
          <p14:tracePt t="20730" x="1966913" y="2259013"/>
          <p14:tracePt t="20738" x="1966913" y="2268538"/>
          <p14:tracePt t="20754" x="1966913" y="2279650"/>
          <p14:tracePt t="20786" x="1966913" y="2289175"/>
          <p14:tracePt t="20797" x="1966913" y="2298700"/>
          <p14:tracePt t="20812" x="1966913" y="2319338"/>
          <p14:tracePt t="20829" x="1966913" y="2330450"/>
          <p14:tracePt t="20836" x="1976438" y="2349500"/>
          <p14:tracePt t="20844" x="1997075" y="2360613"/>
          <p14:tracePt t="20852" x="2006600" y="2379663"/>
          <p14:tracePt t="20860" x="2027238" y="2390775"/>
          <p14:tracePt t="20868" x="2047875" y="2400300"/>
          <p14:tracePt t="20876" x="2078038" y="2409825"/>
          <p14:tracePt t="20885" x="2117725" y="2430463"/>
          <p14:tracePt t="20892" x="2168525" y="2439988"/>
          <p14:tracePt t="20901" x="2208213" y="2451100"/>
          <p14:tracePt t="20908" x="2289175" y="2451100"/>
          <p14:tracePt t="20916" x="2339975" y="2451100"/>
          <p14:tracePt t="20924" x="2439988" y="2470150"/>
          <p14:tracePt t="20932" x="2520950" y="2470150"/>
          <p14:tracePt t="20940" x="2592388" y="2470150"/>
          <p14:tracePt t="20948" x="2652713" y="2481263"/>
          <p14:tracePt t="20957" x="2752725" y="2481263"/>
          <p14:tracePt t="20964" x="2803525" y="2481263"/>
          <p14:tracePt t="20972" x="2903538" y="2490788"/>
          <p14:tracePt t="20980" x="2935288" y="2490788"/>
          <p14:tracePt t="20988" x="2974975" y="2490788"/>
          <p14:tracePt t="20996" x="3005138" y="2490788"/>
          <p14:tracePt t="21004" x="3014663" y="2490788"/>
          <p14:tracePt t="21020" x="3025775" y="2490788"/>
          <p14:tracePt t="21473" x="3025775" y="2501900"/>
          <p14:tracePt t="21489" x="3025775" y="2511425"/>
          <p14:tracePt t="21552" x="3035300" y="2490788"/>
          <p14:tracePt t="21560" x="3095625" y="2470150"/>
          <p14:tracePt t="21568" x="3136900" y="2451100"/>
          <p14:tracePt t="21576" x="3236913" y="2451100"/>
          <p14:tracePt t="21584" x="3327400" y="2451100"/>
          <p14:tracePt t="21592" x="3519488" y="2451100"/>
          <p14:tracePt t="21600" x="3670300" y="2501900"/>
          <p14:tracePt t="21610" x="3771900" y="2532063"/>
          <p14:tracePt t="21616" x="3943350" y="2592388"/>
          <p14:tracePt t="21626" x="4103688" y="2652713"/>
          <p14:tracePt t="21632" x="4214813" y="2713038"/>
          <p14:tracePt t="21642" x="4356100" y="2773363"/>
          <p14:tracePt t="21648" x="4497388" y="2833688"/>
          <p14:tracePt t="21658" x="4648200" y="2894013"/>
          <p14:tracePt t="21666" x="4729163" y="2924175"/>
          <p14:tracePt t="21674" x="4891088" y="2984500"/>
          <p14:tracePt t="21684" x="4972050" y="3025775"/>
          <p14:tracePt t="21694" x="5053013" y="3055938"/>
          <p14:tracePt t="21702" x="5113338" y="3076575"/>
          <p14:tracePt t="21710" x="5143500" y="3086100"/>
          <p14:tracePt t="21718" x="5162550" y="3086100"/>
          <p14:tracePt t="21726" x="5173663" y="3095625"/>
          <p14:tracePt t="21750" x="5183188" y="3095625"/>
          <p14:tracePt t="21868" x="5192713" y="3095625"/>
          <p14:tracePt t="22172" x="5213350" y="3116263"/>
          <p14:tracePt t="22180" x="5224463" y="3146425"/>
          <p14:tracePt t="22188" x="5243513" y="3176588"/>
          <p14:tracePt t="22198" x="5264150" y="3206750"/>
          <p14:tracePt t="22206" x="5284788" y="3248025"/>
          <p14:tracePt t="22214" x="5334000" y="3308350"/>
          <p14:tracePt t="22222" x="5345113" y="3338513"/>
          <p14:tracePt t="22230" x="5384800" y="3378200"/>
          <p14:tracePt t="22238" x="5435600" y="3449638"/>
          <p14:tracePt t="22246" x="5475288" y="3498850"/>
          <p14:tracePt t="22254" x="5535613" y="3579813"/>
          <p14:tracePt t="22262" x="5586413" y="3651250"/>
          <p14:tracePt t="22270" x="5607050" y="3670300"/>
          <p14:tracePt t="22278" x="5657850" y="3732213"/>
          <p14:tracePt t="22286" x="5688013" y="3762375"/>
          <p14:tracePt t="22294" x="5707063" y="3802063"/>
          <p14:tracePt t="22302" x="5737225" y="3832225"/>
          <p14:tracePt t="22311" x="5757863" y="3852863"/>
          <p14:tracePt t="22318" x="5778500" y="3883025"/>
          <p14:tracePt t="22326" x="5799138" y="3892550"/>
          <p14:tracePt t="22334" x="5808663" y="3903663"/>
          <p14:tracePt t="22342" x="5818188" y="3913188"/>
          <p14:tracePt t="22358" x="5829300" y="3913188"/>
          <p14:tracePt t="22366" x="5838825" y="3922713"/>
          <p14:tracePt t="22483" x="5848350" y="3922713"/>
          <p14:tracePt t="22506" x="5859463" y="3913188"/>
          <p14:tracePt t="22514" x="5859463" y="3892550"/>
          <p14:tracePt t="22523" x="5868988" y="3873500"/>
          <p14:tracePt t="22529" x="5889625" y="3852863"/>
          <p14:tracePt t="22537" x="5899150" y="3832225"/>
          <p14:tracePt t="22546" x="5908675" y="3811588"/>
          <p14:tracePt t="22554" x="5919788" y="3802063"/>
          <p14:tracePt t="22564" x="5929313" y="3802063"/>
          <p14:tracePt t="22572" x="5949950" y="3792538"/>
          <p14:tracePt t="22580" x="5970588" y="3781425"/>
          <p14:tracePt t="22588" x="5989638" y="3771900"/>
          <p14:tracePt t="22596" x="6010275" y="3771900"/>
          <p14:tracePt t="22604" x="6049963" y="3762375"/>
          <p14:tracePt t="22612" x="6091238" y="3762375"/>
          <p14:tracePt t="22620" x="6142038" y="3762375"/>
          <p14:tracePt t="22628" x="6191250" y="3751263"/>
          <p14:tracePt t="22636" x="6232525" y="3751263"/>
          <p14:tracePt t="22644" x="6292850" y="3751263"/>
          <p14:tracePt t="22652" x="6373813" y="3751263"/>
          <p14:tracePt t="22660" x="6423025" y="3751263"/>
          <p14:tracePt t="22668" x="6454775" y="3751263"/>
          <p14:tracePt t="22676" x="6503988" y="3751263"/>
          <p14:tracePt t="22684" x="6515100" y="3751263"/>
          <p14:tracePt t="22694" x="6534150" y="3751263"/>
          <p14:tracePt t="22700" x="6545263" y="3751263"/>
          <p14:tracePt t="22716" x="6554788" y="3751263"/>
          <p14:tracePt t="22740" x="6564313" y="3751263"/>
          <p14:tracePt t="22750" x="6575425" y="3751263"/>
          <p14:tracePt t="22759" x="6594475" y="3751263"/>
          <p14:tracePt t="22770" x="6624638" y="3771900"/>
          <p14:tracePt t="22778" x="6675438" y="3802063"/>
          <p14:tracePt t="22786" x="6705600" y="3822700"/>
          <p14:tracePt t="22794" x="6746875" y="3832225"/>
          <p14:tracePt t="22802" x="6777038" y="3841750"/>
          <p14:tracePt t="22810" x="6807200" y="3841750"/>
          <p14:tracePt t="22818" x="6837363" y="3852863"/>
          <p14:tracePt t="22826" x="6867525" y="3852863"/>
          <p14:tracePt t="22834" x="6877050" y="3852863"/>
          <p14:tracePt t="22841" x="6897688" y="3852863"/>
          <p14:tracePt t="22850" x="6918325" y="3841750"/>
          <p14:tracePt t="22858" x="6937375" y="3832225"/>
          <p14:tracePt t="22866" x="6958013" y="3811588"/>
          <p14:tracePt t="22875" x="6978650" y="3781425"/>
          <p14:tracePt t="22882" x="6999288" y="3762375"/>
          <p14:tracePt t="22890" x="7008813" y="3741738"/>
          <p14:tracePt t="22898" x="7018338" y="3711575"/>
          <p14:tracePt t="22906" x="7029450" y="3681413"/>
          <p14:tracePt t="22914" x="7038975" y="3651250"/>
          <p14:tracePt t="22922" x="7038975" y="3630613"/>
          <p14:tracePt t="22930" x="7038975" y="3600450"/>
          <p14:tracePt t="22938" x="7038975" y="3570288"/>
          <p14:tracePt t="22946" x="7029450" y="3509963"/>
          <p14:tracePt t="22954" x="7018338" y="3498850"/>
          <p14:tracePt t="22964" x="6999288" y="3468688"/>
          <p14:tracePt t="22970" x="6967538" y="3449638"/>
          <p14:tracePt t="22978" x="6918325" y="3429000"/>
          <p14:tracePt t="22986" x="6877050" y="3429000"/>
          <p14:tracePt t="22994" x="6837363" y="3429000"/>
          <p14:tracePt t="23002" x="6807200" y="3429000"/>
          <p14:tracePt t="23010" x="6777038" y="3429000"/>
          <p14:tracePt t="23018" x="6756400" y="3438525"/>
          <p14:tracePt t="23026" x="6735763" y="3449638"/>
          <p14:tracePt t="23036" x="6726238" y="3468688"/>
          <p14:tracePt t="23044" x="6716713" y="3489325"/>
          <p14:tracePt t="23052" x="6716713" y="3498850"/>
          <p14:tracePt t="23066" x="6716713" y="3509963"/>
          <p14:tracePt t="23076" x="6716713" y="3519488"/>
          <p14:tracePt t="23084" x="6716713" y="3530600"/>
          <p14:tracePt t="23092" x="6716713" y="3540125"/>
          <p14:tracePt t="23148" x="6716713" y="3549650"/>
          <p14:tracePt t="23156" x="6705600" y="3549650"/>
          <p14:tracePt t="23164" x="6696075" y="3570288"/>
          <p14:tracePt t="23172" x="6665913" y="3590925"/>
          <p14:tracePt t="23180" x="6635750" y="3609975"/>
          <p14:tracePt t="23188" x="6564313" y="3640138"/>
          <p14:tracePt t="23196" x="6515100" y="3660775"/>
          <p14:tracePt t="23204" x="6423025" y="3670300"/>
          <p14:tracePt t="23212" x="6332538" y="3702050"/>
          <p14:tracePt t="23220" x="6181725" y="3732213"/>
          <p14:tracePt t="23228" x="6091238" y="3741738"/>
          <p14:tracePt t="23236" x="6040438" y="3762375"/>
          <p14:tracePt t="23244" x="5989638" y="3762375"/>
          <p14:tracePt t="23252" x="5929313" y="3762375"/>
          <p14:tracePt t="23260" x="5899150" y="3762375"/>
          <p14:tracePt t="23270" x="5878513" y="3762375"/>
          <p14:tracePt t="23280" x="5868988" y="3762375"/>
          <p14:tracePt t="23306" x="5859463" y="3762375"/>
          <p14:tracePt t="23322" x="5848350" y="3762375"/>
          <p14:tracePt t="23328" x="5838825" y="3751263"/>
          <p14:tracePt t="23339" x="5808663" y="3741738"/>
          <p14:tracePt t="23346" x="5778500" y="3732213"/>
          <p14:tracePt t="23354" x="5737225" y="3711575"/>
          <p14:tracePt t="23362" x="5676900" y="3702050"/>
          <p14:tracePt t="23370" x="5607050" y="3670300"/>
          <p14:tracePt t="23378" x="5567363" y="3670300"/>
          <p14:tracePt t="23386" x="5495925" y="3660775"/>
          <p14:tracePt t="23394" x="5414963" y="3660775"/>
          <p14:tracePt t="23402" x="5364163" y="3660775"/>
          <p14:tracePt t="23410" x="5314950" y="3660775"/>
          <p14:tracePt t="23418" x="5284788" y="3660775"/>
          <p14:tracePt t="23426" x="5273675" y="3660775"/>
          <p14:tracePt t="23434" x="5264150" y="3660775"/>
          <p14:tracePt t="23442" x="5254625" y="3660775"/>
          <p14:tracePt t="23450" x="5243513" y="3681413"/>
          <p14:tracePt t="23458" x="5243513" y="3690938"/>
          <p14:tracePt t="23466" x="5243513" y="3702050"/>
          <p14:tracePt t="23476" x="5243513" y="3711575"/>
          <p14:tracePt t="23482" x="5233988" y="3732213"/>
          <p14:tracePt t="23490" x="5233988" y="3741738"/>
          <p14:tracePt t="23498" x="5233988" y="3762375"/>
          <p14:tracePt t="23506" x="5233988" y="3771900"/>
          <p14:tracePt t="23521" x="5233988" y="3781425"/>
          <p14:tracePt t="23530" x="5243513" y="3802063"/>
          <p14:tracePt t="23538" x="5254625" y="3811588"/>
          <p14:tracePt t="23546" x="5264150" y="3832225"/>
          <p14:tracePt t="23554" x="5273675" y="3832225"/>
          <p14:tracePt t="23562" x="5294313" y="3841750"/>
          <p14:tracePt t="23570" x="5324475" y="3852863"/>
          <p14:tracePt t="23578" x="5375275" y="3852863"/>
          <p14:tracePt t="23586" x="5414963" y="3873500"/>
          <p14:tracePt t="23594" x="5486400" y="3873500"/>
          <p14:tracePt t="23602" x="5546725" y="3873500"/>
          <p14:tracePt t="23612" x="5607050" y="3873500"/>
          <p14:tracePt t="23621" x="5637213" y="3873500"/>
          <p14:tracePt t="23628" x="5676900" y="3852863"/>
          <p14:tracePt t="23636" x="5697538" y="3832225"/>
          <p14:tracePt t="23644" x="5718175" y="3832225"/>
          <p14:tracePt t="23660" x="5718175" y="3822700"/>
          <p14:tracePt t="23668" x="5718175" y="3811588"/>
          <p14:tracePt t="23676" x="5718175" y="3802063"/>
          <p14:tracePt t="23684" x="5718175" y="3792538"/>
          <p14:tracePt t="23768" x="5707063" y="3792538"/>
          <p14:tracePt t="23776" x="5707063" y="3802063"/>
          <p14:tracePt t="23784" x="5697538" y="3811588"/>
          <p14:tracePt t="23792" x="5697538" y="3832225"/>
          <p14:tracePt t="23800" x="5688013" y="3841750"/>
          <p14:tracePt t="23808" x="5688013" y="3862388"/>
          <p14:tracePt t="23816" x="5688013" y="3883025"/>
          <p14:tracePt t="23824" x="5676900" y="3892550"/>
          <p14:tracePt t="23834" x="5676900" y="3913188"/>
          <p14:tracePt t="23852" x="5676900" y="3922713"/>
          <p14:tracePt t="23862" x="5676900" y="3943350"/>
          <p14:tracePt t="23870" x="5676900" y="3952875"/>
          <p14:tracePt t="23886" x="5676900" y="3973513"/>
          <p14:tracePt t="23892" x="5676900" y="3983038"/>
          <p14:tracePt t="23903" x="5676900" y="3994150"/>
          <p14:tracePt t="23910" x="5676900" y="4003675"/>
          <p14:tracePt t="23918" x="5688013" y="4003675"/>
          <p14:tracePt t="23962" x="5688013" y="4013200"/>
          <p14:tracePt t="23970" x="5676900" y="4024313"/>
          <p14:tracePt t="23978" x="5667375" y="4024313"/>
          <p14:tracePt t="23988" x="5637213" y="4033838"/>
          <p14:tracePt t="23998" x="5586413" y="4033838"/>
          <p14:tracePt t="24006" x="5586413" y="4044950"/>
          <p14:tracePt t="24014" x="5556250" y="4044950"/>
          <p14:tracePt t="24022" x="5526088" y="4044950"/>
          <p14:tracePt t="24030" x="5505450" y="4054475"/>
          <p14:tracePt t="24040" x="5475288" y="4064000"/>
          <p14:tracePt t="24045" x="5456238" y="4075113"/>
          <p14:tracePt t="24054" x="5445125" y="4075113"/>
          <p14:tracePt t="24070" x="5435600" y="4084638"/>
          <p14:tracePt t="24078" x="5435600" y="4094163"/>
          <p14:tracePt t="24094" x="5426075" y="4105275"/>
          <p14:tracePt t="24102" x="5426075" y="4124325"/>
          <p14:tracePt t="24118" x="5426075" y="4135438"/>
          <p14:tracePt t="24126" x="5426075" y="4144963"/>
          <p14:tracePt t="24135" x="5426075" y="4165600"/>
          <p14:tracePt t="24153" x="5426075" y="4175125"/>
          <p14:tracePt t="24160" x="5426075" y="4195763"/>
          <p14:tracePt t="24166" x="5426075" y="4205288"/>
          <p14:tracePt t="24176" x="5435600" y="4225925"/>
          <p14:tracePt t="24185" x="5456238" y="4246563"/>
          <p14:tracePt t="24192" x="5475288" y="4256088"/>
          <p14:tracePt t="24200" x="5516563" y="4276725"/>
          <p14:tracePt t="24208" x="5546725" y="4276725"/>
          <p14:tracePt t="24216" x="5586413" y="4286250"/>
          <p14:tracePt t="24224" x="5627688" y="4295775"/>
          <p14:tracePt t="24231" x="5667375" y="4295775"/>
          <p14:tracePt t="24240" x="5718175" y="4295775"/>
          <p14:tracePt t="24248" x="5757863" y="4295775"/>
          <p14:tracePt t="24256" x="5799138" y="4295775"/>
          <p14:tracePt t="24264" x="5829300" y="4295775"/>
          <p14:tracePt t="24272" x="5838825" y="4286250"/>
          <p14:tracePt t="24280" x="5859463" y="4276725"/>
          <p14:tracePt t="24304" x="5859463" y="4265613"/>
          <p14:tracePt t="24320" x="5859463" y="4256088"/>
          <p14:tracePt t="24328" x="5859463" y="4246563"/>
          <p14:tracePt t="24336" x="5859463" y="4235450"/>
          <p14:tracePt t="24346" x="5848350" y="4235450"/>
          <p14:tracePt t="24356" x="5848350" y="4225925"/>
          <p14:tracePt t="24364" x="5838825" y="4225925"/>
          <p14:tracePt t="24380" x="5829300" y="4225925"/>
          <p14:tracePt t="24574" x="5808663" y="4225925"/>
          <p14:tracePt t="24582" x="5778500" y="4225925"/>
          <p14:tracePt t="24590" x="5757863" y="4225925"/>
          <p14:tracePt t="24598" x="5718175" y="4225925"/>
          <p14:tracePt t="24606" x="5627688" y="4225925"/>
          <p14:tracePt t="24614" x="5567363" y="4225925"/>
          <p14:tracePt t="24622" x="5495925" y="4225925"/>
          <p14:tracePt t="24630" x="5414963" y="4225925"/>
          <p14:tracePt t="24638" x="5324475" y="4225925"/>
          <p14:tracePt t="24645" x="5243513" y="4225925"/>
          <p14:tracePt t="24654" x="5162550" y="4225925"/>
          <p14:tracePt t="24662" x="5072063" y="4225925"/>
          <p14:tracePt t="24670" x="5011738" y="4235450"/>
          <p14:tracePt t="24677" x="4951413" y="4235450"/>
          <p14:tracePt t="24686" x="4921250" y="4235450"/>
          <p14:tracePt t="24694" x="4881563" y="4235450"/>
          <p14:tracePt t="24704" x="4849813" y="4246563"/>
          <p14:tracePt t="24710" x="4819650" y="4246563"/>
          <p14:tracePt t="24720" x="4800600" y="4256088"/>
          <p14:tracePt t="24726" x="4779963" y="4256088"/>
          <p14:tracePt t="24736" x="4759325" y="4265613"/>
          <p14:tracePt t="24744" x="4729163" y="4265613"/>
          <p14:tracePt t="24752" x="4729163" y="4276725"/>
          <p14:tracePt t="24759" x="4699000" y="4286250"/>
          <p14:tracePt t="24768" x="4668838" y="4286250"/>
          <p14:tracePt t="24776" x="4648200" y="4295775"/>
          <p14:tracePt t="24784" x="4618038" y="4295775"/>
          <p14:tracePt t="24792" x="4587875" y="4295775"/>
          <p14:tracePt t="24800" x="4568825" y="4306888"/>
          <p14:tracePt t="24808" x="4538663" y="4306888"/>
          <p14:tracePt t="24816" x="4497388" y="4306888"/>
          <p14:tracePt t="24824" x="4437063" y="4306888"/>
          <p14:tracePt t="24832" x="4406900" y="4306888"/>
          <p14:tracePt t="24840" x="4367213" y="4306888"/>
          <p14:tracePt t="24848" x="4346575" y="4306888"/>
          <p14:tracePt t="24856" x="4325938" y="4306888"/>
          <p14:tracePt t="24922" x="4325938" y="4295775"/>
          <p14:tracePt t="24962" x="4325938" y="4286250"/>
          <p14:tracePt t="24985" x="4337050" y="4276725"/>
          <p14:tracePt t="24992" x="4346575" y="4276725"/>
          <p14:tracePt t="25002" x="4367213" y="4265613"/>
          <p14:tracePt t="25008" x="4386263" y="4265613"/>
          <p14:tracePt t="25018" x="4416425" y="4265613"/>
          <p14:tracePt t="25023" x="4467225" y="4256088"/>
          <p14:tracePt t="25034" x="4508500" y="4256088"/>
          <p14:tracePt t="25041" x="4578350" y="4246563"/>
          <p14:tracePt t="25049" x="4638675" y="4246563"/>
          <p14:tracePt t="25057" x="4678363" y="4246563"/>
          <p14:tracePt t="25066" x="4749800" y="4246563"/>
          <p14:tracePt t="25073" x="4810125" y="4246563"/>
          <p14:tracePt t="25082" x="4891088" y="4246563"/>
          <p14:tracePt t="25090" x="5002213" y="4246563"/>
          <p14:tracePt t="25098" x="5113338" y="4246563"/>
          <p14:tracePt t="25106" x="5192713" y="4246563"/>
          <p14:tracePt t="25113" x="5254625" y="4235450"/>
          <p14:tracePt t="25122" x="5345113" y="4235450"/>
          <p14:tracePt t="25130" x="5456238" y="4235450"/>
          <p14:tracePt t="25138" x="5535613" y="4225925"/>
          <p14:tracePt t="25147" x="5576888" y="4225925"/>
          <p14:tracePt t="25165" x="5676900" y="4225925"/>
          <p14:tracePt t="25170" x="5697538" y="4225925"/>
          <p14:tracePt t="25178" x="5707063" y="4225925"/>
          <p14:tracePt t="25186" x="5718175" y="4225925"/>
          <p14:tracePt t="25226" x="5718175" y="4216400"/>
          <p14:tracePt t="25300" x="5727700" y="4216400"/>
          <p14:tracePt t="25305" x="5748338" y="4216400"/>
          <p14:tracePt t="25316" x="5757863" y="4216400"/>
          <p14:tracePt t="25323" x="5768975" y="4205288"/>
          <p14:tracePt t="25331" x="5788025" y="4205288"/>
          <p14:tracePt t="25340" x="5808663" y="4205288"/>
          <p14:tracePt t="25348" x="5829300" y="4205288"/>
          <p14:tracePt t="25356" x="5848350" y="4205288"/>
          <p14:tracePt t="25364" x="5868988" y="4195763"/>
          <p14:tracePt t="25372" x="5878513" y="4195763"/>
          <p14:tracePt t="25380" x="5899150" y="4195763"/>
          <p14:tracePt t="25388" x="5919788" y="4195763"/>
          <p14:tracePt t="25395" x="5940425" y="4195763"/>
          <p14:tracePt t="25403" x="5949950" y="4195763"/>
          <p14:tracePt t="25412" x="5959475" y="4195763"/>
          <p14:tracePt t="25421" x="5970588" y="4184650"/>
          <p14:tracePt t="25429" x="5980113" y="4184650"/>
          <p14:tracePt t="25436" x="5989638" y="4184650"/>
          <p14:tracePt t="25558" x="5989638" y="4175125"/>
          <p14:tracePt t="26016" x="5989638" y="4184650"/>
          <p14:tracePt t="26023" x="5989638" y="4205288"/>
          <p14:tracePt t="26031" x="5980113" y="4225925"/>
          <p14:tracePt t="26040" x="5980113" y="4256088"/>
          <p14:tracePt t="26048" x="5959475" y="4295775"/>
          <p14:tracePt t="26055" x="5940425" y="4325938"/>
          <p14:tracePt t="26063" x="5929313" y="4356100"/>
          <p14:tracePt t="26071" x="5919788" y="4397375"/>
          <p14:tracePt t="26079" x="5908675" y="4437063"/>
          <p14:tracePt t="26087" x="5899150" y="4467225"/>
          <p14:tracePt t="26095" x="5899150" y="4497388"/>
          <p14:tracePt t="26103" x="5899150" y="4527550"/>
          <p14:tracePt t="26111" x="5889625" y="4548188"/>
          <p14:tracePt t="26121" x="5889625" y="4568825"/>
          <p14:tracePt t="26127" x="5878513" y="4598988"/>
          <p14:tracePt t="26137" x="5878513" y="4608513"/>
          <p14:tracePt t="26144" x="5868988" y="4629150"/>
          <p14:tracePt t="26153" x="5868988" y="4649788"/>
          <p14:tracePt t="26160" x="5859463" y="4668838"/>
          <p14:tracePt t="26169" x="5859463" y="4689475"/>
          <p14:tracePt t="26177" x="5859463" y="4699000"/>
          <p14:tracePt t="26186" x="5859463" y="4710113"/>
          <p14:tracePt t="26193" x="5859463" y="4719638"/>
          <p14:tracePt t="26201" x="5848350" y="4730750"/>
          <p14:tracePt t="26210" x="5838825" y="4749800"/>
          <p14:tracePt t="26217" x="5838825" y="4760913"/>
          <p14:tracePt t="26225" x="5818188" y="4760913"/>
          <p14:tracePt t="26234" x="5808663" y="4779963"/>
          <p14:tracePt t="26241" x="5799138" y="4791075"/>
          <p14:tracePt t="26249" x="5788025" y="4810125"/>
          <p14:tracePt t="26257" x="5768975" y="4821238"/>
          <p14:tracePt t="26266" x="5737225" y="4840288"/>
          <p14:tracePt t="26274" x="5707063" y="4851400"/>
          <p14:tracePt t="26281" x="5657850" y="4860925"/>
          <p14:tracePt t="26291" x="5627688" y="4881563"/>
          <p14:tracePt t="26301" x="5586413" y="4891088"/>
          <p14:tracePt t="26310" x="5535613" y="4921250"/>
          <p14:tracePt t="26318" x="5505450" y="4932363"/>
          <p14:tracePt t="26325" x="5465763" y="4941888"/>
          <p14:tracePt t="26334" x="5435600" y="4951413"/>
          <p14:tracePt t="26341" x="5405438" y="4962525"/>
          <p14:tracePt t="26349" x="5375275" y="4962525"/>
          <p14:tracePt t="26357" x="5354638" y="4972050"/>
          <p14:tracePt t="26366" x="5334000" y="4981575"/>
          <p14:tracePt t="26374" x="5303838" y="4992688"/>
          <p14:tracePt t="26381" x="5284788" y="4992688"/>
          <p14:tracePt t="26390" x="5264150" y="5002213"/>
          <p14:tracePt t="26397" x="5254625" y="5002213"/>
          <p14:tracePt t="26407" x="5243513" y="5002213"/>
          <p14:tracePt t="26413" x="5224463" y="5002213"/>
          <p14:tracePt t="26423" x="5203825" y="5011738"/>
          <p14:tracePt t="26429" x="5173663" y="5011738"/>
          <p14:tracePt t="26440" x="5162550" y="5022850"/>
          <p14:tracePt t="26446" x="5143500" y="5022850"/>
          <p14:tracePt t="26471" x="5143500" y="5032375"/>
          <p14:tracePt t="26631" x="5153025" y="5032375"/>
          <p14:tracePt t="26638" x="5173663" y="5032375"/>
          <p14:tracePt t="26654" x="5192713" y="5032375"/>
          <p14:tracePt t="26663" x="5224463" y="5032375"/>
          <p14:tracePt t="26668" x="5243513" y="5032375"/>
          <p14:tracePt t="26677" x="5264150" y="5032375"/>
          <p14:tracePt t="26684" x="5294313" y="5032375"/>
          <p14:tracePt t="26692" x="5303838" y="5032375"/>
          <p14:tracePt t="26702" x="5324475" y="5032375"/>
          <p14:tracePt t="26710" x="5345113" y="5032375"/>
          <p14:tracePt t="26718" x="5354638" y="5032375"/>
          <p14:tracePt t="26726" x="5375275" y="5032375"/>
          <p14:tracePt t="26742" x="5384800" y="5032375"/>
          <p14:tracePt t="26750" x="5405438" y="5032375"/>
          <p14:tracePt t="26758" x="5414963" y="5032375"/>
          <p14:tracePt t="26766" x="5426075" y="5032375"/>
          <p14:tracePt t="26774" x="5435600" y="5032375"/>
          <p14:tracePt t="26782" x="5445125" y="5032375"/>
          <p14:tracePt t="26789" x="5456238" y="5032375"/>
          <p14:tracePt t="26797" x="5465763" y="5032375"/>
          <p14:tracePt t="26805" x="5475288" y="5032375"/>
          <p14:tracePt t="26813" x="5486400" y="5032375"/>
          <p14:tracePt t="26821" x="5495925" y="5032375"/>
          <p14:tracePt t="26829" x="5505450" y="5032375"/>
          <p14:tracePt t="26861" x="5516563" y="5032375"/>
          <p14:tracePt t="26909" x="5526088" y="5032375"/>
          <p14:tracePt t="26933" x="5535613" y="5032375"/>
          <p14:tracePt t="26958" x="5546725" y="5032375"/>
          <p14:tracePt t="26981" x="5556250" y="5032375"/>
          <p14:tracePt t="26999" x="5567363" y="5032375"/>
          <p14:tracePt t="27007" x="5576888" y="5022850"/>
          <p14:tracePt t="27020" x="5586413" y="5022850"/>
          <p14:tracePt t="27043" x="5597525" y="5022850"/>
          <p14:tracePt t="27059" x="5607050" y="5022850"/>
          <p14:tracePt t="27076" x="5616575" y="5022850"/>
          <p14:tracePt t="27083" x="5627688" y="5022850"/>
          <p14:tracePt t="27099" x="5637213" y="5022850"/>
          <p14:tracePt t="27115" x="5646738" y="5022850"/>
          <p14:tracePt t="27123" x="5657850" y="5022850"/>
          <p14:tracePt t="27139" x="5667375" y="5022850"/>
          <p14:tracePt t="27147" x="5676900" y="5011738"/>
          <p14:tracePt t="27155" x="5688013" y="5011738"/>
          <p14:tracePt t="27163" x="5697538" y="5011738"/>
          <p14:tracePt t="27171" x="5707063" y="5011738"/>
          <p14:tracePt t="27195" x="5727700" y="5011738"/>
          <p14:tracePt t="27215" x="5748338" y="5011738"/>
          <p14:tracePt t="27223" x="5768975" y="5011738"/>
          <p14:tracePt t="27231" x="5778500" y="5011738"/>
          <p14:tracePt t="27239" x="5788025" y="5011738"/>
          <p14:tracePt t="27247" x="5808663" y="5011738"/>
          <p14:tracePt t="27255" x="5829300" y="5011738"/>
          <p14:tracePt t="27265" x="5838825" y="5011738"/>
          <p14:tracePt t="27271" x="5848350" y="5011738"/>
          <p14:tracePt t="27281" x="5859463" y="5011738"/>
          <p14:tracePt t="27289" x="5878513" y="5011738"/>
          <p14:tracePt t="27297" x="5889625" y="5011738"/>
          <p14:tracePt t="27316" x="5908675" y="5011738"/>
          <p14:tracePt t="27325" x="5919788" y="5011738"/>
          <p14:tracePt t="27333" x="5970588" y="5011738"/>
          <p14:tracePt t="27341" x="6000750" y="5011738"/>
          <p14:tracePt t="27349" x="6019800" y="5011738"/>
          <p14:tracePt t="27357" x="6049963" y="5011738"/>
          <p14:tracePt t="27365" x="6080125" y="5011738"/>
          <p14:tracePt t="27373" x="6111875" y="5011738"/>
          <p14:tracePt t="27381" x="6151563" y="5011738"/>
          <p14:tracePt t="27389" x="6181725" y="5011738"/>
          <p14:tracePt t="27397" x="6221413" y="5011738"/>
          <p14:tracePt t="27405" x="6262688" y="5011738"/>
          <p14:tracePt t="27413" x="6332538" y="5011738"/>
          <p14:tracePt t="27421" x="6373813" y="5011738"/>
          <p14:tracePt t="27429" x="6434138" y="5011738"/>
          <p14:tracePt t="27437" x="6473825" y="5011738"/>
          <p14:tracePt t="27445" x="6534150" y="5011738"/>
          <p14:tracePt t="27454" x="6564313" y="5011738"/>
          <p14:tracePt t="27461" x="6635750" y="5011738"/>
          <p14:tracePt t="27469" x="6705600" y="5011738"/>
          <p14:tracePt t="27477" x="6765925" y="5011738"/>
          <p14:tracePt t="27485" x="6807200" y="5011738"/>
          <p14:tracePt t="27493" x="6837363" y="5011738"/>
          <p14:tracePt t="27502" x="6867525" y="5011738"/>
          <p14:tracePt t="27509" x="6888163" y="5011738"/>
          <p14:tracePt t="27521" x="6897688" y="5011738"/>
          <p14:tracePt t="27755" x="6897688" y="5002213"/>
          <p14:tracePt t="27771" x="6907213" y="4992688"/>
          <p14:tracePt t="27779" x="6907213" y="4981575"/>
          <p14:tracePt t="27787" x="6907213" y="4972050"/>
          <p14:tracePt t="27795" x="6907213" y="4951413"/>
          <p14:tracePt t="27805" x="6907213" y="4932363"/>
          <p14:tracePt t="27811" x="6907213" y="4902200"/>
          <p14:tracePt t="27821" x="6907213" y="4891088"/>
          <p14:tracePt t="27827" x="6907213" y="4870450"/>
          <p14:tracePt t="27837" x="6907213" y="4851400"/>
          <p14:tracePt t="27845" x="6897688" y="4830763"/>
          <p14:tracePt t="27853" x="6877050" y="4810125"/>
          <p14:tracePt t="27861" x="6867525" y="4800600"/>
          <p14:tracePt t="27869" x="6846888" y="4791075"/>
          <p14:tracePt t="27889" x="6827838" y="4779963"/>
          <p14:tracePt t="27897" x="6816725" y="4779963"/>
          <p14:tracePt t="27905" x="6796088" y="4779963"/>
          <p14:tracePt t="27913" x="6777038" y="4779963"/>
          <p14:tracePt t="27921" x="6765925" y="4779963"/>
          <p14:tracePt t="27929" x="6746875" y="4770438"/>
          <p14:tracePt t="27937" x="6726238" y="4770438"/>
          <p14:tracePt t="27945" x="6705600" y="4770438"/>
          <p14:tracePt t="27953" x="6686550" y="4770438"/>
          <p14:tracePt t="27969" x="6675438" y="4770438"/>
          <p14:tracePt t="27977" x="6665913" y="4770438"/>
          <p14:tracePt t="27993" x="6656388" y="4770438"/>
          <p14:tracePt t="28017" x="6645275" y="4770438"/>
          <p14:tracePt t="28025" x="6645275" y="4779963"/>
          <p14:tracePt t="28033" x="6645275" y="4791075"/>
          <p14:tracePt t="28049" x="6645275" y="4800600"/>
          <p14:tracePt t="28057" x="6635750" y="4800600"/>
          <p14:tracePt t="28065" x="6635750" y="4810125"/>
          <p14:tracePt t="28073" x="6635750" y="4821238"/>
          <p14:tracePt t="28083" x="6635750" y="4830763"/>
          <p14:tracePt t="28099" x="6635750" y="4840288"/>
          <p14:tracePt t="28280" x="6624638" y="4851400"/>
          <p14:tracePt t="28288" x="6605588" y="4860925"/>
          <p14:tracePt t="28296" x="6594475" y="4870450"/>
          <p14:tracePt t="28304" x="6584950" y="4881563"/>
          <p14:tracePt t="28312" x="6564313" y="4891088"/>
          <p14:tracePt t="28320" x="6545263" y="4902200"/>
          <p14:tracePt t="28329" x="6524625" y="4911725"/>
          <p14:tracePt t="28336" x="6503988" y="4921250"/>
          <p14:tracePt t="28343" x="6484938" y="4921250"/>
          <p14:tracePt t="28351" x="6464300" y="4921250"/>
          <p14:tracePt t="28359" x="6443663" y="4932363"/>
          <p14:tracePt t="28367" x="6434138" y="4932363"/>
          <p14:tracePt t="28377" x="6413500" y="4941888"/>
          <p14:tracePt t="28383" x="6383338" y="4951413"/>
          <p14:tracePt t="28393" x="6332538" y="4951413"/>
          <p14:tracePt t="28401" x="6302375" y="4951413"/>
          <p14:tracePt t="28409" x="6251575" y="4972050"/>
          <p14:tracePt t="28417" x="6211888" y="4972050"/>
          <p14:tracePt t="28425" x="6151563" y="4972050"/>
          <p14:tracePt t="28433" x="6070600" y="4972050"/>
          <p14:tracePt t="28441" x="5989638" y="4981575"/>
          <p14:tracePt t="28449" x="5919788" y="4981575"/>
          <p14:tracePt t="28457" x="5859463" y="4981575"/>
          <p14:tracePt t="28465" x="5768975" y="4981575"/>
          <p14:tracePt t="28473" x="5707063" y="4992688"/>
          <p14:tracePt t="28481" x="5646738" y="4992688"/>
          <p14:tracePt t="28489" x="5616575" y="4992688"/>
          <p14:tracePt t="28497" x="5576888" y="5002213"/>
          <p14:tracePt t="28505" x="5526088" y="5002213"/>
          <p14:tracePt t="28513" x="5495925" y="5011738"/>
          <p14:tracePt t="28521" x="5465763" y="5011738"/>
          <p14:tracePt t="28529" x="5456238" y="5011738"/>
          <p14:tracePt t="28537" x="5426075" y="5011738"/>
          <p14:tracePt t="28546" x="5405438" y="5011738"/>
          <p14:tracePt t="28553" x="5375275" y="5011738"/>
          <p14:tracePt t="28561" x="5345113" y="5011738"/>
          <p14:tracePt t="28569" x="5314950" y="5011738"/>
          <p14:tracePt t="28577" x="5294313" y="5011738"/>
          <p14:tracePt t="28585" x="5264150" y="5011738"/>
          <p14:tracePt t="28596" x="5233988" y="5011738"/>
          <p14:tracePt t="28601" x="5213350" y="5011738"/>
          <p14:tracePt t="28609" x="5183188" y="5011738"/>
          <p14:tracePt t="28617" x="5153025" y="5011738"/>
          <p14:tracePt t="28625" x="5122863" y="5011738"/>
          <p14:tracePt t="28633" x="5092700" y="5011738"/>
          <p14:tracePt t="28641" x="5072063" y="5011738"/>
          <p14:tracePt t="28657" x="5053013" y="5011738"/>
          <p14:tracePt t="28667" x="5032375" y="5011738"/>
          <p14:tracePt t="28673" x="5011738" y="5011738"/>
          <p14:tracePt t="28683" x="5002213" y="5011738"/>
          <p14:tracePt t="28691" x="4991100" y="5011738"/>
          <p14:tracePt t="28699" x="4972050" y="5011738"/>
          <p14:tracePt t="28707" x="4951413" y="5011738"/>
          <p14:tracePt t="28715" x="4941888" y="5011738"/>
          <p14:tracePt t="28723" x="4921250" y="5011738"/>
          <p14:tracePt t="28731" x="4900613" y="5011738"/>
          <p14:tracePt t="28739" x="4870450" y="5011738"/>
          <p14:tracePt t="28749" x="4840288" y="5011738"/>
          <p14:tracePt t="28759" x="4819650" y="5011738"/>
          <p14:tracePt t="28767" x="4789488" y="5011738"/>
          <p14:tracePt t="28775" x="4759325" y="5011738"/>
          <p14:tracePt t="28783" x="4719638" y="5011738"/>
          <p14:tracePt t="28791" x="4689475" y="5011738"/>
          <p14:tracePt t="28799" x="4668838" y="5011738"/>
          <p14:tracePt t="28807" x="4638675" y="5011738"/>
          <p14:tracePt t="28815" x="4608513" y="5011738"/>
          <p14:tracePt t="28823" x="4587875" y="5011738"/>
          <p14:tracePt t="28831" x="4578350" y="5011738"/>
          <p14:tracePt t="28839" x="4557713" y="5011738"/>
          <p14:tracePt t="28847" x="4538663" y="5011738"/>
          <p14:tracePt t="28855" x="4527550" y="5011738"/>
          <p14:tracePt t="28863" x="4518025" y="5011738"/>
          <p14:tracePt t="28871" x="4497388" y="5011738"/>
          <p14:tracePt t="28879" x="4467225" y="5011738"/>
          <p14:tracePt t="28887" x="4446588" y="5022850"/>
          <p14:tracePt t="28895" x="4427538" y="5022850"/>
          <p14:tracePt t="28903" x="4397375" y="5022850"/>
          <p14:tracePt t="28911" x="4376738" y="5022850"/>
          <p14:tracePt t="28919" x="4367213" y="5022850"/>
          <p14:tracePt t="28927" x="4337050" y="5022850"/>
          <p14:tracePt t="28935" x="4316413" y="5022850"/>
          <p14:tracePt t="28944" x="4286250" y="5022850"/>
          <p14:tracePt t="28953" x="4265613" y="5022850"/>
          <p14:tracePt t="28965" x="4244975" y="5022850"/>
          <p14:tracePt t="28973" x="4235450" y="5022850"/>
          <p14:tracePt t="30309" x="4225925" y="4992688"/>
          <p14:tracePt t="30317" x="4214813" y="4951413"/>
          <p14:tracePt t="30325" x="4195763" y="4881563"/>
          <p14:tracePt t="30335" x="4195763" y="4791075"/>
          <p14:tracePt t="30341" x="4165600" y="4668838"/>
          <p14:tracePt t="30351" x="4154488" y="4598988"/>
          <p14:tracePt t="30357" x="4144963" y="4457700"/>
          <p14:tracePt t="30367" x="4114800" y="4367213"/>
          <p14:tracePt t="30373" x="4094163" y="4225925"/>
          <p14:tracePt t="30383" x="4073525" y="4124325"/>
          <p14:tracePt t="30391" x="4073525" y="4054475"/>
          <p14:tracePt t="30399" x="4054475" y="3973513"/>
          <p14:tracePt t="30407" x="4043363" y="3892550"/>
          <p14:tracePt t="30415" x="4033838" y="3802063"/>
          <p14:tracePt t="30423" x="4003675" y="3681413"/>
          <p14:tracePt t="30431" x="3983038" y="3621088"/>
          <p14:tracePt t="30439" x="3973513" y="3560763"/>
          <p14:tracePt t="30447" x="3952875" y="3489325"/>
          <p14:tracePt t="30455" x="3922713" y="3408363"/>
          <p14:tracePt t="30463" x="3902075" y="3348038"/>
          <p14:tracePt t="30471" x="3871913" y="3287713"/>
          <p14:tracePt t="30479" x="3852863" y="3236913"/>
          <p14:tracePt t="30487" x="3811588" y="3176588"/>
          <p14:tracePt t="30495" x="3781425" y="3136900"/>
          <p14:tracePt t="30503" x="3741738" y="3086100"/>
          <p14:tracePt t="30511" x="3721100" y="3065463"/>
          <p14:tracePt t="30519" x="3690938" y="3035300"/>
          <p14:tracePt t="30527" x="3670300" y="3016250"/>
          <p14:tracePt t="30536" x="3651250" y="2995613"/>
          <p14:tracePt t="30543" x="3630613" y="2974975"/>
          <p14:tracePt t="30551" x="3609975" y="2965450"/>
          <p14:tracePt t="30559" x="3600450" y="2965450"/>
          <p14:tracePt t="30567" x="3579813" y="2954338"/>
          <p14:tracePt t="30575" x="3579813" y="2944813"/>
          <p14:tracePt t="30583" x="3570288" y="2944813"/>
          <p14:tracePt t="30599" x="3559175" y="2935288"/>
          <p14:tracePt t="30623" x="3549650" y="2935288"/>
          <p14:tracePt t="30631" x="3529013" y="2935288"/>
          <p14:tracePt t="30649" x="3519488" y="2935288"/>
          <p14:tracePt t="30665" x="3509963" y="2935288"/>
          <p14:tracePt t="30671" x="3498850" y="2935288"/>
          <p14:tracePt t="30681" x="3468688" y="2935288"/>
          <p14:tracePt t="30689" x="3459163" y="2935288"/>
          <p14:tracePt t="30697" x="3408363" y="2935288"/>
          <p14:tracePt t="30705" x="3378200" y="2935288"/>
          <p14:tracePt t="30713" x="3338513" y="2935288"/>
          <p14:tracePt t="30721" x="3297238" y="2935288"/>
          <p14:tracePt t="30729" x="3236913" y="2935288"/>
          <p14:tracePt t="30737" x="3155950" y="2944813"/>
          <p14:tracePt t="30745" x="3095625" y="2944813"/>
          <p14:tracePt t="30753" x="3005138" y="2965450"/>
          <p14:tracePt t="30761" x="2944813" y="2974975"/>
          <p14:tracePt t="30769" x="2843213" y="2984500"/>
          <p14:tracePt t="30777" x="2782888" y="3005138"/>
          <p14:tracePt t="30785" x="2701925" y="3005138"/>
          <p14:tracePt t="30793" x="2671763" y="3005138"/>
          <p14:tracePt t="30802" x="2622550" y="3016250"/>
          <p14:tracePt t="30809" x="2581275" y="3016250"/>
          <p14:tracePt t="30818" x="2551113" y="3016250"/>
          <p14:tracePt t="30825" x="2520950" y="3016250"/>
          <p14:tracePt t="30833" x="2511425" y="3016250"/>
          <p14:tracePt t="30841" x="2500313" y="3016250"/>
          <p14:tracePt t="30857" x="2490788" y="3016250"/>
          <p14:tracePt t="30907" x="2481263" y="3016250"/>
          <p14:tracePt t="30915" x="2470150" y="3016250"/>
          <p14:tracePt t="30921" x="2451100" y="3016250"/>
          <p14:tracePt t="30931" x="2430463" y="3016250"/>
          <p14:tracePt t="30937" x="2400300" y="3016250"/>
          <p14:tracePt t="30947" x="2370138" y="3016250"/>
          <p14:tracePt t="30955" x="2339975" y="2995613"/>
          <p14:tracePt t="30963" x="2309813" y="2995613"/>
          <p14:tracePt t="30971" x="2279650" y="2984500"/>
          <p14:tracePt t="30979" x="2259013" y="2984500"/>
          <p14:tracePt t="30987" x="2249488" y="2984500"/>
          <p14:tracePt t="30995" x="2238375" y="2984500"/>
          <p14:tracePt t="31131" x="2238375" y="2974975"/>
          <p14:tracePt t="31277" x="2238375" y="2965450"/>
          <p14:tracePt t="31316" x="2249488" y="2965450"/>
          <p14:tracePt t="31325" x="2259013" y="2954338"/>
          <p14:tracePt t="31332" x="2268538" y="2954338"/>
          <p14:tracePt t="31348" x="2279650" y="2944813"/>
          <p14:tracePt t="31357" x="2298700" y="2944813"/>
          <p14:tracePt t="31365" x="2319338" y="2944813"/>
          <p14:tracePt t="31373" x="2339975" y="2944813"/>
          <p14:tracePt t="31382" x="2370138" y="2944813"/>
          <p14:tracePt t="31389" x="2379663" y="2944813"/>
          <p14:tracePt t="31397" x="2409825" y="2944813"/>
          <p14:tracePt t="31405" x="2430463" y="2944813"/>
          <p14:tracePt t="31413" x="2460625" y="2944813"/>
          <p14:tracePt t="31421" x="2490788" y="2944813"/>
          <p14:tracePt t="31429" x="2530475" y="2944813"/>
          <p14:tracePt t="31437" x="2541588" y="2944813"/>
          <p14:tracePt t="31445" x="2571750" y="2944813"/>
          <p14:tracePt t="31453" x="2592388" y="2944813"/>
          <p14:tracePt t="31461" x="2622550" y="2944813"/>
          <p14:tracePt t="31471" x="2652713" y="2944813"/>
          <p14:tracePt t="31477" x="2662238" y="2944813"/>
          <p14:tracePt t="31487" x="2692400" y="2944813"/>
          <p14:tracePt t="31492" x="2722563" y="2944813"/>
          <p14:tracePt t="31503" x="2763838" y="2944813"/>
          <p14:tracePt t="31509" x="2794000" y="2944813"/>
          <p14:tracePt t="31519" x="2843213" y="2944813"/>
          <p14:tracePt t="31527" x="2873375" y="2944813"/>
          <p14:tracePt t="31535" x="2924175" y="2944813"/>
          <p14:tracePt t="31543" x="2974975" y="2944813"/>
          <p14:tracePt t="31551" x="3005138" y="2944813"/>
          <p14:tracePt t="31559" x="3044825" y="2954338"/>
          <p14:tracePt t="31567" x="3086100" y="2965450"/>
          <p14:tracePt t="31575" x="3167063" y="2965450"/>
          <p14:tracePt t="31583" x="3197225" y="2974975"/>
          <p14:tracePt t="31591" x="3227388" y="2974975"/>
          <p14:tracePt t="31599" x="3257550" y="2984500"/>
          <p14:tracePt t="31607" x="3278188" y="2984500"/>
          <p14:tracePt t="31614" x="3297238" y="2995613"/>
          <p14:tracePt t="31623" x="3308350" y="2995613"/>
          <p14:tracePt t="31630" x="3327400" y="2995613"/>
          <p14:tracePt t="31639" x="3348038" y="2995613"/>
          <p14:tracePt t="31647" x="3357563" y="2995613"/>
          <p14:tracePt t="31655" x="3368675" y="2995613"/>
          <p14:tracePt t="31670" x="3378200" y="2995613"/>
          <p14:tracePt t="32077" x="3387725" y="2995613"/>
          <p14:tracePt t="32140" x="3398838" y="2995613"/>
          <p14:tracePt t="32164" x="3408363" y="2995613"/>
          <p14:tracePt t="32172" x="3429000" y="2995613"/>
          <p14:tracePt t="32179" x="3459163" y="2995613"/>
          <p14:tracePt t="32187" x="3489325" y="2995613"/>
          <p14:tracePt t="32194" x="3529013" y="2995613"/>
          <p14:tracePt t="32203" x="3589338" y="2995613"/>
          <p14:tracePt t="32211" x="3651250" y="2995613"/>
          <p14:tracePt t="32219" x="3690938" y="2995613"/>
          <p14:tracePt t="32228" x="3730625" y="2995613"/>
          <p14:tracePt t="32235" x="3790950" y="2995613"/>
          <p14:tracePt t="32243" x="3871913" y="2995613"/>
          <p14:tracePt t="32251" x="3932238" y="2974975"/>
          <p14:tracePt t="32259" x="4024313" y="2974975"/>
          <p14:tracePt t="32266" x="4103688" y="2974975"/>
          <p14:tracePt t="32274" x="4144963" y="2974975"/>
          <p14:tracePt t="32282" x="4184650" y="2974975"/>
          <p14:tracePt t="32290" x="4214813" y="2974975"/>
          <p14:tracePt t="32299" x="4244975" y="2974975"/>
          <p14:tracePt t="32306" x="4256088" y="2974975"/>
          <p14:tracePt t="32718" x="4265613" y="2974975"/>
          <p14:tracePt t="32734" x="4286250" y="2974975"/>
          <p14:tracePt t="32742" x="4316413" y="2965450"/>
          <p14:tracePt t="32750" x="4367213" y="2944813"/>
          <p14:tracePt t="32758" x="4406900" y="2944813"/>
          <p14:tracePt t="32767" x="4446588" y="2924175"/>
          <p14:tracePt t="32774" x="4497388" y="2914650"/>
          <p14:tracePt t="32782" x="4527550" y="2914650"/>
          <p14:tracePt t="32792" x="4568825" y="2905125"/>
          <p14:tracePt t="32805" x="4598988" y="2894013"/>
          <p14:tracePt t="32810" x="4629150" y="2894013"/>
          <p14:tracePt t="32818" x="4648200" y="2894013"/>
          <p14:tracePt t="32826" x="4659313" y="2884488"/>
          <p14:tracePt t="32834" x="4668838" y="2884488"/>
          <p14:tracePt t="32844" x="4678363" y="2884488"/>
          <p14:tracePt t="32854" x="4689475" y="2884488"/>
          <p14:tracePt t="32862" x="4699000" y="2884488"/>
          <p14:tracePt t="32878" x="4699000" y="2874963"/>
          <p14:tracePt t="33003" x="4699000" y="2863850"/>
          <p14:tracePt t="33582" x="4699000" y="2874963"/>
          <p14:tracePt t="33605" x="4710113" y="2884488"/>
          <p14:tracePt t="33614" x="4729163" y="2894013"/>
          <p14:tracePt t="33621" x="4749800" y="2894013"/>
          <p14:tracePt t="33629" x="4789488" y="2905125"/>
          <p14:tracePt t="33639" x="4810125" y="2914650"/>
          <p14:tracePt t="33645" x="4840288" y="2914650"/>
          <p14:tracePt t="33656" x="4870450" y="2924175"/>
          <p14:tracePt t="33662" x="4930775" y="2924175"/>
          <p14:tracePt t="33669" x="4941888" y="2935288"/>
          <p14:tracePt t="33678" x="4991100" y="2935288"/>
          <p14:tracePt t="33684" x="5021263" y="2944813"/>
          <p14:tracePt t="33692" x="5053013" y="2944813"/>
          <p14:tracePt t="33700" x="5083175" y="2944813"/>
          <p14:tracePt t="33708" x="5102225" y="2954338"/>
          <p14:tracePt t="33724" x="5113338" y="2954338"/>
          <p14:tracePt t="33766" x="5122863" y="2954338"/>
          <p14:tracePt t="34724" x="5132388" y="2954338"/>
          <p14:tracePt t="34732" x="5143500" y="2954338"/>
          <p14:tracePt t="34740" x="5162550" y="2954338"/>
          <p14:tracePt t="34748" x="5192713" y="2954338"/>
          <p14:tracePt t="34756" x="5224463" y="2954338"/>
          <p14:tracePt t="34765" x="5284788" y="2944813"/>
          <p14:tracePt t="34772" x="5324475" y="2944813"/>
          <p14:tracePt t="34782" x="5384800" y="2944813"/>
          <p14:tracePt t="34790" x="5426075" y="2935288"/>
          <p14:tracePt t="34800" x="5486400" y="2935288"/>
          <p14:tracePt t="34808" x="5526088" y="2935288"/>
          <p14:tracePt t="34816" x="5567363" y="2935288"/>
          <p14:tracePt t="34826" x="5586413" y="2935288"/>
          <p14:tracePt t="34832" x="5607050" y="2935288"/>
          <p14:tracePt t="34840" x="5637213" y="2935288"/>
          <p14:tracePt t="34848" x="5646738" y="2935288"/>
          <p14:tracePt t="34864" x="5657850" y="2935288"/>
          <p14:tracePt t="34894" x="5667375" y="2935288"/>
          <p14:tracePt t="34900" x="5676900" y="2935288"/>
          <p14:tracePt t="34910" x="5688013" y="2935288"/>
          <p14:tracePt t="34942" x="5697538" y="2935288"/>
          <p14:tracePt t="34958" x="5697538" y="2924175"/>
          <p14:tracePt t="34966" x="5707063" y="2924175"/>
          <p14:tracePt t="35740" x="5737225" y="2924175"/>
          <p14:tracePt t="35746" x="5757863" y="2924175"/>
          <p14:tracePt t="35756" x="5838825" y="2924175"/>
          <p14:tracePt t="35764" x="5919788" y="2924175"/>
          <p14:tracePt t="35772" x="5989638" y="2924175"/>
          <p14:tracePt t="35780" x="6111875" y="2924175"/>
          <p14:tracePt t="35788" x="6181725" y="2924175"/>
          <p14:tracePt t="35796" x="6292850" y="2924175"/>
          <p14:tracePt t="35804" x="6423025" y="2924175"/>
          <p14:tracePt t="35812" x="6524625" y="2924175"/>
          <p14:tracePt t="35820" x="6615113" y="2924175"/>
          <p14:tracePt t="35828" x="6696075" y="2924175"/>
          <p14:tracePt t="35836" x="6726238" y="2924175"/>
          <p14:tracePt t="35844" x="6765925" y="2924175"/>
          <p14:tracePt t="35852" x="6786563" y="2924175"/>
          <p14:tracePt t="35860" x="6796088" y="2924175"/>
          <p14:tracePt t="36483" x="6807200" y="2924175"/>
          <p14:tracePt t="36493" x="6827838" y="2924175"/>
          <p14:tracePt t="36496" x="6858000" y="2924175"/>
          <p14:tracePt t="36505" x="6897688" y="2924175"/>
          <p14:tracePt t="36513" x="6937375" y="2924175"/>
          <p14:tracePt t="36521" x="6978650" y="2924175"/>
          <p14:tracePt t="36530" x="7038975" y="2924175"/>
          <p14:tracePt t="36540" x="7069138" y="2924175"/>
          <p14:tracePt t="36548" x="7099300" y="2924175"/>
          <p14:tracePt t="36559" x="7138988" y="2924175"/>
          <p14:tracePt t="36564" x="7170738" y="2924175"/>
          <p14:tracePt t="36575" x="7189788" y="2935288"/>
          <p14:tracePt t="36581" x="7219950" y="2935288"/>
          <p14:tracePt t="36590" x="7250113" y="2935288"/>
          <p14:tracePt t="36598" x="7270750" y="2935288"/>
          <p14:tracePt t="36606" x="7280275" y="2935288"/>
          <p14:tracePt t="36614" x="7291388" y="2935288"/>
          <p14:tracePt t="36622" x="7300913" y="2935288"/>
          <p14:tracePt t="36630" x="7310438" y="2944813"/>
          <p14:tracePt t="36782" x="7321550" y="2944813"/>
          <p14:tracePt t="37087" x="7331075" y="2944813"/>
          <p14:tracePt t="37132" x="7342188" y="2944813"/>
          <p14:tracePt t="37150" x="7361238" y="2944813"/>
          <p14:tracePt t="37156" x="7372350" y="2944813"/>
          <p14:tracePt t="37166" x="7381875" y="2944813"/>
          <p14:tracePt t="37174" x="7412038" y="2944813"/>
          <p14:tracePt t="37182" x="7432675" y="2944813"/>
          <p14:tracePt t="37190" x="7462838" y="2944813"/>
          <p14:tracePt t="37198" x="7472363" y="2944813"/>
          <p14:tracePt t="37206" x="7502525" y="2944813"/>
          <p14:tracePt t="37214" x="7513638" y="2944813"/>
          <p14:tracePt t="37222" x="7532688" y="2944813"/>
          <p14:tracePt t="37230" x="7553325" y="2944813"/>
          <p14:tracePt t="37238" x="7573963" y="2944813"/>
          <p14:tracePt t="37248" x="7583488" y="2944813"/>
          <p14:tracePt t="37266" x="7604125" y="2944813"/>
          <p14:tracePt t="37274" x="7613650" y="2944813"/>
          <p14:tracePt t="37282" x="7634288" y="2944813"/>
          <p14:tracePt t="37290" x="7643813" y="2944813"/>
          <p14:tracePt t="37298" x="7664450" y="2944813"/>
          <p14:tracePt t="37306" x="7683500" y="2944813"/>
          <p14:tracePt t="37314" x="7704138" y="2944813"/>
          <p14:tracePt t="37322" x="7715250" y="2944813"/>
          <p14:tracePt t="37338" x="7724775" y="2944813"/>
          <p14:tracePt t="38190" x="7734300" y="2944813"/>
          <p14:tracePt t="38204" x="7754938" y="2944813"/>
          <p14:tracePt t="38211" x="7764463" y="2944813"/>
          <p14:tracePt t="38219" x="7794625" y="2944813"/>
          <p14:tracePt t="38228" x="7845425" y="2944813"/>
          <p14:tracePt t="38235" x="7886700" y="2944813"/>
          <p14:tracePt t="38244" x="7926388" y="2944813"/>
          <p14:tracePt t="38252" x="7986713" y="2944813"/>
          <p14:tracePt t="38262" x="8026400" y="2944813"/>
          <p14:tracePt t="38271" x="8067675" y="2944813"/>
          <p14:tracePt t="38282" x="8128000" y="2944813"/>
          <p14:tracePt t="38290" x="8197850" y="2944813"/>
          <p14:tracePt t="38297" x="8239125" y="2944813"/>
          <p14:tracePt t="38306" x="8269288" y="2935288"/>
          <p14:tracePt t="38313" x="8320088" y="2935288"/>
          <p14:tracePt t="38322" x="8329613" y="2924175"/>
          <p14:tracePt t="38330" x="8350250" y="2924175"/>
          <p14:tracePt t="38338" x="8369300" y="2914650"/>
          <p14:tracePt t="38354" x="8380413" y="2914650"/>
          <p14:tracePt t="38552" x="8380413" y="2905125"/>
          <p14:tracePt t="38778" x="8389938" y="2905125"/>
          <p14:tracePt t="38841" x="8389938" y="2894013"/>
          <p14:tracePt t="39132" x="8410575" y="2894013"/>
          <p14:tracePt t="39140" x="8431213" y="2894013"/>
          <p14:tracePt t="39148" x="8461375" y="2894013"/>
          <p14:tracePt t="39159" x="8491538" y="2894013"/>
          <p14:tracePt t="39163" x="8521700" y="2894013"/>
          <p14:tracePt t="39171" x="8582025" y="2894013"/>
          <p14:tracePt t="39179" x="8612188" y="2894013"/>
          <p14:tracePt t="39188" x="8642350" y="2894013"/>
          <p14:tracePt t="39195" x="8682038" y="2894013"/>
          <p14:tracePt t="39203" x="8712200" y="2894013"/>
          <p14:tracePt t="39211" x="8732838" y="2894013"/>
          <p14:tracePt t="39219" x="8753475" y="2894013"/>
          <p14:tracePt t="39227" x="8763000" y="2894013"/>
          <p14:tracePt t="39236" x="8783638" y="2894013"/>
          <p14:tracePt t="39243" x="8804275" y="2894013"/>
          <p14:tracePt t="39251" x="8834438" y="2894013"/>
          <p14:tracePt t="39259" x="8843963" y="2894013"/>
          <p14:tracePt t="39267" x="8853488" y="2894013"/>
          <p14:tracePt t="40121" x="8864600" y="2894013"/>
          <p14:tracePt t="40146" x="8874125" y="2894013"/>
          <p14:tracePt t="40154" x="8883650" y="2894013"/>
          <p14:tracePt t="40161" x="8894763" y="2894013"/>
          <p14:tracePt t="40170" x="8904288" y="2894013"/>
          <p14:tracePt t="40177" x="8913813" y="2894013"/>
          <p14:tracePt t="40185" x="8924925" y="2894013"/>
          <p14:tracePt t="40193" x="8934450" y="2894013"/>
          <p14:tracePt t="40201" x="8945563" y="2894013"/>
          <p14:tracePt t="40211" x="8955088" y="2894013"/>
          <p14:tracePt t="40217" x="8964613" y="2894013"/>
          <p14:tracePt t="40227" x="8985250" y="2894013"/>
          <p14:tracePt t="40251" x="8994775" y="2894013"/>
          <p14:tracePt t="40267" x="9005888" y="2894013"/>
          <p14:tracePt t="40363" x="9015413" y="2894013"/>
          <p14:tracePt t="40732" x="9015413" y="2905125"/>
          <p14:tracePt t="40865" x="9024938" y="2905125"/>
          <p14:tracePt t="40872" x="9036050" y="2905125"/>
          <p14:tracePt t="40880" x="9055100" y="2905125"/>
          <p14:tracePt t="40891" x="9096375" y="2905125"/>
          <p14:tracePt t="40900" x="9177338" y="2905125"/>
          <p14:tracePt t="40907" x="9267825" y="2905125"/>
          <p14:tracePt t="40915" x="9328150" y="2905125"/>
          <p14:tracePt t="40923" x="9428163" y="2905125"/>
          <p14:tracePt t="40933" x="9569450" y="2905125"/>
          <p14:tracePt t="40943" x="9620250" y="2905125"/>
          <p14:tracePt t="40951" x="9761538" y="2905125"/>
          <p14:tracePt t="40959" x="9821863" y="2905125"/>
          <p14:tracePt t="40966" x="9912350" y="2905125"/>
          <p14:tracePt t="40975" x="9963150" y="2905125"/>
          <p14:tracePt t="40984" x="10004425" y="2894013"/>
          <p14:tracePt t="40991" x="10044113" y="2894013"/>
          <p14:tracePt t="41000" x="10064750" y="2894013"/>
          <p14:tracePt t="41007" x="10074275" y="2884488"/>
          <p14:tracePt t="41201" x="10074275" y="2874963"/>
          <p14:tracePt t="41563" x="10083800" y="2874963"/>
          <p14:tracePt t="41597" x="10113963" y="2874963"/>
          <p14:tracePt t="41607" x="10144125" y="2874963"/>
          <p14:tracePt t="41615" x="10185400" y="2874963"/>
          <p14:tracePt t="41623" x="10215563" y="2874963"/>
          <p14:tracePt t="41631" x="10255250" y="2874963"/>
          <p14:tracePt t="41639" x="10315575" y="2874963"/>
          <p14:tracePt t="41649" x="10377488" y="2874963"/>
          <p14:tracePt t="41659" x="10437813" y="2874963"/>
          <p14:tracePt t="41670" x="10467975" y="2874963"/>
          <p14:tracePt t="41677" x="10487025" y="2874963"/>
          <p14:tracePt t="41685" x="10498138" y="2874963"/>
          <p14:tracePt t="41693" x="10507663" y="2874963"/>
          <p14:tracePt t="41919" x="10518775" y="2863850"/>
          <p14:tracePt t="41925" x="10537825" y="2863850"/>
          <p14:tracePt t="41935" x="10579100" y="2863850"/>
          <p14:tracePt t="41941" x="10618788" y="2863850"/>
          <p14:tracePt t="41951" x="10658475" y="2863850"/>
          <p14:tracePt t="41959" x="10750550" y="2863850"/>
          <p14:tracePt t="41967" x="10880725" y="2863850"/>
          <p14:tracePt t="41975" x="10971213" y="2863850"/>
          <p14:tracePt t="41983" x="11102975" y="2863850"/>
          <p14:tracePt t="41991" x="11183938" y="2863850"/>
          <p14:tracePt t="41999" x="11244263" y="2863850"/>
          <p14:tracePt t="42007" x="11283950" y="2863850"/>
          <p14:tracePt t="42015" x="11325225" y="2863850"/>
          <p14:tracePt t="42023" x="11364913" y="2863850"/>
          <p14:tracePt t="42031" x="11374438" y="2863850"/>
          <p14:tracePt t="42047" x="11385550" y="2863850"/>
          <p14:tracePt t="42369" x="11385550" y="2854325"/>
          <p14:tracePt t="42571" x="11385550" y="2844800"/>
          <p14:tracePt t="42635" x="11395075" y="2844800"/>
          <p14:tracePt t="42707" x="11355388" y="2824163"/>
          <p14:tracePt t="42715" x="11274425" y="2813050"/>
          <p14:tracePt t="42725" x="11172825" y="2782888"/>
          <p14:tracePt t="42731" x="11063288" y="2773363"/>
          <p14:tracePt t="42739" x="10952163" y="2773363"/>
          <p14:tracePt t="42747" x="10871200" y="2773363"/>
          <p14:tracePt t="42755" x="10720388" y="2773363"/>
          <p14:tracePt t="42763" x="10456863" y="2773363"/>
          <p14:tracePt t="42775" x="10255250" y="2794000"/>
          <p14:tracePt t="42781" x="10064750" y="2813050"/>
          <p14:tracePt t="42789" x="9680575" y="2874963"/>
          <p14:tracePt t="42797" x="9499600" y="2884488"/>
          <p14:tracePt t="42805" x="9117013" y="2944813"/>
          <p14:tracePt t="42813" x="8834438" y="2965450"/>
          <p14:tracePt t="42821" x="8621713" y="2995613"/>
          <p14:tracePt t="42829" x="8107363" y="3046413"/>
          <p14:tracePt t="42837" x="7664450" y="3095625"/>
          <p14:tracePt t="42845" x="7462838" y="3095625"/>
          <p14:tracePt t="42853" x="7059613" y="3116263"/>
          <p14:tracePt t="42861" x="6635750" y="3136900"/>
          <p14:tracePt t="42869" x="6443663" y="3136900"/>
          <p14:tracePt t="42879" x="6100763" y="3136900"/>
          <p14:tracePt t="42889" x="5676900" y="3136900"/>
          <p14:tracePt t="42897" x="5294313" y="3136900"/>
          <p14:tracePt t="42905" x="5092700" y="3136900"/>
          <p14:tracePt t="42913" x="4699000" y="3136900"/>
          <p14:tracePt t="42921" x="4487863" y="3136900"/>
          <p14:tracePt t="42929" x="4195763" y="3125788"/>
          <p14:tracePt t="42937" x="4013200" y="3125788"/>
          <p14:tracePt t="42945" x="3760788" y="3125788"/>
          <p14:tracePt t="42953" x="3640138" y="3125788"/>
          <p14:tracePt t="42961" x="3529013" y="3125788"/>
          <p14:tracePt t="42969" x="3398838" y="3125788"/>
          <p14:tracePt t="42977" x="3338513" y="3125788"/>
          <p14:tracePt t="42985" x="3227388" y="3125788"/>
          <p14:tracePt t="42993" x="3116263" y="3125788"/>
          <p14:tracePt t="43001" x="3074988" y="3125788"/>
          <p14:tracePt t="43009" x="3014663" y="3125788"/>
          <p14:tracePt t="43017" x="2935288" y="3125788"/>
          <p14:tracePt t="43025" x="2884488" y="3125788"/>
          <p14:tracePt t="43034" x="2833688" y="3125788"/>
          <p14:tracePt t="43041" x="2824163" y="3125788"/>
          <p14:tracePt t="43051" x="2794000" y="3125788"/>
          <p14:tracePt t="43057" x="2743200" y="3125788"/>
          <p14:tracePt t="43067" x="2692400" y="3125788"/>
          <p14:tracePt t="43073" x="2671763" y="3125788"/>
          <p14:tracePt t="43085" x="2652713" y="3125788"/>
          <p14:tracePt t="43095" x="2641600" y="3125788"/>
          <p14:tracePt t="43103" x="2622550" y="3125788"/>
          <p14:tracePt t="43111" x="2601913" y="3125788"/>
          <p14:tracePt t="43119" x="2571750" y="3125788"/>
          <p14:tracePt t="43127" x="2541588" y="3125788"/>
          <p14:tracePt t="43135" x="2500313" y="3125788"/>
          <p14:tracePt t="43143" x="2470150" y="3125788"/>
          <p14:tracePt t="43155" x="2439988" y="3125788"/>
          <p14:tracePt t="43159" x="2409825" y="3125788"/>
          <p14:tracePt t="43167" x="2379663" y="3125788"/>
          <p14:tracePt t="43175" x="2349500" y="3125788"/>
          <p14:tracePt t="43182" x="2328863" y="3125788"/>
          <p14:tracePt t="43191" x="2309813" y="3125788"/>
          <p14:tracePt t="43199" x="2289175" y="3125788"/>
          <p14:tracePt t="43207" x="2279650" y="3125788"/>
          <p14:tracePt t="43215" x="2249488" y="3125788"/>
          <p14:tracePt t="43222" x="2198688" y="3136900"/>
          <p14:tracePt t="43231" x="2157413" y="3146425"/>
          <p14:tracePt t="43238" x="2117725" y="3155950"/>
          <p14:tracePt t="43247" x="2057400" y="3155950"/>
          <p14:tracePt t="43255" x="1936750" y="3187700"/>
          <p14:tracePt t="43263" x="1865313" y="3187700"/>
          <p14:tracePt t="43272" x="1814513" y="3187700"/>
          <p14:tracePt t="43279" x="1735138" y="3187700"/>
          <p14:tracePt t="43287" x="1654175" y="3187700"/>
          <p14:tracePt t="43295" x="1593850" y="3197225"/>
          <p14:tracePt t="43303" x="1522413" y="3197225"/>
          <p14:tracePt t="43311" x="1503363" y="3197225"/>
          <p14:tracePt t="43319" x="1482725" y="3197225"/>
          <p14:tracePt t="43327" x="1462088" y="3197225"/>
          <p14:tracePt t="43338" x="1452563" y="3197225"/>
          <p14:tracePt t="43530" x="1471613" y="3197225"/>
          <p14:tracePt t="43537" x="1503363" y="3197225"/>
          <p14:tracePt t="43546" x="1543050" y="3197225"/>
          <p14:tracePt t="43554" x="1603375" y="3197225"/>
          <p14:tracePt t="43561" x="1673225" y="3197225"/>
          <p14:tracePt t="43569" x="1754188" y="3217863"/>
          <p14:tracePt t="43577" x="1835150" y="3217863"/>
          <p14:tracePt t="43585" x="2006600" y="3227388"/>
          <p14:tracePt t="43595" x="2078038" y="3227388"/>
          <p14:tracePt t="43605" x="2228850" y="3227388"/>
          <p14:tracePt t="43614" x="2359025" y="3227388"/>
          <p14:tracePt t="43621" x="2460625" y="3248025"/>
          <p14:tracePt t="43631" x="2520950" y="3248025"/>
          <p14:tracePt t="43636" x="2560638" y="3248025"/>
          <p14:tracePt t="43647" x="2571750" y="3248025"/>
          <p14:tracePt t="44167" x="2571750" y="3257550"/>
          <p14:tracePt t="44641" x="2571750" y="3267075"/>
          <p14:tracePt t="44657" x="2601913" y="3278188"/>
          <p14:tracePt t="44664" x="2632075" y="3287713"/>
          <p14:tracePt t="44673" x="2662238" y="3287713"/>
          <p14:tracePt t="44681" x="2713038" y="3297238"/>
          <p14:tracePt t="44689" x="2773363" y="3317875"/>
          <p14:tracePt t="44698" x="2803525" y="3338513"/>
          <p14:tracePt t="44705" x="2863850" y="3359150"/>
          <p14:tracePt t="44713" x="2924175" y="3378200"/>
          <p14:tracePt t="44720" x="2995613" y="3408363"/>
          <p14:tracePt t="44728" x="3086100" y="3438525"/>
          <p14:tracePt t="44739" x="3176588" y="3479800"/>
          <p14:tracePt t="44744" x="3216275" y="3489325"/>
          <p14:tracePt t="44754" x="3278188" y="3530600"/>
          <p14:tracePt t="44762" x="3327400" y="3540125"/>
          <p14:tracePt t="44773" x="3368675" y="3560763"/>
          <p14:tracePt t="44783" x="3459163" y="3600450"/>
          <p14:tracePt t="44791" x="3498850" y="3630613"/>
          <p14:tracePt t="44798" x="3549650" y="3651250"/>
          <p14:tracePt t="44806" x="3579813" y="3670300"/>
          <p14:tracePt t="44814" x="3630613" y="3690938"/>
          <p14:tracePt t="44825" x="3660775" y="3711575"/>
          <p14:tracePt t="44834" x="3700463" y="3751263"/>
          <p14:tracePt t="44842" x="3721100" y="3762375"/>
          <p14:tracePt t="44850" x="3751263" y="3781425"/>
          <p14:tracePt t="44859" x="3771900" y="3802063"/>
          <p14:tracePt t="44866" x="3790950" y="3822700"/>
          <p14:tracePt t="44874" x="3832225" y="3852863"/>
          <p14:tracePt t="44883" x="3862388" y="3873500"/>
          <p14:tracePt t="44891" x="3892550" y="3903663"/>
          <p14:tracePt t="44899" x="3943350" y="3963988"/>
          <p14:tracePt t="44907" x="3994150" y="3994150"/>
          <p14:tracePt t="44914" x="4024313" y="4024313"/>
          <p14:tracePt t="44923" x="4073525" y="4075113"/>
          <p14:tracePt t="44930" x="4103688" y="4114800"/>
          <p14:tracePt t="44939" x="4175125" y="4165600"/>
          <p14:tracePt t="44946" x="4225925" y="4235450"/>
          <p14:tracePt t="44955" x="4295775" y="4306888"/>
          <p14:tracePt t="44963" x="4367213" y="4376738"/>
          <p14:tracePt t="44971" x="4476750" y="4478338"/>
          <p14:tracePt t="44980" x="4548188" y="4568825"/>
          <p14:tracePt t="44987" x="4598988" y="4598988"/>
          <p14:tracePt t="44994" x="4668838" y="4668838"/>
          <p14:tracePt t="45003" x="4719638" y="4719638"/>
          <p14:tracePt t="45010" x="4770438" y="4760913"/>
          <p14:tracePt t="45019" x="4789488" y="4779963"/>
          <p14:tracePt t="45030" x="4800600" y="4791075"/>
          <p14:tracePt t="45040" x="4810125" y="4810125"/>
          <p14:tracePt t="45049" x="4830763" y="4821238"/>
          <p14:tracePt t="45056" x="4840288" y="4830763"/>
          <p14:tracePt t="45065" x="4849813" y="4830763"/>
          <p14:tracePt t="45072" x="4860925" y="4840288"/>
          <p14:tracePt t="45081" x="4870450" y="4840288"/>
          <p14:tracePt t="45089" x="4870450" y="4851400"/>
          <p14:tracePt t="45149" x="4881563" y="4851400"/>
          <p14:tracePt t="45157" x="4891088" y="4830763"/>
          <p14:tracePt t="45164" x="4911725" y="4800600"/>
          <p14:tracePt t="45173" x="4921250" y="4770438"/>
          <p14:tracePt t="45183" x="4951413" y="4740275"/>
          <p14:tracePt t="45188" x="4960938" y="4710113"/>
          <p14:tracePt t="45196" x="4981575" y="4689475"/>
          <p14:tracePt t="45205" x="4991100" y="4668838"/>
          <p14:tracePt t="45229" x="5002213" y="4668838"/>
          <p14:tracePt t="45269" x="5011738" y="4668838"/>
          <p14:tracePt t="45295" x="5021263" y="4668838"/>
          <p14:tracePt t="45300" x="5021263" y="4679950"/>
          <p14:tracePt t="45310" x="5032375" y="4689475"/>
          <p14:tracePt t="45317" x="5072063" y="4730750"/>
          <p14:tracePt t="45326" x="5092700" y="4770438"/>
          <p14:tracePt t="45335" x="5113338" y="4800600"/>
          <p14:tracePt t="45347" x="5132388" y="4851400"/>
          <p14:tracePt t="45355" x="5173663" y="4911725"/>
          <p14:tracePt t="45362" x="5183188" y="4941888"/>
          <p14:tracePt t="45370" x="5224463" y="4992688"/>
          <p14:tracePt t="45378" x="5243513" y="5041900"/>
          <p14:tracePt t="45387" x="5264150" y="5083175"/>
          <p14:tracePt t="45394" x="5273675" y="5113338"/>
          <p14:tracePt t="45403" x="5294313" y="5143500"/>
          <p14:tracePt t="45411" x="5303838" y="5183188"/>
          <p14:tracePt t="45419" x="5314950" y="5213350"/>
          <p14:tracePt t="45427" x="5324475" y="5233988"/>
          <p14:tracePt t="45434" x="5354638" y="5275263"/>
          <p14:tracePt t="45442" x="5364163" y="5305425"/>
          <p14:tracePt t="45450" x="5384800" y="5335588"/>
          <p14:tracePt t="45459" x="5395913" y="5365750"/>
          <p14:tracePt t="45466" x="5405438" y="5375275"/>
          <p14:tracePt t="45474" x="5405438" y="5384800"/>
          <p14:tracePt t="45483" x="5405438" y="5395913"/>
          <p14:tracePt t="45673" x="5405438" y="5384800"/>
          <p14:tracePt t="45688" x="5414963" y="5375275"/>
          <p14:tracePt t="45704" x="5414963" y="5365750"/>
          <p14:tracePt t="45720" x="5426075" y="5354638"/>
          <p14:tracePt t="45736" x="5426075" y="5345113"/>
          <p14:tracePt t="45744" x="5435600" y="5335588"/>
          <p14:tracePt t="45760" x="5435600" y="5324475"/>
          <p14:tracePt t="45776" x="5445125" y="5324475"/>
          <p14:tracePt t="45801" x="5445125" y="5314950"/>
          <p14:tracePt t="45848" x="5445125" y="5305425"/>
          <p14:tracePt t="45995" x="5465763" y="5324475"/>
          <p14:tracePt t="46002" x="5475288" y="5324475"/>
          <p14:tracePt t="46010" x="5505450" y="5375275"/>
          <p14:tracePt t="46018" x="5526088" y="5405438"/>
          <p14:tracePt t="46026" x="5556250" y="5435600"/>
          <p14:tracePt t="46034" x="5586413" y="5465763"/>
          <p14:tracePt t="46042" x="5627688" y="5495925"/>
          <p14:tracePt t="46052" x="5637213" y="5507038"/>
          <p14:tracePt t="46062" x="5646738" y="5516563"/>
          <p14:tracePt t="46078" x="5646738" y="5526088"/>
          <p14:tracePt t="46106" x="5657850" y="5537200"/>
          <p14:tracePt t="46360" x="5667375" y="5526088"/>
          <p14:tracePt t="46376" x="5676900" y="5516563"/>
          <p14:tracePt t="46384" x="5676900" y="5507038"/>
          <p14:tracePt t="46392" x="5688013" y="5507038"/>
          <p14:tracePt t="46400" x="5707063" y="5507038"/>
          <p14:tracePt t="46410" x="5737225" y="5495925"/>
          <p14:tracePt t="46416" x="5768975" y="5486400"/>
          <p14:tracePt t="46425" x="5808663" y="5465763"/>
          <p14:tracePt t="46435" x="5859463" y="5465763"/>
          <p14:tracePt t="46440" x="5889625" y="5456238"/>
          <p14:tracePt t="46450" x="5940425" y="5456238"/>
          <p14:tracePt t="46458" x="6040438" y="5446713"/>
          <p14:tracePt t="46466" x="6100763" y="5446713"/>
          <p14:tracePt t="46474" x="6172200" y="5446713"/>
          <p14:tracePt t="46482" x="6232525" y="5446713"/>
          <p14:tracePt t="46491" x="6272213" y="5435600"/>
          <p14:tracePt t="46498" x="6332538" y="5435600"/>
          <p14:tracePt t="46506" x="6362700" y="5435600"/>
          <p14:tracePt t="46514" x="6392863" y="5435600"/>
          <p14:tracePt t="46522" x="6434138" y="5426075"/>
          <p14:tracePt t="46530" x="6464300" y="5426075"/>
          <p14:tracePt t="46538" x="6484938" y="5426075"/>
          <p14:tracePt t="46546" x="6515100" y="5416550"/>
          <p14:tracePt t="46555" x="6545263" y="5416550"/>
          <p14:tracePt t="46564" x="6575425" y="5416550"/>
          <p14:tracePt t="46574" x="6605588" y="5416550"/>
          <p14:tracePt t="46582" x="6635750" y="5405438"/>
          <p14:tracePt t="46590" x="6665913" y="5405438"/>
          <p14:tracePt t="46598" x="6686550" y="5405438"/>
          <p14:tracePt t="46607" x="6716713" y="5405438"/>
          <p14:tracePt t="46616" x="6735763" y="5395913"/>
          <p14:tracePt t="46622" x="6756400" y="5395913"/>
          <p14:tracePt t="46630" x="6777038" y="5395913"/>
          <p14:tracePt t="46639" x="6786563" y="5395913"/>
          <p14:tracePt t="46646" x="6807200" y="5384800"/>
          <p14:tracePt t="46655" x="6827838" y="5384800"/>
          <p14:tracePt t="46662" x="6846888" y="5384800"/>
          <p14:tracePt t="46671" x="6867525" y="5384800"/>
          <p14:tracePt t="46678" x="6877050" y="5384800"/>
          <p14:tracePt t="46686" x="6897688" y="5384800"/>
          <p14:tracePt t="46696" x="6918325" y="5375275"/>
          <p14:tracePt t="46702" x="6948488" y="5375275"/>
          <p14:tracePt t="46712" x="6967538" y="5375275"/>
          <p14:tracePt t="46718" x="6988175" y="5365750"/>
          <p14:tracePt t="46728" x="7018338" y="5365750"/>
          <p14:tracePt t="46737" x="7038975" y="5354638"/>
          <p14:tracePt t="46744" x="7069138" y="5354638"/>
          <p14:tracePt t="46752" x="7089775" y="5345113"/>
          <p14:tracePt t="46760" x="7099300" y="5345113"/>
          <p14:tracePt t="46771" x="7138988" y="5335588"/>
          <p14:tracePt t="46780" x="7150100" y="5335588"/>
          <p14:tracePt t="46788" x="7210425" y="5314950"/>
          <p14:tracePt t="46796" x="7231063" y="5305425"/>
          <p14:tracePt t="46804" x="7240588" y="5294313"/>
          <p14:tracePt t="46813" x="7250113" y="5284788"/>
          <p14:tracePt t="46820" x="7261225" y="5275263"/>
          <p14:tracePt t="46844" x="7270750" y="5264150"/>
          <p14:tracePt t="46860" x="7280275" y="5254625"/>
          <p14:tracePt t="46868" x="7280275" y="5245100"/>
          <p14:tracePt t="46877" x="7291388" y="5233988"/>
          <p14:tracePt t="46892" x="7300913" y="5224463"/>
          <p14:tracePt t="46900" x="7300913" y="5213350"/>
          <p14:tracePt t="46908" x="7300913" y="5203825"/>
          <p14:tracePt t="46916" x="7300913" y="5183188"/>
          <p14:tracePt t="46924" x="7310438" y="5183188"/>
          <p14:tracePt t="46940" x="7310438" y="5173663"/>
          <p14:tracePt t="46948" x="7310438" y="5164138"/>
          <p14:tracePt t="46958" x="7310438" y="5143500"/>
          <p14:tracePt t="46976" x="7310438" y="5122863"/>
          <p14:tracePt t="46984" x="7310438" y="5113338"/>
          <p14:tracePt t="46994" x="7310438" y="5103813"/>
          <p14:tracePt t="47000" x="7300913" y="5092700"/>
          <p14:tracePt t="47010" x="7280275" y="5073650"/>
          <p14:tracePt t="47020" x="7261225" y="5053013"/>
          <p14:tracePt t="47026" x="7240588" y="5041900"/>
          <p14:tracePt t="47034" x="7219950" y="5032375"/>
          <p14:tracePt t="47042" x="7189788" y="5022850"/>
          <p14:tracePt t="47050" x="7159625" y="5011738"/>
          <p14:tracePt t="47058" x="7119938" y="4981575"/>
          <p14:tracePt t="47076" x="7099300" y="4981575"/>
          <p14:tracePt t="47086" x="7089775" y="4981575"/>
          <p14:tracePt t="47095" x="7069138" y="4981575"/>
          <p14:tracePt t="47110" x="7048500" y="4981575"/>
          <p14:tracePt t="47119" x="7038975" y="4981575"/>
          <p14:tracePt t="47126" x="7018338" y="4981575"/>
          <p14:tracePt t="47135" x="7008813" y="4981575"/>
          <p14:tracePt t="47142" x="6988175" y="4981575"/>
          <p14:tracePt t="47150" x="6967538" y="4981575"/>
          <p14:tracePt t="47158" x="6937375" y="4981575"/>
          <p14:tracePt t="47166" x="6907213" y="4981575"/>
          <p14:tracePt t="47175" x="6877050" y="4981575"/>
          <p14:tracePt t="47182" x="6858000" y="4981575"/>
          <p14:tracePt t="47190" x="6846888" y="4981575"/>
          <p14:tracePt t="47198" x="6816725" y="4981575"/>
          <p14:tracePt t="47206" x="6796088" y="4981575"/>
          <p14:tracePt t="47214" x="6777038" y="4981575"/>
          <p14:tracePt t="47222" x="6746875" y="4981575"/>
          <p14:tracePt t="47230" x="6726238" y="4981575"/>
          <p14:tracePt t="47238" x="6696075" y="4981575"/>
          <p14:tracePt t="47246" x="6675438" y="4981575"/>
          <p14:tracePt t="47262" x="6656388" y="4981575"/>
          <p14:tracePt t="47270" x="6635750" y="4981575"/>
          <p14:tracePt t="47286" x="6615113" y="4981575"/>
          <p14:tracePt t="47292" x="6584950" y="4981575"/>
          <p14:tracePt t="47301" x="6554788" y="4981575"/>
          <p14:tracePt t="47308" x="6534150" y="4981575"/>
          <p14:tracePt t="47316" x="6503988" y="4981575"/>
          <p14:tracePt t="47324" x="6473825" y="4981575"/>
          <p14:tracePt t="47332" x="6434138" y="4981575"/>
          <p14:tracePt t="47340" x="6413500" y="4981575"/>
          <p14:tracePt t="47348" x="6383338" y="4981575"/>
          <p14:tracePt t="47356" x="6353175" y="4992688"/>
          <p14:tracePt t="47364" x="6343650" y="4992688"/>
          <p14:tracePt t="47372" x="6323013" y="4992688"/>
          <p14:tracePt t="47380" x="6292850" y="4992688"/>
          <p14:tracePt t="47388" x="6272213" y="4992688"/>
          <p14:tracePt t="47396" x="6251575" y="4992688"/>
          <p14:tracePt t="47404" x="6242050" y="4992688"/>
          <p14:tracePt t="47420" x="6242050" y="5002213"/>
          <p14:tracePt t="47444" x="6242050" y="5011738"/>
          <p14:tracePt t="47452" x="6242050" y="5022850"/>
          <p14:tracePt t="47460" x="6242050" y="5032375"/>
          <p14:tracePt t="47476" x="6242050" y="5053013"/>
          <p14:tracePt t="47486" x="6242050" y="5073650"/>
          <p14:tracePt t="47496" x="6242050" y="5092700"/>
          <p14:tracePt t="47504" x="6242050" y="5122863"/>
          <p14:tracePt t="47512" x="6251575" y="5153025"/>
          <p14:tracePt t="47520" x="6272213" y="5183188"/>
          <p14:tracePt t="47528" x="6292850" y="5224463"/>
          <p14:tracePt t="47536" x="6313488" y="5245100"/>
          <p14:tracePt t="47544" x="6343650" y="5284788"/>
          <p14:tracePt t="47554" x="6383338" y="5314950"/>
          <p14:tracePt t="47560" x="6413500" y="5335588"/>
          <p14:tracePt t="47570" x="6443663" y="5354638"/>
          <p14:tracePt t="47576" x="6473825" y="5375275"/>
          <p14:tracePt t="47588" x="6515100" y="5395913"/>
          <p14:tracePt t="47598" x="6534150" y="5395913"/>
          <p14:tracePt t="47606" x="6564313" y="5405438"/>
          <p14:tracePt t="47614" x="6615113" y="5426075"/>
          <p14:tracePt t="47622" x="6675438" y="5435600"/>
          <p14:tracePt t="47630" x="6716713" y="5435600"/>
          <p14:tracePt t="47638" x="6756400" y="5435600"/>
          <p14:tracePt t="47646" x="6796088" y="5435600"/>
          <p14:tracePt t="47654" x="6827838" y="5435600"/>
          <p14:tracePt t="47662" x="6877050" y="5435600"/>
          <p14:tracePt t="47670" x="6897688" y="5435600"/>
          <p14:tracePt t="47678" x="6918325" y="5426075"/>
          <p14:tracePt t="47686" x="6937375" y="5405438"/>
          <p14:tracePt t="47694" x="6948488" y="5405438"/>
          <p14:tracePt t="47702" x="6967538" y="5384800"/>
          <p14:tracePt t="47710" x="6978650" y="5375275"/>
          <p14:tracePt t="47718" x="6999288" y="5365750"/>
          <p14:tracePt t="47726" x="6999288" y="5354638"/>
          <p14:tracePt t="47734" x="7018338" y="5354638"/>
          <p14:tracePt t="47742" x="7038975" y="5335588"/>
          <p14:tracePt t="47750" x="7059613" y="5314950"/>
          <p14:tracePt t="47758" x="7069138" y="5305425"/>
          <p14:tracePt t="47766" x="7089775" y="5284788"/>
          <p14:tracePt t="47774" x="7119938" y="5264150"/>
          <p14:tracePt t="47782" x="7138988" y="5245100"/>
          <p14:tracePt t="47794" x="7170738" y="5233988"/>
          <p14:tracePt t="47802" x="7200900" y="5213350"/>
          <p14:tracePt t="47810" x="7250113" y="5173663"/>
          <p14:tracePt t="47818" x="7270750" y="5153025"/>
          <p14:tracePt t="47834" x="7280275" y="5143500"/>
          <p14:tracePt t="47845" x="7291388" y="5122863"/>
          <p14:tracePt t="47850" x="7300913" y="5113338"/>
          <p14:tracePt t="47868" x="7300913" y="5103813"/>
          <p14:tracePt t="47884" x="7300913" y="5092700"/>
          <p14:tracePt t="47892" x="7300913" y="5073650"/>
          <p14:tracePt t="47900" x="7291388" y="5053013"/>
          <p14:tracePt t="47908" x="7280275" y="5032375"/>
          <p14:tracePt t="47916" x="7261225" y="5011738"/>
          <p14:tracePt t="47924" x="7231063" y="5002213"/>
          <p14:tracePt t="47932" x="7200900" y="4981575"/>
          <p14:tracePt t="47940" x="7180263" y="4972050"/>
          <p14:tracePt t="47948" x="7159625" y="4972050"/>
          <p14:tracePt t="47956" x="7138988" y="4972050"/>
          <p14:tracePt t="47964" x="7129463" y="4972050"/>
          <p14:tracePt t="47972" x="7129463" y="4962525"/>
          <p14:tracePt t="47981" x="7119938" y="4962525"/>
          <p14:tracePt t="47988" x="7108825" y="4962525"/>
          <p14:tracePt t="48024" x="7099300" y="4972050"/>
          <p14:tracePt t="48032" x="7099300" y="4981575"/>
          <p14:tracePt t="48040" x="7089775" y="4992688"/>
          <p14:tracePt t="48048" x="7089775" y="5011738"/>
          <p14:tracePt t="48056" x="7089775" y="5022850"/>
          <p14:tracePt t="48064" x="7089775" y="5053013"/>
          <p14:tracePt t="48072" x="7089775" y="5073650"/>
          <p14:tracePt t="48081" x="7089775" y="5083175"/>
          <p14:tracePt t="48088" x="7089775" y="5103813"/>
          <p14:tracePt t="48097" x="7089775" y="5133975"/>
          <p14:tracePt t="48104" x="7089775" y="5153025"/>
          <p14:tracePt t="48114" x="7099300" y="5164138"/>
          <p14:tracePt t="48120" x="7108825" y="5183188"/>
          <p14:tracePt t="48131" x="7119938" y="5203825"/>
          <p14:tracePt t="48136" x="7138988" y="5203825"/>
          <p14:tracePt t="48149" x="7150100" y="5203825"/>
          <p14:tracePt t="48152" x="7170738" y="5213350"/>
          <p14:tracePt t="48162" x="7189788" y="5213350"/>
          <p14:tracePt t="48170" x="7200900" y="5213350"/>
          <p14:tracePt t="48178" x="7210425" y="5213350"/>
          <p14:tracePt t="48226" x="7210425" y="5203825"/>
          <p14:tracePt t="48234" x="7210425" y="5194300"/>
          <p14:tracePt t="48783" x="7210425" y="5203825"/>
          <p14:tracePt t="49772" x="7210425" y="5213350"/>
          <p14:tracePt t="49790" x="7200900" y="5213350"/>
          <p14:tracePt t="49796" x="7200900" y="5224463"/>
          <p14:tracePt t="49804" x="7189788" y="5233988"/>
          <p14:tracePt t="49814" x="7189788" y="5245100"/>
          <p14:tracePt t="49820" x="7180263" y="5254625"/>
          <p14:tracePt t="49838" x="7170738" y="5264150"/>
          <p14:tracePt t="49846" x="7159625" y="5275263"/>
          <p14:tracePt t="49862" x="7159625" y="5284788"/>
          <p14:tracePt t="50136" x="7150100" y="5284788"/>
          <p14:tracePt t="50143" x="7129463" y="5284788"/>
          <p14:tracePt t="50151" x="7108825" y="5284788"/>
          <p14:tracePt t="50160" x="7048500" y="5284788"/>
          <p14:tracePt t="50171" x="6967538" y="5275263"/>
          <p14:tracePt t="50176" x="6888163" y="5254625"/>
          <p14:tracePt t="50184" x="6716713" y="5173663"/>
          <p14:tracePt t="50191" x="6564313" y="5113338"/>
          <p14:tracePt t="50200" x="6423025" y="5053013"/>
          <p14:tracePt t="50208" x="6049963" y="4881563"/>
          <p14:tracePt t="50216" x="5878513" y="4800600"/>
          <p14:tracePt t="50224" x="5707063" y="4730750"/>
          <p14:tracePt t="50232" x="5607050" y="4679950"/>
          <p14:tracePt t="50240" x="5414963" y="4568825"/>
          <p14:tracePt t="50250" x="5314950" y="4478338"/>
          <p14:tracePt t="50260" x="5243513" y="4418013"/>
          <p14:tracePt t="50268" x="5192713" y="4367213"/>
          <p14:tracePt t="50276" x="5153025" y="4286250"/>
          <p14:tracePt t="50283" x="5132388" y="4225925"/>
          <p14:tracePt t="50292" x="5083175" y="4105275"/>
          <p14:tracePt t="50303" x="5062538" y="4044950"/>
          <p14:tracePt t="50308" x="5011738" y="3943350"/>
          <p14:tracePt t="50316" x="4951413" y="3822700"/>
          <p14:tracePt t="50324" x="4921250" y="3681413"/>
          <p14:tracePt t="50332" x="4881563" y="3570288"/>
          <p14:tracePt t="50340" x="4819650" y="3459163"/>
          <p14:tracePt t="50348" x="4800600" y="3398838"/>
          <p14:tracePt t="50356" x="4740275" y="3297238"/>
          <p14:tracePt t="50364" x="4678363" y="3197225"/>
          <p14:tracePt t="50374" x="4608513" y="3106738"/>
          <p14:tracePt t="50380" x="4518025" y="3025775"/>
          <p14:tracePt t="50390" x="4467225" y="2965450"/>
          <p14:tracePt t="50395" x="4397375" y="2905125"/>
          <p14:tracePt t="50406" x="4337050" y="2844800"/>
          <p14:tracePt t="50414" x="4265613" y="2794000"/>
          <p14:tracePt t="50422" x="4214813" y="2752725"/>
          <p14:tracePt t="50429" x="4184650" y="2722563"/>
          <p14:tracePt t="50438" x="4133850" y="2703513"/>
          <p14:tracePt t="50445" x="4114800" y="2682875"/>
          <p14:tracePt t="50453" x="4103688" y="2682875"/>
          <p14:tracePt t="50462" x="4094163" y="2673350"/>
          <p14:tracePt t="50478" x="4094163" y="2662238"/>
          <p14:tracePt t="50485" x="4084638" y="2662238"/>
          <p14:tracePt t="50494" x="4073525" y="2652713"/>
          <p14:tracePt t="50502" x="4043363" y="2641600"/>
          <p14:tracePt t="50510" x="4024313" y="2632075"/>
          <p14:tracePt t="50518" x="3983038" y="2622550"/>
          <p14:tracePt t="50526" x="3952875" y="2611438"/>
          <p14:tracePt t="50534" x="3892550" y="2601913"/>
          <p14:tracePt t="50542" x="3811588" y="2571750"/>
          <p14:tracePt t="50550" x="3771900" y="2562225"/>
          <p14:tracePt t="50558" x="3730625" y="2551113"/>
          <p14:tracePt t="50566" x="3670300" y="2541588"/>
          <p14:tracePt t="50574" x="3619500" y="2541588"/>
          <p14:tracePt t="50582" x="3589338" y="2532063"/>
          <p14:tracePt t="50590" x="3559175" y="2532063"/>
          <p14:tracePt t="50598" x="3540125" y="2532063"/>
          <p14:tracePt t="50608" x="3529013" y="2532063"/>
          <p14:tracePt t="50618" x="3519488" y="2532063"/>
          <p14:tracePt t="50670" x="3509963" y="2532063"/>
          <p14:tracePt t="50678" x="3498850" y="2532063"/>
          <p14:tracePt t="50693" x="3489325" y="2532063"/>
          <p14:tracePt t="50701" x="3479800" y="2532063"/>
          <p14:tracePt t="50708" x="3468688" y="2532063"/>
          <p14:tracePt t="50716" x="3459163" y="2532063"/>
          <p14:tracePt t="50724" x="3449638" y="2532063"/>
          <p14:tracePt t="50731" x="3438525" y="2532063"/>
          <p14:tracePt t="50740" x="3429000" y="2532063"/>
          <p14:tracePt t="50748" x="3429000" y="2520950"/>
          <p14:tracePt t="50780" x="3417888" y="2520950"/>
          <p14:tracePt t="50828" x="3408363" y="2520950"/>
          <p14:tracePt t="50836" x="3408363" y="2541588"/>
          <p14:tracePt t="50844" x="3398838" y="2562225"/>
          <p14:tracePt t="50852" x="3398838" y="2571750"/>
          <p14:tracePt t="50859" x="3398838" y="2592388"/>
          <p14:tracePt t="50867" x="3398838" y="2611438"/>
          <p14:tracePt t="50876" x="3398838" y="2632075"/>
          <p14:tracePt t="50883" x="3398838" y="2652713"/>
          <p14:tracePt t="50900" x="3398838" y="2682875"/>
          <p14:tracePt t="50908" x="3398838" y="2703513"/>
          <p14:tracePt t="50916" x="3398838" y="2733675"/>
          <p14:tracePt t="50924" x="3398838" y="2752725"/>
          <p14:tracePt t="50933" x="3398838" y="2773363"/>
          <p14:tracePt t="50940" x="3398838" y="2782888"/>
          <p14:tracePt t="50949" x="3398838" y="2803525"/>
          <p14:tracePt t="50958" x="3398838" y="2824163"/>
          <p14:tracePt t="50966" x="3398838" y="2833688"/>
          <p14:tracePt t="50973" x="3408363" y="2844800"/>
          <p14:tracePt t="50983" x="3408363" y="2854325"/>
          <p14:tracePt t="50989" x="3417888" y="2854325"/>
          <p14:tracePt t="51006" x="3429000" y="2854325"/>
          <p14:tracePt t="51021" x="3429000" y="2863850"/>
          <p14:tracePt t="51038" x="3438525" y="2863850"/>
          <p14:tracePt t="51054" x="3449638" y="2863850"/>
          <p14:tracePt t="51062" x="3459163" y="2863850"/>
          <p14:tracePt t="51070" x="3479800" y="2863850"/>
          <p14:tracePt t="51080" x="3498850" y="2863850"/>
          <p14:tracePt t="51090" x="3509963" y="2863850"/>
          <p14:tracePt t="51099" x="3529013" y="2863850"/>
          <p14:tracePt t="51106" x="3559175" y="2863850"/>
          <p14:tracePt t="51113" x="3579813" y="2863850"/>
          <p14:tracePt t="51122" x="3600450" y="2863850"/>
          <p14:tracePt t="51130" x="3609975" y="2863850"/>
          <p14:tracePt t="51138" x="3619500" y="2863850"/>
          <p14:tracePt t="51145" x="3630613" y="2874963"/>
          <p14:tracePt t="51205" x="3630613" y="2863850"/>
          <p14:tracePt t="51224" x="3630613" y="2854325"/>
          <p14:tracePt t="51230" x="3630613" y="2844800"/>
          <p14:tracePt t="51240" x="3630613" y="2824163"/>
          <p14:tracePt t="51247" x="3630613" y="2803525"/>
          <p14:tracePt t="51256" x="3630613" y="2794000"/>
          <p14:tracePt t="51264" x="3630613" y="2782888"/>
          <p14:tracePt t="51272" x="3630613" y="2763838"/>
          <p14:tracePt t="51280" x="3609975" y="2743200"/>
          <p14:tracePt t="51288" x="3600450" y="2722563"/>
          <p14:tracePt t="51296" x="3589338" y="2703513"/>
          <p14:tracePt t="51312" x="3589338" y="2692400"/>
          <p14:tracePt t="51319" x="3570288" y="2682875"/>
          <p14:tracePt t="51328" x="3559175" y="2682875"/>
          <p14:tracePt t="51336" x="3549650" y="2673350"/>
          <p14:tracePt t="51344" x="3540125" y="2673350"/>
          <p14:tracePt t="51368" x="3540125" y="2662238"/>
          <p14:tracePt t="51383" x="3529013" y="2662238"/>
          <p14:tracePt t="51392" x="3519488" y="2662238"/>
          <p14:tracePt t="51407" x="3498850" y="2662238"/>
          <p14:tracePt t="51423" x="3479800" y="2662238"/>
          <p14:tracePt t="51431" x="3459163" y="2662238"/>
          <p14:tracePt t="51439" x="3449638" y="2662238"/>
          <p14:tracePt t="51447" x="3438525" y="2662238"/>
          <p14:tracePt t="51455" x="3429000" y="2662238"/>
          <p14:tracePt t="51463" x="3417888" y="2662238"/>
          <p14:tracePt t="51472" x="3408363" y="2662238"/>
          <p14:tracePt t="51538" x="3408363" y="2673350"/>
          <p14:tracePt t="51545" x="3398838" y="2692400"/>
          <p14:tracePt t="51561" x="3398838" y="2713038"/>
          <p14:tracePt t="51569" x="3398838" y="2733675"/>
          <p14:tracePt t="51578" x="3398838" y="2743200"/>
          <p14:tracePt t="51586" x="3398838" y="2752725"/>
          <p14:tracePt t="51593" x="3398838" y="2773363"/>
          <p14:tracePt t="51601" x="3398838" y="2794000"/>
          <p14:tracePt t="51609" x="3398838" y="2813050"/>
          <p14:tracePt t="51617" x="3398838" y="2833688"/>
          <p14:tracePt t="51625" x="3408363" y="2854325"/>
          <p14:tracePt t="51633" x="3408363" y="2863850"/>
          <p14:tracePt t="51641" x="3417888" y="2874963"/>
          <p14:tracePt t="51649" x="3429000" y="2884488"/>
          <p14:tracePt t="51657" x="3438525" y="2894013"/>
          <p14:tracePt t="51666" x="3438525" y="2905125"/>
          <p14:tracePt t="51684" x="3449638" y="2905125"/>
          <p14:tracePt t="51694" x="3449638" y="2914650"/>
          <p14:tracePt t="51702" x="3459163" y="2914650"/>
          <p14:tracePt t="51718" x="3468688" y="2914650"/>
          <p14:tracePt t="51725" x="3479800" y="2914650"/>
          <p14:tracePt t="51749" x="3498850" y="2914650"/>
          <p14:tracePt t="51757" x="3519488" y="2914650"/>
          <p14:tracePt t="51765" x="3540125" y="2914650"/>
          <p14:tracePt t="51775" x="3549650" y="2914650"/>
          <p14:tracePt t="51781" x="3570288" y="2914650"/>
          <p14:tracePt t="51791" x="3589338" y="2914650"/>
          <p14:tracePt t="51797" x="3609975" y="2914650"/>
          <p14:tracePt t="51807" x="3630613" y="2914650"/>
          <p14:tracePt t="51813" x="3651250" y="2894013"/>
          <p14:tracePt t="51823" x="3670300" y="2884488"/>
          <p14:tracePt t="51839" x="3681413" y="2874963"/>
          <p14:tracePt t="51847" x="3681413" y="2863850"/>
          <p14:tracePt t="51863" x="3681413" y="2854325"/>
          <p14:tracePt t="51871" x="3681413" y="2844800"/>
          <p14:tracePt t="51879" x="3681413" y="2833688"/>
          <p14:tracePt t="51889" x="3681413" y="2824163"/>
          <p14:tracePt t="51899" x="3681413" y="2803525"/>
          <p14:tracePt t="51907" x="3681413" y="2794000"/>
          <p14:tracePt t="51916" x="3681413" y="2782888"/>
          <p14:tracePt t="51924" x="3681413" y="2773363"/>
          <p14:tracePt t="51931" x="3681413" y="2752725"/>
          <p14:tracePt t="51947" x="3681413" y="2743200"/>
          <p14:tracePt t="51955" x="3670300" y="2743200"/>
          <p14:tracePt t="51964" x="3660775" y="2733675"/>
          <p14:tracePt t="51971" x="3651250" y="2722563"/>
          <p14:tracePt t="51980" x="3630613" y="2713038"/>
          <p14:tracePt t="51987" x="3630613" y="2703513"/>
          <p14:tracePt t="51995" x="3619500" y="2703513"/>
          <p14:tracePt t="52003" x="3609975" y="2692400"/>
          <p14:tracePt t="52013" x="3600450" y="2692400"/>
          <p14:tracePt t="52019" x="3589338" y="2692400"/>
          <p14:tracePt t="52051" x="3579813" y="2692400"/>
          <p14:tracePt t="52085" x="3570288" y="2692400"/>
          <p14:tracePt t="52118" x="3570288" y="2703513"/>
          <p14:tracePt t="52133" x="3559175" y="2713038"/>
          <p14:tracePt t="52149" x="3559175" y="2722563"/>
          <p14:tracePt t="52165" x="3559175" y="2733675"/>
          <p14:tracePt t="52173" x="3559175" y="2743200"/>
          <p14:tracePt t="52181" x="3559175" y="2752725"/>
          <p14:tracePt t="52189" x="3559175" y="2773363"/>
          <p14:tracePt t="52197" x="3559175" y="2782888"/>
          <p14:tracePt t="52213" x="3559175" y="2794000"/>
          <p14:tracePt t="52221" x="3559175" y="2813050"/>
          <p14:tracePt t="52229" x="3559175" y="2824163"/>
          <p14:tracePt t="52237" x="3570288" y="2824163"/>
          <p14:tracePt t="52247" x="3570288" y="2833688"/>
          <p14:tracePt t="52254" x="3579813" y="2844800"/>
          <p14:tracePt t="52261" x="3589338" y="2854325"/>
          <p14:tracePt t="52277" x="3600450" y="2874963"/>
          <p14:tracePt t="52285" x="3609975" y="2874963"/>
          <p14:tracePt t="52293" x="3619500" y="2874963"/>
          <p14:tracePt t="52301" x="3630613" y="2874963"/>
          <p14:tracePt t="52309" x="3640138" y="2874963"/>
          <p14:tracePt t="52317" x="3651250" y="2884488"/>
          <p14:tracePt t="52326" x="3660775" y="2884488"/>
          <p14:tracePt t="52333" x="3670300" y="2884488"/>
          <p14:tracePt t="52343" x="3670300" y="2894013"/>
          <p14:tracePt t="52349" x="3681413" y="2894013"/>
          <p14:tracePt t="52412" x="3681413" y="2884488"/>
          <p14:tracePt t="52427" x="3690938" y="2874963"/>
          <p14:tracePt t="52435" x="3690938" y="2854325"/>
          <p14:tracePt t="52443" x="3690938" y="2844800"/>
          <p14:tracePt t="52459" x="3690938" y="2833688"/>
          <p14:tracePt t="52467" x="3690938" y="2824163"/>
          <p14:tracePt t="52475" x="3690938" y="2813050"/>
          <p14:tracePt t="52483" x="3690938" y="2803525"/>
          <p14:tracePt t="52499" x="3681413" y="2794000"/>
          <p14:tracePt t="52509" x="3681413" y="2782888"/>
          <p14:tracePt t="52515" x="3660775" y="2763838"/>
          <p14:tracePt t="52523" x="3630613" y="2752725"/>
          <p14:tracePt t="52531" x="3609975" y="2743200"/>
          <p14:tracePt t="52539" x="3579813" y="2722563"/>
          <p14:tracePt t="52547" x="3549650" y="2713038"/>
          <p14:tracePt t="52555" x="3529013" y="2703513"/>
          <p14:tracePt t="52563" x="3519488" y="2703513"/>
          <p14:tracePt t="52579" x="3509963" y="2703513"/>
          <p14:tracePt t="52634" x="3498850" y="2703513"/>
          <p14:tracePt t="52657" x="3498850" y="2713038"/>
          <p14:tracePt t="52697" x="3498850" y="2722563"/>
          <p14:tracePt t="52713" x="3498850" y="2733675"/>
          <p14:tracePt t="52729" x="3498850" y="2743200"/>
          <p14:tracePt t="52737" x="3489325" y="2743200"/>
          <p14:tracePt t="52745" x="3489325" y="2752725"/>
          <p14:tracePt t="52761" x="3489325" y="2763838"/>
          <p14:tracePt t="52777" x="3489325" y="2773363"/>
          <p14:tracePt t="52785" x="3489325" y="2782888"/>
          <p14:tracePt t="52811" x="3489325" y="2794000"/>
          <p14:tracePt t="52833" x="3489325" y="2803525"/>
          <p14:tracePt t="52841" x="3509963" y="2813050"/>
          <p14:tracePt t="52849" x="3519488" y="2824163"/>
          <p14:tracePt t="52857" x="3529013" y="2833688"/>
          <p14:tracePt t="52865" x="3540125" y="2833688"/>
          <p14:tracePt t="52873" x="3549650" y="2833688"/>
          <p14:tracePt t="52881" x="3559175" y="2833688"/>
          <p14:tracePt t="52890" x="3570288" y="2833688"/>
          <p14:tracePt t="52897" x="3579813" y="2833688"/>
          <p14:tracePt t="53027" x="3579813" y="2824163"/>
          <p14:tracePt t="53035" x="3579813" y="2813050"/>
          <p14:tracePt t="53043" x="3570288" y="2813050"/>
          <p14:tracePt t="53051" x="3559175" y="2803525"/>
          <p14:tracePt t="53059" x="3549650" y="2803525"/>
          <p14:tracePt t="53310" x="3570288" y="2803525"/>
          <p14:tracePt t="53318" x="3589338" y="2803525"/>
          <p14:tracePt t="53326" x="3630613" y="2803525"/>
          <p14:tracePt t="53334" x="3711575" y="2803525"/>
          <p14:tracePt t="53342" x="3832225" y="2824163"/>
          <p14:tracePt t="53350" x="4003675" y="2854325"/>
          <p14:tracePt t="53358" x="4114800" y="2863850"/>
          <p14:tracePt t="53366" x="4325938" y="2884488"/>
          <p14:tracePt t="53374" x="4457700" y="2894013"/>
          <p14:tracePt t="53382" x="4629150" y="2894013"/>
          <p14:tracePt t="53390" x="4810125" y="2894013"/>
          <p14:tracePt t="53397" x="5002213" y="2894013"/>
          <p14:tracePt t="53405" x="5173663" y="2894013"/>
          <p14:tracePt t="53413" x="5314950" y="2894013"/>
          <p14:tracePt t="53425" x="5395913" y="2894013"/>
          <p14:tracePt t="53433" x="5456238" y="2894013"/>
          <p14:tracePt t="53441" x="5535613" y="2894013"/>
          <p14:tracePt t="53449" x="5616575" y="2884488"/>
          <p14:tracePt t="53457" x="5646738" y="2874963"/>
          <p14:tracePt t="53465" x="5688013" y="2854325"/>
          <p14:tracePt t="53475" x="5718175" y="2844800"/>
          <p14:tracePt t="53481" x="5737225" y="2833688"/>
          <p14:tracePt t="53489" x="5778500" y="2813050"/>
          <p14:tracePt t="53499" x="5859463" y="2794000"/>
          <p14:tracePt t="53507" x="5919788" y="2773363"/>
          <p14:tracePt t="53515" x="5989638" y="2763838"/>
          <p14:tracePt t="53523" x="6030913" y="2752725"/>
          <p14:tracePt t="53531" x="6091238" y="2743200"/>
          <p14:tracePt t="53539" x="6151563" y="2733675"/>
          <p14:tracePt t="53547" x="6191250" y="2733675"/>
          <p14:tracePt t="53555" x="6242050" y="2722563"/>
          <p14:tracePt t="53563" x="6283325" y="2703513"/>
          <p14:tracePt t="53571" x="6313488" y="2703513"/>
          <p14:tracePt t="53579" x="6343650" y="2692400"/>
          <p14:tracePt t="53587" x="6373813" y="2692400"/>
          <p14:tracePt t="53595" x="6413500" y="2692400"/>
          <p14:tracePt t="53603" x="6443663" y="2692400"/>
          <p14:tracePt t="53611" x="6484938" y="2692400"/>
          <p14:tracePt t="53619" x="6515100" y="2692400"/>
          <p14:tracePt t="53629" x="6534150" y="2692400"/>
          <p14:tracePt t="53639" x="6554788" y="2692400"/>
          <p14:tracePt t="53647" x="6564313" y="2692400"/>
          <p14:tracePt t="53703" x="6575425" y="2692400"/>
          <p14:tracePt t="53711" x="6575425" y="2682875"/>
          <p14:tracePt t="53735" x="6584950" y="2682875"/>
          <p14:tracePt t="53785" x="6594475" y="2682875"/>
          <p14:tracePt t="53801" x="6605588" y="2692400"/>
          <p14:tracePt t="53809" x="6615113" y="2713038"/>
          <p14:tracePt t="53818" x="6624638" y="2743200"/>
          <p14:tracePt t="53825" x="6645275" y="2782888"/>
          <p14:tracePt t="53835" x="6656388" y="2813050"/>
          <p14:tracePt t="53845" x="6675438" y="2844800"/>
          <p14:tracePt t="53853" x="6696075" y="2874963"/>
          <p14:tracePt t="53861" x="6705600" y="2894013"/>
          <p14:tracePt t="53869" x="6726238" y="2914650"/>
          <p14:tracePt t="53877" x="6746875" y="2935288"/>
          <p14:tracePt t="53885" x="6765925" y="2954338"/>
          <p14:tracePt t="53893" x="6796088" y="2965450"/>
          <p14:tracePt t="53902" x="6827838" y="2974975"/>
          <p14:tracePt t="53909" x="6858000" y="2974975"/>
          <p14:tracePt t="53918" x="6877050" y="2984500"/>
          <p14:tracePt t="53925" x="6907213" y="2984500"/>
          <p14:tracePt t="53935" x="6927850" y="2984500"/>
          <p14:tracePt t="53945" x="6978650" y="2984500"/>
          <p14:tracePt t="53953" x="6999288" y="2984500"/>
          <p14:tracePt t="53961" x="7038975" y="2984500"/>
          <p14:tracePt t="53969" x="7069138" y="2984500"/>
          <p14:tracePt t="53977" x="7099300" y="2984500"/>
          <p14:tracePt t="53987" x="7119938" y="2984500"/>
          <p14:tracePt t="53993" x="7159625" y="2984500"/>
          <p14:tracePt t="54001" x="7170738" y="2984500"/>
          <p14:tracePt t="54009" x="7189788" y="2974975"/>
          <p14:tracePt t="54017" x="7210425" y="2974975"/>
          <p14:tracePt t="54025" x="7219950" y="2965450"/>
          <p14:tracePt t="54035" x="7219950" y="2954338"/>
          <p14:tracePt t="54051" x="7231063" y="2944813"/>
          <p14:tracePt t="54057" x="7240588" y="2944813"/>
          <p14:tracePt t="54075" x="7240588" y="2935288"/>
          <p14:tracePt t="54091" x="7250113" y="2924175"/>
          <p14:tracePt t="54100" x="7250113" y="2905125"/>
          <p14:tracePt t="54115" x="7250113" y="2884488"/>
          <p14:tracePt t="54123" x="7250113" y="2874963"/>
          <p14:tracePt t="54131" x="7250113" y="2863850"/>
          <p14:tracePt t="54141" x="7250113" y="2854325"/>
          <p14:tracePt t="54151" x="7250113" y="2844800"/>
          <p14:tracePt t="54159" x="7250113" y="2833688"/>
          <p14:tracePt t="54168" x="7250113" y="2824163"/>
          <p14:tracePt t="54175" x="7250113" y="2813050"/>
          <p14:tracePt t="54199" x="7250113" y="2803525"/>
          <p14:tracePt t="54207" x="7250113" y="2782888"/>
          <p14:tracePt t="54216" x="7250113" y="2763838"/>
          <p14:tracePt t="54231" x="7250113" y="2743200"/>
          <p14:tracePt t="54247" x="7250113" y="2733675"/>
          <p14:tracePt t="54255" x="7250113" y="2722563"/>
          <p14:tracePt t="54263" x="7240588" y="2722563"/>
          <p14:tracePt t="54279" x="7231063" y="2722563"/>
          <p14:tracePt t="54287" x="7219950" y="2722563"/>
          <p14:tracePt t="54311" x="7210425" y="2722563"/>
          <p14:tracePt t="54329" x="7200900" y="2722563"/>
          <p14:tracePt t="54335" x="7189788" y="2722563"/>
          <p14:tracePt t="54357" x="7180263" y="2722563"/>
          <p14:tracePt t="54373" x="7170738" y="2722563"/>
          <p14:tracePt t="54389" x="7159625" y="2743200"/>
          <p14:tracePt t="54397" x="7150100" y="2752725"/>
          <p14:tracePt t="54413" x="7150100" y="2773363"/>
          <p14:tracePt t="54421" x="7138988" y="2782888"/>
          <p14:tracePt t="54429" x="7138988" y="2794000"/>
          <p14:tracePt t="54437" x="7138988" y="2803525"/>
          <p14:tracePt t="54445" x="7138988" y="2813050"/>
          <p14:tracePt t="54453" x="7138988" y="2833688"/>
          <p14:tracePt t="54461" x="7138988" y="2844800"/>
          <p14:tracePt t="54469" x="7150100" y="2854325"/>
          <p14:tracePt t="54477" x="7159625" y="2863850"/>
          <p14:tracePt t="54485" x="7170738" y="2874963"/>
          <p14:tracePt t="54493" x="7170738" y="2884488"/>
          <p14:tracePt t="54501" x="7189788" y="2894013"/>
          <p14:tracePt t="54509" x="7200900" y="2894013"/>
          <p14:tracePt t="54517" x="7219950" y="2894013"/>
          <p14:tracePt t="54525" x="7231063" y="2894013"/>
          <p14:tracePt t="54533" x="7250113" y="2894013"/>
          <p14:tracePt t="54541" x="7280275" y="2894013"/>
          <p14:tracePt t="54551" x="7310438" y="2894013"/>
          <p14:tracePt t="54557" x="7331075" y="2894013"/>
          <p14:tracePt t="54565" x="7351713" y="2894013"/>
          <p14:tracePt t="54573" x="7372350" y="2894013"/>
          <p14:tracePt t="54581" x="7381875" y="2894013"/>
          <p14:tracePt t="54591" x="7381875" y="2884488"/>
          <p14:tracePt t="54597" x="7391400" y="2874963"/>
          <p14:tracePt t="54607" x="7402513" y="2863850"/>
          <p14:tracePt t="54614" x="7412038" y="2863850"/>
          <p14:tracePt t="54629" x="7412038" y="2854325"/>
          <p14:tracePt t="54639" x="7412038" y="2844800"/>
          <p14:tracePt t="54655" x="7412038" y="2824163"/>
          <p14:tracePt t="54664" x="7421563" y="2813050"/>
          <p14:tracePt t="54671" x="7421563" y="2794000"/>
          <p14:tracePt t="54679" x="7421563" y="2773363"/>
          <p14:tracePt t="54687" x="7421563" y="2743200"/>
          <p14:tracePt t="54695" x="7421563" y="2722563"/>
          <p14:tracePt t="54703" x="7421563" y="2703513"/>
          <p14:tracePt t="54711" x="7421563" y="2692400"/>
          <p14:tracePt t="54719" x="7421563" y="2682875"/>
          <p14:tracePt t="54727" x="7421563" y="2662238"/>
          <p14:tracePt t="54735" x="7412038" y="2641600"/>
          <p14:tracePt t="54743" x="7391400" y="2622550"/>
          <p14:tracePt t="54751" x="7381875" y="2601913"/>
          <p14:tracePt t="54759" x="7361238" y="2592388"/>
          <p14:tracePt t="54767" x="7342188" y="2571750"/>
          <p14:tracePt t="54775" x="7310438" y="2551113"/>
          <p14:tracePt t="54783" x="7291388" y="2541588"/>
          <p14:tracePt t="54791" x="7261225" y="2532063"/>
          <p14:tracePt t="54799" x="7240588" y="2520950"/>
          <p14:tracePt t="54807" x="7219950" y="2520950"/>
          <p14:tracePt t="54815" x="7210425" y="2520950"/>
          <p14:tracePt t="54831" x="7200900" y="2520950"/>
          <p14:tracePt t="54929" x="7200900" y="2541588"/>
          <p14:tracePt t="54937" x="7200900" y="2562225"/>
          <p14:tracePt t="54945" x="7200900" y="2571750"/>
          <p14:tracePt t="54953" x="7200900" y="2601913"/>
          <p14:tracePt t="54961" x="7200900" y="2632075"/>
          <p14:tracePt t="54969" x="7200900" y="2652713"/>
          <p14:tracePt t="54977" x="7200900" y="2673350"/>
          <p14:tracePt t="54985" x="7200900" y="2692400"/>
          <p14:tracePt t="54993" x="7200900" y="2703513"/>
          <p14:tracePt t="55001" x="7210425" y="2713038"/>
          <p14:tracePt t="55012" x="7219950" y="2722563"/>
          <p14:tracePt t="55021" x="7219950" y="2733675"/>
          <p14:tracePt t="55029" x="7231063" y="2733675"/>
          <p14:tracePt t="55037" x="7240588" y="2743200"/>
          <p14:tracePt t="55045" x="7240588" y="2752725"/>
          <p14:tracePt t="55062" x="7250113" y="2752725"/>
          <p14:tracePt t="55077" x="7261225" y="2752725"/>
          <p14:tracePt t="55093" x="7270750" y="2752725"/>
          <p14:tracePt t="55101" x="7280275" y="2752725"/>
          <p14:tracePt t="55109" x="7291388" y="2763838"/>
          <p14:tracePt t="55117" x="7300913" y="2763838"/>
          <p14:tracePt t="55125" x="7310438" y="2763838"/>
          <p14:tracePt t="55133" x="7331075" y="2763838"/>
          <p14:tracePt t="55149" x="7342188" y="2763838"/>
          <p14:tracePt t="55397" x="7342188" y="2752725"/>
          <p14:tracePt t="55486" x="7342188" y="2743200"/>
          <p14:tracePt t="55566" x="7351713" y="2743200"/>
          <p14:tracePt t="55594" x="7351713" y="2733675"/>
          <p14:tracePt t="55975" x="7342188" y="2733675"/>
          <p14:tracePt t="55986" x="7331075" y="2743200"/>
          <p14:tracePt t="55991" x="7310438" y="2752725"/>
          <p14:tracePt t="56002" x="7291388" y="2763838"/>
          <p14:tracePt t="56007" x="7261225" y="2782888"/>
          <p14:tracePt t="56017" x="7219950" y="2803525"/>
          <p14:tracePt t="56024" x="7180263" y="2824163"/>
          <p14:tracePt t="56033" x="7129463" y="2844800"/>
          <p14:tracePt t="56039" x="7089775" y="2874963"/>
          <p14:tracePt t="56049" x="7038975" y="2894013"/>
          <p14:tracePt t="56057" x="6978650" y="2924175"/>
          <p14:tracePt t="56065" x="6918325" y="2944813"/>
          <p14:tracePt t="56074" x="6816725" y="2984500"/>
          <p14:tracePt t="56081" x="6746875" y="3016250"/>
          <p14:tracePt t="56089" x="6665913" y="3046413"/>
          <p14:tracePt t="56097" x="6564313" y="3065463"/>
          <p14:tracePt t="56105" x="6484938" y="3086100"/>
          <p14:tracePt t="56113" x="6272213" y="3116263"/>
          <p14:tracePt t="56121" x="5859463" y="3116263"/>
          <p14:tracePt t="56129" x="5495925" y="3106738"/>
          <p14:tracePt t="56137" x="5021263" y="3055938"/>
          <p14:tracePt t="56145" x="4467225" y="2954338"/>
          <p14:tracePt t="56153" x="3892550" y="2824163"/>
          <p14:tracePt t="56161" x="3216275" y="2692400"/>
          <p14:tracePt t="56174" x="2682875" y="2511425"/>
          <p14:tracePt t="56177" x="2027238" y="2319338"/>
          <p14:tracePt t="56185" x="1522413" y="2147888"/>
          <p14:tracePt t="56193" x="1128713" y="1976438"/>
          <p14:tracePt t="56201" x="908050" y="1876425"/>
          <p14:tracePt t="56209" x="715963" y="1754188"/>
          <p14:tracePt t="56217" x="614363" y="1674813"/>
          <p14:tracePt t="56225" x="554038" y="1612900"/>
          <p14:tracePt t="56233" x="504825" y="1503363"/>
          <p14:tracePt t="56241" x="474663" y="1441450"/>
          <p14:tracePt t="56249" x="463550" y="1381125"/>
          <p14:tracePt t="56257" x="454025" y="1341438"/>
          <p14:tracePt t="56265" x="423863" y="1270000"/>
          <p14:tracePt t="56272" x="382588" y="1160463"/>
          <p14:tracePt t="56283" x="342900" y="1058863"/>
          <p14:tracePt t="56291" x="312738" y="989013"/>
          <p14:tracePt t="56303" x="252413" y="887413"/>
          <p14:tracePt t="56309" x="180975" y="787400"/>
          <p14:tracePt t="56319" x="120650" y="715963"/>
          <p14:tracePt t="56325" x="50800" y="635000"/>
          <p14:tracePt t="56335" x="0" y="5651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8.3.2 </a:t>
            </a:r>
            <a:r>
              <a:rPr lang="ko-KR" altLang="en-US" dirty="0"/>
              <a:t>공격할 이미지 불러오기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1183674" cy="2924175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6"/>
              <a:defRPr/>
            </a:pPr>
            <a:r>
              <a:rPr lang="ko-KR" altLang="en-US" dirty="0"/>
              <a:t>원본 이미지 </a:t>
            </a:r>
            <a:r>
              <a:rPr lang="ko-KR" altLang="en-US" dirty="0" err="1"/>
              <a:t>텐서의</a:t>
            </a:r>
            <a:r>
              <a:rPr lang="ko-KR" altLang="en-US" dirty="0"/>
              <a:t> 시각화를 위해 </a:t>
            </a:r>
            <a:r>
              <a:rPr lang="en-US" altLang="ko-KR" dirty="0"/>
              <a:t>squeeze() </a:t>
            </a:r>
            <a:r>
              <a:rPr lang="ko-KR" altLang="en-US" dirty="0"/>
              <a:t>함수로 차원을 줄이고 </a:t>
            </a:r>
            <a:r>
              <a:rPr lang="en-US" altLang="ko-KR" dirty="0"/>
              <a:t>detach() </a:t>
            </a:r>
            <a:r>
              <a:rPr lang="ko-KR" altLang="en-US" dirty="0"/>
              <a:t>함수로 원본 이미지 </a:t>
            </a:r>
            <a:r>
              <a:rPr lang="ko-KR" altLang="en-US" dirty="0" err="1"/>
              <a:t>텐서와의</a:t>
            </a:r>
            <a:r>
              <a:rPr lang="ko-KR" altLang="en-US" dirty="0"/>
              <a:t> 연결을 끊습니다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dirty="0"/>
              <a:t>transpose()</a:t>
            </a:r>
            <a:r>
              <a:rPr lang="ko-KR" altLang="en-US" dirty="0"/>
              <a:t>로 뒤집힌 이미지를 제자리로 돌려놓고 </a:t>
            </a:r>
            <a:r>
              <a:rPr lang="ko-KR" altLang="en-US" dirty="0" err="1"/>
              <a:t>맷플롯립</a:t>
            </a:r>
            <a:r>
              <a:rPr lang="ko-KR" altLang="en-US" dirty="0"/>
              <a:t> 라이브러리와 호환하는 </a:t>
            </a:r>
            <a:r>
              <a:rPr lang="ko-KR" altLang="en-US" dirty="0" err="1"/>
              <a:t>넘파이</a:t>
            </a:r>
            <a:r>
              <a:rPr lang="ko-KR" altLang="en-US" dirty="0"/>
              <a:t> 행렬로 만들기 위해 </a:t>
            </a:r>
            <a:r>
              <a:rPr lang="en-US" altLang="ko-KR" dirty="0" err="1"/>
              <a:t>numpy</a:t>
            </a:r>
            <a:r>
              <a:rPr lang="en-US" altLang="ko-KR" dirty="0"/>
              <a:t>() </a:t>
            </a:r>
            <a:r>
              <a:rPr lang="ko-KR" altLang="en-US" dirty="0"/>
              <a:t>함수를 호출합니다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마지막으로 </a:t>
            </a:r>
            <a:r>
              <a:rPr lang="en-US" altLang="ko-KR" dirty="0" err="1"/>
              <a:t>plt.imshow</a:t>
            </a:r>
            <a:r>
              <a:rPr lang="en-US" altLang="ko-KR" dirty="0"/>
              <a:t>() </a:t>
            </a:r>
            <a:r>
              <a:rPr lang="ko-KR" altLang="en-US" dirty="0"/>
              <a:t>함수로 이미지를 </a:t>
            </a:r>
            <a:r>
              <a:rPr lang="ko-KR" altLang="en-US" dirty="0" err="1"/>
              <a:t>시각화합니다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842AB8-FD2F-4D5D-8169-51DFB4CD0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88" y="3323893"/>
            <a:ext cx="7515225" cy="1914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3BDDE4-9F8F-453E-A2F9-8CBE261E1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800" y="2819067"/>
            <a:ext cx="3038475" cy="292417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EF76B3E-17D7-4206-97A5-2CC1FA753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54545"/>
      </p:ext>
    </p:extLst>
  </p:cSld>
  <p:clrMapOvr>
    <a:masterClrMapping/>
  </p:clrMapOvr>
  <p:transition advTm="323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" x="2006600" y="1422400"/>
          <p14:tracePt t="293" x="1976438" y="1441450"/>
          <p14:tracePt t="306" x="1955800" y="1452563"/>
          <p14:tracePt t="316" x="1946275" y="1452563"/>
          <p14:tracePt t="322" x="1925638" y="1462088"/>
          <p14:tracePt t="332" x="1916113" y="1462088"/>
          <p14:tracePt t="348" x="1895475" y="1462088"/>
          <p14:tracePt t="356" x="1885950" y="1473200"/>
          <p14:tracePt t="364" x="1865313" y="1473200"/>
          <p14:tracePt t="372" x="1855788" y="1473200"/>
          <p14:tracePt t="380" x="1844675" y="1482725"/>
          <p14:tracePt t="388" x="1825625" y="1482725"/>
          <p14:tracePt t="396" x="1795463" y="1492250"/>
          <p14:tracePt t="404" x="1774825" y="1503363"/>
          <p14:tracePt t="412" x="1754188" y="1503363"/>
          <p14:tracePt t="421" x="1724025" y="1512888"/>
          <p14:tracePt t="428" x="1714500" y="1512888"/>
          <p14:tracePt t="436" x="1693863" y="1522413"/>
          <p14:tracePt t="444" x="1684338" y="1522413"/>
          <p14:tracePt t="452" x="1663700" y="1533525"/>
          <p14:tracePt t="460" x="1654175" y="1533525"/>
          <p14:tracePt t="468" x="1643063" y="1533525"/>
          <p14:tracePt t="492" x="1633538" y="1533525"/>
          <p14:tracePt t="500" x="1624013" y="1533525"/>
          <p14:tracePt t="532" x="1612900" y="1533525"/>
          <p14:tracePt t="1064" x="1612900" y="1543050"/>
          <p14:tracePt t="1080" x="1612900" y="1552575"/>
          <p14:tracePt t="1088" x="1624013" y="1552575"/>
          <p14:tracePt t="1096" x="1633538" y="1563688"/>
          <p14:tracePt t="1104" x="1633538" y="1573213"/>
          <p14:tracePt t="1120" x="1643063" y="1573213"/>
          <p14:tracePt t="1128" x="1654175" y="1573213"/>
          <p14:tracePt t="1136" x="1663700" y="1573213"/>
          <p14:tracePt t="1144" x="1684338" y="1573213"/>
          <p14:tracePt t="1152" x="1693863" y="1573213"/>
          <p14:tracePt t="1162" x="1724025" y="1573213"/>
          <p14:tracePt t="1170" x="1754188" y="1573213"/>
          <p14:tracePt t="1178" x="1784350" y="1573213"/>
          <p14:tracePt t="1186" x="1814513" y="1573213"/>
          <p14:tracePt t="1194" x="1865313" y="1582738"/>
          <p14:tracePt t="1202" x="1895475" y="1582738"/>
          <p14:tracePt t="1210" x="1925638" y="1582738"/>
          <p14:tracePt t="1218" x="1955800" y="1582738"/>
          <p14:tracePt t="1226" x="1997075" y="1582738"/>
          <p14:tracePt t="1233" x="2036763" y="1603375"/>
          <p14:tracePt t="1242" x="2066925" y="1603375"/>
          <p14:tracePt t="1250" x="2097088" y="1603375"/>
          <p14:tracePt t="1258" x="2127250" y="1603375"/>
          <p14:tracePt t="1266" x="2147888" y="1603375"/>
          <p14:tracePt t="1274" x="2168525" y="1603375"/>
          <p14:tracePt t="1290" x="2187575" y="1603375"/>
          <p14:tracePt t="1298" x="2198688" y="1603375"/>
          <p14:tracePt t="1306" x="2208213" y="1603375"/>
          <p14:tracePt t="1338" x="2219325" y="1603375"/>
          <p14:tracePt t="1450" x="2238375" y="1603375"/>
          <p14:tracePt t="1460" x="2249488" y="1603375"/>
          <p14:tracePt t="1468" x="2259013" y="1603375"/>
          <p14:tracePt t="1476" x="2309813" y="1603375"/>
          <p14:tracePt t="1484" x="2339975" y="1603375"/>
          <p14:tracePt t="1492" x="2379663" y="1603375"/>
          <p14:tracePt t="1500" x="2430463" y="1603375"/>
          <p14:tracePt t="1508" x="2511425" y="1603375"/>
          <p14:tracePt t="1516" x="2551113" y="1612900"/>
          <p14:tracePt t="1524" x="2611438" y="1624013"/>
          <p14:tracePt t="1532" x="2692400" y="1624013"/>
          <p14:tracePt t="1540" x="2752725" y="1633538"/>
          <p14:tracePt t="1548" x="2813050" y="1644650"/>
          <p14:tracePt t="1556" x="2854325" y="1644650"/>
          <p14:tracePt t="1564" x="2884488" y="1644650"/>
          <p14:tracePt t="1572" x="2903538" y="1654175"/>
          <p14:tracePt t="1580" x="2914650" y="1654175"/>
          <p14:tracePt t="1588" x="2924175" y="1654175"/>
          <p14:tracePt t="1751" x="2935288" y="1654175"/>
          <p14:tracePt t="1758" x="2944813" y="1644650"/>
          <p14:tracePt t="1766" x="2965450" y="1644650"/>
          <p14:tracePt t="1774" x="2984500" y="1633538"/>
          <p14:tracePt t="1782" x="3005138" y="1633538"/>
          <p14:tracePt t="1790" x="3035300" y="1633538"/>
          <p14:tracePt t="1798" x="3074988" y="1612900"/>
          <p14:tracePt t="1806" x="3106738" y="1603375"/>
          <p14:tracePt t="1814" x="3155950" y="1593850"/>
          <p14:tracePt t="1822" x="3216275" y="1582738"/>
          <p14:tracePt t="1830" x="3257550" y="1573213"/>
          <p14:tracePt t="1838" x="3297238" y="1563688"/>
          <p14:tracePt t="1846" x="3357563" y="1552575"/>
          <p14:tracePt t="1854" x="3408363" y="1543050"/>
          <p14:tracePt t="1862" x="3449638" y="1543050"/>
          <p14:tracePt t="1870" x="3479800" y="1543050"/>
          <p14:tracePt t="1878" x="3489325" y="1543050"/>
          <p14:tracePt t="1886" x="3498850" y="1543050"/>
          <p14:tracePt t="1960" x="3509963" y="1533525"/>
          <p14:tracePt t="1966" x="3529013" y="1533525"/>
          <p14:tracePt t="1976" x="3540125" y="1533525"/>
          <p14:tracePt t="1996" x="3570288" y="1533525"/>
          <p14:tracePt t="1999" x="3579813" y="1533525"/>
          <p14:tracePt t="2008" x="3600450" y="1533525"/>
          <p14:tracePt t="2016" x="3609975" y="1533525"/>
          <p14:tracePt t="2024" x="3619500" y="1533525"/>
          <p14:tracePt t="2032" x="3630613" y="1533525"/>
          <p14:tracePt t="2040" x="3640138" y="1533525"/>
          <p14:tracePt t="2056" x="3651250" y="1533525"/>
          <p14:tracePt t="2404" x="3660775" y="1533525"/>
          <p14:tracePt t="2415" x="3690938" y="1533525"/>
          <p14:tracePt t="2419" x="3730625" y="1522413"/>
          <p14:tracePt t="2430" x="3790950" y="1522413"/>
          <p14:tracePt t="2438" x="3852863" y="1522413"/>
          <p14:tracePt t="2446" x="3913188" y="1522413"/>
          <p14:tracePt t="2454" x="4024313" y="1533525"/>
          <p14:tracePt t="2462" x="4144963" y="1552575"/>
          <p14:tracePt t="2470" x="4256088" y="1563688"/>
          <p14:tracePt t="2478" x="4356100" y="1593850"/>
          <p14:tracePt t="2488" x="4487863" y="1612900"/>
          <p14:tracePt t="2494" x="4587875" y="1624013"/>
          <p14:tracePt t="2502" x="4678363" y="1633538"/>
          <p14:tracePt t="2511" x="4779963" y="1654175"/>
          <p14:tracePt t="2518" x="4840288" y="1654175"/>
          <p14:tracePt t="2526" x="4881563" y="1663700"/>
          <p14:tracePt t="2534" x="4891088" y="1663700"/>
          <p14:tracePt t="2542" x="4911725" y="1663700"/>
          <p14:tracePt t="2992" x="4921250" y="1663700"/>
          <p14:tracePt t="3000" x="4951413" y="1663700"/>
          <p14:tracePt t="3006" x="4972050" y="1663700"/>
          <p14:tracePt t="3014" x="5002213" y="1663700"/>
          <p14:tracePt t="3022" x="5041900" y="1663700"/>
          <p14:tracePt t="3030" x="5083175" y="1663700"/>
          <p14:tracePt t="3038" x="5153025" y="1663700"/>
          <p14:tracePt t="3046" x="5213350" y="1663700"/>
          <p14:tracePt t="3053" x="5273675" y="1663700"/>
          <p14:tracePt t="3062" x="5345113" y="1663700"/>
          <p14:tracePt t="3069" x="5405438" y="1663700"/>
          <p14:tracePt t="3078" x="5486400" y="1663700"/>
          <p14:tracePt t="3085" x="5546725" y="1663700"/>
          <p14:tracePt t="3093" x="5616575" y="1663700"/>
          <p14:tracePt t="3101" x="5697538" y="1674813"/>
          <p14:tracePt t="3109" x="5737225" y="1674813"/>
          <p14:tracePt t="3117" x="5799138" y="1693863"/>
          <p14:tracePt t="3128" x="5838825" y="1693863"/>
          <p14:tracePt t="3133" x="5868988" y="1693863"/>
          <p14:tracePt t="3144" x="5878513" y="1693863"/>
          <p14:tracePt t="3402" x="5889625" y="1693863"/>
          <p14:tracePt t="3934" x="5899150" y="1693863"/>
          <p14:tracePt t="3939" x="5908675" y="1693863"/>
          <p14:tracePt t="3955" x="5929313" y="1693863"/>
          <p14:tracePt t="3963" x="5949950" y="1693863"/>
          <p14:tracePt t="3973" x="5970588" y="1693863"/>
          <p14:tracePt t="3988" x="5980113" y="1693863"/>
          <p14:tracePt t="3989" x="6010275" y="1693863"/>
          <p14:tracePt t="3998" x="6040438" y="1693863"/>
          <p14:tracePt t="4005" x="6070600" y="1693863"/>
          <p14:tracePt t="4016" x="6111875" y="1693863"/>
          <p14:tracePt t="4026" x="6142038" y="1693863"/>
          <p14:tracePt t="4033" x="6151563" y="1693863"/>
          <p14:tracePt t="4042" x="6181725" y="1693863"/>
          <p14:tracePt t="4049" x="6221413" y="1693863"/>
          <p14:tracePt t="4057" x="6242050" y="1693863"/>
          <p14:tracePt t="4065" x="6272213" y="1693863"/>
          <p14:tracePt t="4073" x="6292850" y="1684338"/>
          <p14:tracePt t="4081" x="6313488" y="1684338"/>
          <p14:tracePt t="4089" x="6332538" y="1684338"/>
          <p14:tracePt t="4098" x="6343650" y="1684338"/>
          <p14:tracePt t="4105" x="6353175" y="1684338"/>
          <p14:tracePt t="4113" x="6362700" y="1684338"/>
          <p14:tracePt t="4122" x="6383338" y="1684338"/>
          <p14:tracePt t="4129" x="6392863" y="1684338"/>
          <p14:tracePt t="4145" x="6413500" y="1684338"/>
          <p14:tracePt t="4154" x="6434138" y="1684338"/>
          <p14:tracePt t="4162" x="6464300" y="1684338"/>
          <p14:tracePt t="4169" x="6494463" y="1684338"/>
          <p14:tracePt t="4177" x="6534150" y="1693863"/>
          <p14:tracePt t="4185" x="6575425" y="1693863"/>
          <p14:tracePt t="4193" x="6624638" y="1693863"/>
          <p14:tracePt t="4202" x="6665913" y="1704975"/>
          <p14:tracePt t="4210" x="6705600" y="1704975"/>
          <p14:tracePt t="4219" x="6735763" y="1704975"/>
          <p14:tracePt t="4230" x="6777038" y="1704975"/>
          <p14:tracePt t="4238" x="6807200" y="1704975"/>
          <p14:tracePt t="4246" x="6816725" y="1704975"/>
          <p14:tracePt t="4256" x="6846888" y="1704975"/>
          <p14:tracePt t="4261" x="6877050" y="1704975"/>
          <p14:tracePt t="4272" x="6907213" y="1704975"/>
          <p14:tracePt t="4277" x="6948488" y="1704975"/>
          <p14:tracePt t="4287" x="6967538" y="1704975"/>
          <p14:tracePt t="4295" x="6999288" y="1704975"/>
          <p14:tracePt t="4304" x="7029450" y="1704975"/>
          <p14:tracePt t="4311" x="7059613" y="1704975"/>
          <p14:tracePt t="4319" x="7089775" y="1704975"/>
          <p14:tracePt t="4327" x="7129463" y="1704975"/>
          <p14:tracePt t="4335" x="7170738" y="1704975"/>
          <p14:tracePt t="4343" x="7210425" y="1704975"/>
          <p14:tracePt t="4351" x="7250113" y="1704975"/>
          <p14:tracePt t="4359" x="7300913" y="1693863"/>
          <p14:tracePt t="4368" x="7342188" y="1693863"/>
          <p14:tracePt t="4375" x="7381875" y="1684338"/>
          <p14:tracePt t="4384" x="7402513" y="1684338"/>
          <p14:tracePt t="4391" x="7442200" y="1684338"/>
          <p14:tracePt t="4399" x="7472363" y="1684338"/>
          <p14:tracePt t="4407" x="7523163" y="1663700"/>
          <p14:tracePt t="4416" x="7532688" y="1663700"/>
          <p14:tracePt t="4425" x="7553325" y="1654175"/>
          <p14:tracePt t="4431" x="7573963" y="1654175"/>
          <p14:tracePt t="4440" x="7583488" y="1654175"/>
          <p14:tracePt t="5456" x="7593013" y="1654175"/>
          <p14:tracePt t="5464" x="7604125" y="1654175"/>
          <p14:tracePt t="5472" x="7623175" y="1654175"/>
          <p14:tracePt t="5479" x="7653338" y="1654175"/>
          <p14:tracePt t="5488" x="7683500" y="1654175"/>
          <p14:tracePt t="5498" x="7745413" y="1654175"/>
          <p14:tracePt t="5504" x="7815263" y="1654175"/>
          <p14:tracePt t="5513" x="7896225" y="1654175"/>
          <p14:tracePt t="5520" x="7956550" y="1654175"/>
          <p14:tracePt t="5528" x="7996238" y="1654175"/>
          <p14:tracePt t="5535" x="8077200" y="1663700"/>
          <p14:tracePt t="5543" x="8137525" y="1663700"/>
          <p14:tracePt t="5551" x="8178800" y="1663700"/>
          <p14:tracePt t="5559" x="8239125" y="1674813"/>
          <p14:tracePt t="5567" x="8278813" y="1674813"/>
          <p14:tracePt t="5575" x="8339138" y="1684338"/>
          <p14:tracePt t="5583" x="8359775" y="1684338"/>
          <p14:tracePt t="5591" x="8410575" y="1693863"/>
          <p14:tracePt t="5601" x="8450263" y="1693863"/>
          <p14:tracePt t="5611" x="8480425" y="1704975"/>
          <p14:tracePt t="5619" x="8521700" y="1704975"/>
          <p14:tracePt t="5628" x="8582025" y="1724025"/>
          <p14:tracePt t="5635" x="8612188" y="1724025"/>
          <p14:tracePt t="5643" x="8672513" y="1735138"/>
          <p14:tracePt t="5653" x="8742363" y="1735138"/>
          <p14:tracePt t="5659" x="8763000" y="1735138"/>
          <p14:tracePt t="5667" x="8804275" y="1744663"/>
          <p14:tracePt t="5677" x="8853488" y="1744663"/>
          <p14:tracePt t="5685" x="8894763" y="1744663"/>
          <p14:tracePt t="5693" x="8934450" y="1744663"/>
          <p14:tracePt t="5701" x="8964613" y="1744663"/>
          <p14:tracePt t="5709" x="9024938" y="1744663"/>
          <p14:tracePt t="5717" x="9055100" y="1744663"/>
          <p14:tracePt t="5725" x="9066213" y="1744663"/>
          <p14:tracePt t="5734" x="9085263" y="1744663"/>
          <p14:tracePt t="5741" x="9096375" y="1744663"/>
          <p14:tracePt t="5749" x="9105900" y="1744663"/>
          <p14:tracePt t="5757" x="9117013" y="1744663"/>
          <p14:tracePt t="5789" x="9136063" y="1744663"/>
          <p14:tracePt t="5797" x="9147175" y="1744663"/>
          <p14:tracePt t="5807" x="9156700" y="1744663"/>
          <p14:tracePt t="5821" x="9166225" y="1744663"/>
          <p14:tracePt t="5829" x="9186863" y="1735138"/>
          <p14:tracePt t="5837" x="9207500" y="1735138"/>
          <p14:tracePt t="5845" x="9217025" y="1724025"/>
          <p14:tracePt t="5853" x="9226550" y="1724025"/>
          <p14:tracePt t="5861" x="9256713" y="1714500"/>
          <p14:tracePt t="5869" x="9277350" y="1714500"/>
          <p14:tracePt t="5877" x="9297988" y="1714500"/>
          <p14:tracePt t="5885" x="9318625" y="1693863"/>
          <p14:tracePt t="5893" x="9328150" y="1693863"/>
          <p14:tracePt t="5901" x="9337675" y="1684338"/>
          <p14:tracePt t="5910" x="9348788" y="1684338"/>
          <p14:tracePt t="5917" x="9367838" y="1684338"/>
          <p14:tracePt t="5925" x="9388475" y="1684338"/>
          <p14:tracePt t="5933" x="9409113" y="1674813"/>
          <p14:tracePt t="5941" x="9428163" y="1663700"/>
          <p14:tracePt t="5959" x="9439275" y="1654175"/>
          <p14:tracePt t="5971" x="9448800" y="1654175"/>
          <p14:tracePt t="5993" x="9469438" y="1644650"/>
          <p14:tracePt t="6003" x="9478963" y="1633538"/>
          <p14:tracePt t="6011" x="9490075" y="1633538"/>
          <p14:tracePt t="6019" x="9499600" y="1633538"/>
          <p14:tracePt t="6027" x="9509125" y="1624013"/>
          <p14:tracePt t="6043" x="9520238" y="1624013"/>
          <p14:tracePt t="6051" x="9529763" y="1624013"/>
          <p14:tracePt t="6059" x="9539288" y="1624013"/>
          <p14:tracePt t="6067" x="9550400" y="1624013"/>
          <p14:tracePt t="6165" x="9550400" y="1612900"/>
          <p14:tracePt t="7236" x="9550400" y="1624013"/>
          <p14:tracePt t="7541" x="9569450" y="1603375"/>
          <p14:tracePt t="7549" x="9590088" y="1593850"/>
          <p14:tracePt t="7557" x="9610725" y="1582738"/>
          <p14:tracePt t="7565" x="9631363" y="1573213"/>
          <p14:tracePt t="7573" x="9650413" y="1563688"/>
          <p14:tracePt t="7581" x="9671050" y="1552575"/>
          <p14:tracePt t="7589" x="9701213" y="1533525"/>
          <p14:tracePt t="7599" x="9731375" y="1522413"/>
          <p14:tracePt t="7605" x="9752013" y="1512888"/>
          <p14:tracePt t="7613" x="9782175" y="1503363"/>
          <p14:tracePt t="7621" x="9801225" y="1492250"/>
          <p14:tracePt t="7629" x="9812338" y="1492250"/>
          <p14:tracePt t="7639" x="9812338" y="1482725"/>
          <p14:tracePt t="7719" x="9791700" y="1482725"/>
          <p14:tracePt t="7727" x="9761538" y="1482725"/>
          <p14:tracePt t="7735" x="9640888" y="1512888"/>
          <p14:tracePt t="7743" x="9509125" y="1512888"/>
          <p14:tracePt t="7751" x="9378950" y="1543050"/>
          <p14:tracePt t="7759" x="9207500" y="1573213"/>
          <p14:tracePt t="7767" x="9045575" y="1603375"/>
          <p14:tracePt t="7775" x="8834438" y="1633538"/>
          <p14:tracePt t="7784" x="8702675" y="1654175"/>
          <p14:tracePt t="7791" x="8329613" y="1693863"/>
          <p14:tracePt t="7799" x="7896225" y="1714500"/>
          <p14:tracePt t="7807" x="7432675" y="1735138"/>
          <p14:tracePt t="7815" x="7008813" y="1735138"/>
          <p14:tracePt t="7823" x="6584950" y="1735138"/>
          <p14:tracePt t="7831" x="6202363" y="1735138"/>
          <p14:tracePt t="7839" x="5778500" y="1735138"/>
          <p14:tracePt t="7847" x="5354638" y="1735138"/>
          <p14:tracePt t="7855" x="4699000" y="1724025"/>
          <p14:tracePt t="7863" x="4508500" y="1724025"/>
          <p14:tracePt t="7871" x="4054475" y="1693863"/>
          <p14:tracePt t="7879" x="3771900" y="1684338"/>
          <p14:tracePt t="7887" x="3589338" y="1684338"/>
          <p14:tracePt t="7897" x="3398838" y="1684338"/>
          <p14:tracePt t="7905" x="3236913" y="1684338"/>
          <p14:tracePt t="7916" x="3095625" y="1684338"/>
          <p14:tracePt t="7923" x="3044825" y="1684338"/>
          <p14:tracePt t="7933" x="2984500" y="1684338"/>
          <p14:tracePt t="7941" x="2965450" y="1684338"/>
          <p14:tracePt t="7949" x="2944813" y="1684338"/>
          <p14:tracePt t="7965" x="2935288" y="1684338"/>
          <p14:tracePt t="7984" x="2924175" y="1684338"/>
          <p14:tracePt t="8005" x="2914650" y="1684338"/>
          <p14:tracePt t="8013" x="2903538" y="1684338"/>
          <p14:tracePt t="8029" x="2894013" y="1684338"/>
          <p14:tracePt t="8037" x="2884488" y="1684338"/>
          <p14:tracePt t="8053" x="2873375" y="1684338"/>
          <p14:tracePt t="8061" x="2863850" y="1684338"/>
          <p14:tracePt t="8085" x="2854325" y="1684338"/>
          <p14:tracePt t="8093" x="2843213" y="1684338"/>
          <p14:tracePt t="8117" x="2833688" y="1684338"/>
          <p14:tracePt t="8133" x="2833688" y="1693863"/>
          <p14:tracePt t="8148" x="2824163" y="1693863"/>
          <p14:tracePt t="8181" x="2803525" y="1704975"/>
          <p14:tracePt t="8191" x="2782888" y="1704975"/>
          <p14:tracePt t="8197" x="2752725" y="1714500"/>
          <p14:tracePt t="8207" x="2732088" y="1714500"/>
          <p14:tracePt t="8213" x="2701925" y="1724025"/>
          <p14:tracePt t="8223" x="2671763" y="1735138"/>
          <p14:tracePt t="8229" x="2632075" y="1744663"/>
          <p14:tracePt t="8239" x="2581275" y="1754188"/>
          <p14:tracePt t="8247" x="2541588" y="1765300"/>
          <p14:tracePt t="8255" x="2490788" y="1795463"/>
          <p14:tracePt t="8263" x="2451100" y="1804988"/>
          <p14:tracePt t="8271" x="2409825" y="1816100"/>
          <p14:tracePt t="8279" x="2390775" y="1825625"/>
          <p14:tracePt t="8287" x="2370138" y="1825625"/>
          <p14:tracePt t="8295" x="2349500" y="1835150"/>
          <p14:tracePt t="8303" x="2339975" y="1835150"/>
          <p14:tracePt t="8327" x="2328863" y="1835150"/>
          <p14:tracePt t="8335" x="2319338" y="1846263"/>
          <p14:tracePt t="8359" x="2309813" y="1846263"/>
          <p14:tracePt t="8367" x="2309813" y="1855788"/>
          <p14:tracePt t="8383" x="2298700" y="1855788"/>
          <p14:tracePt t="8549" x="2309813" y="1855788"/>
          <p14:tracePt t="8565" x="2319338" y="1855788"/>
          <p14:tracePt t="8573" x="2328863" y="1855788"/>
          <p14:tracePt t="8581" x="2339975" y="1855788"/>
          <p14:tracePt t="8589" x="2370138" y="1855788"/>
          <p14:tracePt t="8596" x="2400300" y="1855788"/>
          <p14:tracePt t="8605" x="2430463" y="1855788"/>
          <p14:tracePt t="8613" x="2460625" y="1855788"/>
          <p14:tracePt t="8621" x="2520950" y="1855788"/>
          <p14:tracePt t="8629" x="2581275" y="1855788"/>
          <p14:tracePt t="8637" x="2622550" y="1855788"/>
          <p14:tracePt t="8645" x="2671763" y="1855788"/>
          <p14:tracePt t="8653" x="2752725" y="1855788"/>
          <p14:tracePt t="8661" x="2833688" y="1855788"/>
          <p14:tracePt t="8669" x="2903538" y="1855788"/>
          <p14:tracePt t="8677" x="2984500" y="1855788"/>
          <p14:tracePt t="8685" x="3055938" y="1855788"/>
          <p14:tracePt t="8692" x="3106738" y="1855788"/>
          <p14:tracePt t="8701" x="3176588" y="1855788"/>
          <p14:tracePt t="8709" x="3246438" y="1855788"/>
          <p14:tracePt t="8717" x="3287713" y="1855788"/>
          <p14:tracePt t="8725" x="3317875" y="1855788"/>
          <p14:tracePt t="8733" x="3338513" y="1855788"/>
          <p14:tracePt t="8740" x="3348038" y="1855788"/>
          <p14:tracePt t="9893" x="3348038" y="1865313"/>
          <p14:tracePt t="9909" x="3327400" y="1885950"/>
          <p14:tracePt t="9925" x="3317875" y="1906588"/>
          <p14:tracePt t="9935" x="3308350" y="1916113"/>
          <p14:tracePt t="9942" x="3287713" y="1936750"/>
          <p14:tracePt t="9951" x="3267075" y="1955800"/>
          <p14:tracePt t="9958" x="3246438" y="1976438"/>
          <p14:tracePt t="9966" x="3227388" y="1997075"/>
          <p14:tracePt t="9975" x="3206750" y="2027238"/>
          <p14:tracePt t="9991" x="3146425" y="2066925"/>
          <p14:tracePt t="9999" x="3125788" y="2087563"/>
          <p14:tracePt t="10007" x="3074988" y="2117725"/>
          <p14:tracePt t="10015" x="3044825" y="2147888"/>
          <p14:tracePt t="10023" x="3025775" y="2159000"/>
          <p14:tracePt t="10031" x="2995613" y="2189163"/>
          <p14:tracePt t="10038" x="2965450" y="2208213"/>
          <p14:tracePt t="10047" x="2903538" y="2238375"/>
          <p14:tracePt t="10056" x="2854325" y="2279650"/>
          <p14:tracePt t="10067" x="2803525" y="2298700"/>
          <p14:tracePt t="10074" x="2773363" y="2330450"/>
          <p14:tracePt t="10083" x="2732088" y="2349500"/>
          <p14:tracePt t="10091" x="2682875" y="2370138"/>
          <p14:tracePt t="10098" x="2632075" y="2390775"/>
          <p14:tracePt t="10106" x="2592388" y="2420938"/>
          <p14:tracePt t="10114" x="2571750" y="2430463"/>
          <p14:tracePt t="10122" x="2551113" y="2439988"/>
          <p14:tracePt t="10131" x="2520950" y="2451100"/>
          <p14:tracePt t="10138" x="2511425" y="2451100"/>
          <p14:tracePt t="10147" x="2500313" y="2451100"/>
          <p14:tracePt t="10397" x="2500313" y="2430463"/>
          <p14:tracePt t="10403" x="2511425" y="2420938"/>
          <p14:tracePt t="10411" x="2520950" y="2409825"/>
          <p14:tracePt t="10417" x="2530475" y="2390775"/>
          <p14:tracePt t="10425" x="2541588" y="2370138"/>
          <p14:tracePt t="10433" x="2551113" y="2360613"/>
          <p14:tracePt t="10440" x="2551113" y="2339975"/>
          <p14:tracePt t="10450" x="2551113" y="2330450"/>
          <p14:tracePt t="10457" x="2560638" y="2330450"/>
          <p14:tracePt t="10618" x="2560638" y="2319338"/>
          <p14:tracePt t="11432" x="2571750" y="2319338"/>
          <p14:tracePt t="11465" x="2581275" y="2319338"/>
          <p14:tracePt t="11472" x="2592388" y="2319338"/>
          <p14:tracePt t="11480" x="2601913" y="2319338"/>
          <p14:tracePt t="11488" x="2622550" y="2319338"/>
          <p14:tracePt t="11496" x="2652713" y="2319338"/>
          <p14:tracePt t="11504" x="2682875" y="2319338"/>
          <p14:tracePt t="11512" x="2722563" y="2319338"/>
          <p14:tracePt t="11520" x="2794000" y="2319338"/>
          <p14:tracePt t="11528" x="2824163" y="2319338"/>
          <p14:tracePt t="11536" x="2884488" y="2319338"/>
          <p14:tracePt t="11544" x="2995613" y="2319338"/>
          <p14:tracePt t="11552" x="3055938" y="2319338"/>
          <p14:tracePt t="11560" x="3095625" y="2309813"/>
          <p14:tracePt t="11568" x="3136900" y="2309813"/>
          <p14:tracePt t="11576" x="3216275" y="2289175"/>
          <p14:tracePt t="11586" x="3227388" y="2289175"/>
          <p14:tracePt t="11592" x="3257550" y="2289175"/>
          <p14:tracePt t="11602" x="3297238" y="2279650"/>
          <p14:tracePt t="11610" x="3327400" y="2279650"/>
          <p14:tracePt t="11618" x="3338513" y="2279650"/>
          <p14:tracePt t="11634" x="3357563" y="2279650"/>
          <p14:tracePt t="11650" x="3368675" y="2279650"/>
          <p14:tracePt t="11746" x="3368675" y="2268538"/>
          <p14:tracePt t="12190" x="3378200" y="2268538"/>
          <p14:tracePt t="12198" x="3387725" y="2268538"/>
          <p14:tracePt t="12206" x="3408363" y="2268538"/>
          <p14:tracePt t="12214" x="3438525" y="2268538"/>
          <p14:tracePt t="12222" x="3468688" y="2268538"/>
          <p14:tracePt t="12230" x="3498850" y="2279650"/>
          <p14:tracePt t="12238" x="3529013" y="2279650"/>
          <p14:tracePt t="12246" x="3559175" y="2289175"/>
          <p14:tracePt t="12254" x="3589338" y="2289175"/>
          <p14:tracePt t="12262" x="3619500" y="2298700"/>
          <p14:tracePt t="12270" x="3670300" y="2298700"/>
          <p14:tracePt t="12278" x="3700463" y="2298700"/>
          <p14:tracePt t="12286" x="3741738" y="2298700"/>
          <p14:tracePt t="12294" x="3781425" y="2298700"/>
          <p14:tracePt t="12303" x="3811588" y="2298700"/>
          <p14:tracePt t="12311" x="3852863" y="2309813"/>
          <p14:tracePt t="12318" x="3892550" y="2309813"/>
          <p14:tracePt t="12327" x="3952875" y="2309813"/>
          <p14:tracePt t="12334" x="3994150" y="2309813"/>
          <p14:tracePt t="12342" x="4024313" y="2309813"/>
          <p14:tracePt t="12350" x="4064000" y="2309813"/>
          <p14:tracePt t="12358" x="4094163" y="2309813"/>
          <p14:tracePt t="12366" x="4114800" y="2309813"/>
          <p14:tracePt t="12374" x="4133850" y="2309813"/>
          <p14:tracePt t="12382" x="4154488" y="2309813"/>
          <p14:tracePt t="12390" x="4175125" y="2309813"/>
          <p14:tracePt t="12406" x="4195763" y="2309813"/>
          <p14:tracePt t="12414" x="4205288" y="2309813"/>
          <p14:tracePt t="12432" x="4214813" y="2309813"/>
          <p14:tracePt t="12576" x="4225925" y="2309813"/>
          <p14:tracePt t="12592" x="4235450" y="2309813"/>
          <p14:tracePt t="12600" x="4244975" y="2309813"/>
          <p14:tracePt t="12608" x="4256088" y="2309813"/>
          <p14:tracePt t="12616" x="4275138" y="2309813"/>
          <p14:tracePt t="12624" x="4295775" y="2309813"/>
          <p14:tracePt t="12632" x="4356100" y="2309813"/>
          <p14:tracePt t="12640" x="4386263" y="2309813"/>
          <p14:tracePt t="12648" x="4437063" y="2309813"/>
          <p14:tracePt t="12656" x="4467225" y="2309813"/>
          <p14:tracePt t="12664" x="4538663" y="2309813"/>
          <p14:tracePt t="12675" x="4598988" y="2309813"/>
          <p14:tracePt t="12684" x="4678363" y="2298700"/>
          <p14:tracePt t="12692" x="4740275" y="2298700"/>
          <p14:tracePt t="12700" x="4810125" y="2298700"/>
          <p14:tracePt t="12710" x="4891088" y="2298700"/>
          <p14:tracePt t="12716" x="4972050" y="2298700"/>
          <p14:tracePt t="12726" x="5062538" y="2298700"/>
          <p14:tracePt t="12732" x="5143500" y="2298700"/>
          <p14:tracePt t="12742" x="5192713" y="2298700"/>
          <p14:tracePt t="12750" x="5314950" y="2298700"/>
          <p14:tracePt t="12759" x="5364163" y="2298700"/>
          <p14:tracePt t="12766" x="5414963" y="2298700"/>
          <p14:tracePt t="12774" x="5465763" y="2298700"/>
          <p14:tracePt t="12782" x="5505450" y="2298700"/>
          <p14:tracePt t="12790" x="5567363" y="2298700"/>
          <p14:tracePt t="12798" x="5607050" y="2298700"/>
          <p14:tracePt t="12806" x="5637213" y="2298700"/>
          <p14:tracePt t="12814" x="5676900" y="2298700"/>
          <p14:tracePt t="12822" x="5697538" y="2298700"/>
          <p14:tracePt t="12830" x="5718175" y="2298700"/>
          <p14:tracePt t="12838" x="5737225" y="2298700"/>
          <p14:tracePt t="12846" x="5757863" y="2298700"/>
          <p14:tracePt t="12872" x="5768975" y="2298700"/>
          <p14:tracePt t="12878" x="5778500" y="2298700"/>
          <p14:tracePt t="12886" x="5788025" y="2298700"/>
          <p14:tracePt t="12902" x="5808663" y="2289175"/>
          <p14:tracePt t="12910" x="5829300" y="2289175"/>
          <p14:tracePt t="12918" x="5848350" y="2289175"/>
          <p14:tracePt t="12926" x="5889625" y="2279650"/>
          <p14:tracePt t="12934" x="5908675" y="2279650"/>
          <p14:tracePt t="12942" x="5940425" y="2279650"/>
          <p14:tracePt t="12950" x="5959475" y="2268538"/>
          <p14:tracePt t="12958" x="5980113" y="2259013"/>
          <p14:tracePt t="12976" x="6000750" y="2259013"/>
          <p14:tracePt t="13148" x="6000750" y="2249488"/>
          <p14:tracePt t="13922" x="6010275" y="2249488"/>
          <p14:tracePt t="13938" x="6019800" y="2249488"/>
          <p14:tracePt t="13946" x="6030913" y="2249488"/>
          <p14:tracePt t="13962" x="6061075" y="2249488"/>
          <p14:tracePt t="13970" x="6091238" y="2249488"/>
          <p14:tracePt t="13978" x="6121400" y="2249488"/>
          <p14:tracePt t="13986" x="6181725" y="2249488"/>
          <p14:tracePt t="13994" x="6221413" y="2249488"/>
          <p14:tracePt t="14002" x="6292850" y="2249488"/>
          <p14:tracePt t="14010" x="6403975" y="2249488"/>
          <p14:tracePt t="14018" x="6484938" y="2249488"/>
          <p14:tracePt t="14026" x="6545263" y="2249488"/>
          <p14:tracePt t="14034" x="6656388" y="2249488"/>
          <p14:tracePt t="14042" x="6726238" y="2249488"/>
          <p14:tracePt t="14050" x="6796088" y="2249488"/>
          <p14:tracePt t="14058" x="6837363" y="2249488"/>
          <p14:tracePt t="14066" x="6867525" y="2249488"/>
          <p14:tracePt t="14074" x="6888163" y="2249488"/>
          <p14:tracePt t="14752" x="6888163" y="2259013"/>
          <p14:tracePt t="14816" x="6888163" y="2268538"/>
          <p14:tracePt t="14896" x="6888163" y="2279650"/>
          <p14:tracePt t="14946" x="6888163" y="2289175"/>
          <p14:tracePt t="15194" x="6897688" y="2289175"/>
          <p14:tracePt t="15210" x="6907213" y="2279650"/>
          <p14:tracePt t="15218" x="6937375" y="2279650"/>
          <p14:tracePt t="15226" x="7008813" y="2268538"/>
          <p14:tracePt t="15236" x="7078663" y="2268538"/>
          <p14:tracePt t="15242" x="7138988" y="2259013"/>
          <p14:tracePt t="15252" x="7331075" y="2259013"/>
          <p14:tracePt t="15258" x="7462838" y="2259013"/>
          <p14:tracePt t="15268" x="7573963" y="2259013"/>
          <p14:tracePt t="15276" x="7745413" y="2268538"/>
          <p14:tracePt t="15284" x="7896225" y="2298700"/>
          <p14:tracePt t="15292" x="8088313" y="2330450"/>
          <p14:tracePt t="15300" x="8167688" y="2339975"/>
          <p14:tracePt t="15307" x="8278813" y="2360613"/>
          <p14:tracePt t="15316" x="8339138" y="2370138"/>
          <p14:tracePt t="15323" x="8431213" y="2390775"/>
          <p14:tracePt t="15332" x="8440738" y="2390775"/>
          <p14:tracePt t="15340" x="8450263" y="2390775"/>
          <p14:tracePt t="15348" x="8450263" y="2400300"/>
          <p14:tracePt t="15840" x="8461375" y="2400300"/>
          <p14:tracePt t="15967" x="8470900" y="2400300"/>
          <p14:tracePt t="15984" x="8470900" y="2390775"/>
          <p14:tracePt t="15994" x="8480425" y="2390775"/>
          <p14:tracePt t="16004" x="8491538" y="2390775"/>
          <p14:tracePt t="16011" x="8521700" y="2390775"/>
          <p14:tracePt t="16019" x="8540750" y="2390775"/>
          <p14:tracePt t="16028" x="8572500" y="2379663"/>
          <p14:tracePt t="16035" x="8621713" y="2379663"/>
          <p14:tracePt t="16044" x="8702675" y="2360613"/>
          <p14:tracePt t="16051" x="8783638" y="2360613"/>
          <p14:tracePt t="16060" x="8894763" y="2349500"/>
          <p14:tracePt t="16067" x="8975725" y="2349500"/>
          <p14:tracePt t="16076" x="9015413" y="2349500"/>
          <p14:tracePt t="16086" x="9075738" y="2339975"/>
          <p14:tracePt t="16091" x="9105900" y="2339975"/>
          <p14:tracePt t="16102" x="9136063" y="2339975"/>
          <p14:tracePt t="16109" x="9166225" y="2330450"/>
          <p14:tracePt t="16178" x="9177338" y="2330450"/>
          <p14:tracePt t="16194" x="9186863" y="2330450"/>
          <p14:tracePt t="16202" x="9196388" y="2330450"/>
          <p14:tracePt t="16209" x="9196388" y="2319338"/>
          <p14:tracePt t="16217" x="9207500" y="2319338"/>
          <p14:tracePt t="16412" x="9217025" y="2319338"/>
          <p14:tracePt t="16427" x="9237663" y="2309813"/>
          <p14:tracePt t="16436" x="9247188" y="2309813"/>
          <p14:tracePt t="16443" x="9267825" y="2298700"/>
          <p14:tracePt t="16451" x="9297988" y="2298700"/>
          <p14:tracePt t="16467" x="9318625" y="2289175"/>
          <p14:tracePt t="16476" x="9337675" y="2289175"/>
          <p14:tracePt t="16483" x="9367838" y="2279650"/>
          <p14:tracePt t="16491" x="9388475" y="2279650"/>
          <p14:tracePt t="16499" x="9428163" y="2268538"/>
          <p14:tracePt t="16508" x="9469438" y="2268538"/>
          <p14:tracePt t="16515" x="9499600" y="2268538"/>
          <p14:tracePt t="16524" x="9559925" y="2259013"/>
          <p14:tracePt t="16531" x="9599613" y="2259013"/>
          <p14:tracePt t="16539" x="9661525" y="2249488"/>
          <p14:tracePt t="16547" x="9721850" y="2249488"/>
          <p14:tracePt t="16557" x="9791700" y="2249488"/>
          <p14:tracePt t="16564" x="9842500" y="2249488"/>
          <p14:tracePt t="16572" x="9893300" y="2249488"/>
          <p14:tracePt t="16580" x="9983788" y="2249488"/>
          <p14:tracePt t="16588" x="10004425" y="2249488"/>
          <p14:tracePt t="16596" x="10064750" y="2249488"/>
          <p14:tracePt t="16604" x="10125075" y="2249488"/>
          <p14:tracePt t="16612" x="10155238" y="2249488"/>
          <p14:tracePt t="16619" x="10164763" y="2249488"/>
          <p14:tracePt t="16627" x="10185400" y="2249488"/>
          <p14:tracePt t="16635" x="10194925" y="2249488"/>
          <p14:tracePt t="16687" x="10206038" y="2249488"/>
          <p14:tracePt t="17781" x="10215563" y="2238375"/>
          <p14:tracePt t="17789" x="10225088" y="2228850"/>
          <p14:tracePt t="17797" x="10245725" y="2219325"/>
          <p14:tracePt t="17805" x="10275888" y="2208213"/>
          <p14:tracePt t="17813" x="10306050" y="2198688"/>
          <p14:tracePt t="17822" x="10356850" y="2198688"/>
          <p14:tracePt t="17829" x="10387013" y="2189163"/>
          <p14:tracePt t="17837" x="10456863" y="2189163"/>
          <p14:tracePt t="17845" x="10487025" y="2189163"/>
          <p14:tracePt t="17853" x="10528300" y="2189163"/>
          <p14:tracePt t="17861" x="10548938" y="2189163"/>
          <p14:tracePt t="17869" x="10579100" y="2189163"/>
          <p14:tracePt t="17877" x="10588625" y="2189163"/>
          <p14:tracePt t="17885" x="10598150" y="2189163"/>
          <p14:tracePt t="17901" x="10609263" y="2189163"/>
          <p14:tracePt t="17967" x="10628313" y="2189163"/>
          <p14:tracePt t="17973" x="10648950" y="2189163"/>
          <p14:tracePt t="17981" x="10658475" y="2189163"/>
          <p14:tracePt t="17991" x="10688638" y="2189163"/>
          <p14:tracePt t="17997" x="10720388" y="2189163"/>
          <p14:tracePt t="18005" x="10739438" y="2189163"/>
          <p14:tracePt t="18013" x="10799763" y="2189163"/>
          <p14:tracePt t="18021" x="10829925" y="2189163"/>
          <p14:tracePt t="18029" x="10860088" y="2189163"/>
          <p14:tracePt t="18037" x="10871200" y="2189163"/>
          <p14:tracePt t="18045" x="10891838" y="2189163"/>
          <p14:tracePt t="18055" x="10901363" y="2189163"/>
          <p14:tracePt t="18061" x="10910888" y="2189163"/>
          <p14:tracePt t="18183" x="10880725" y="2189163"/>
          <p14:tracePt t="18191" x="10829925" y="2189163"/>
          <p14:tracePt t="18199" x="10750550" y="2208213"/>
          <p14:tracePt t="18207" x="10618788" y="2208213"/>
          <p14:tracePt t="18215" x="10467975" y="2208213"/>
          <p14:tracePt t="18223" x="10315575" y="2219325"/>
          <p14:tracePt t="18231" x="10125075" y="2219325"/>
          <p14:tracePt t="18239" x="9942513" y="2219325"/>
          <p14:tracePt t="18251" x="9731375" y="2238375"/>
          <p14:tracePt t="18259" x="9448800" y="2249488"/>
          <p14:tracePt t="18267" x="9024938" y="2249488"/>
          <p14:tracePt t="18275" x="8602663" y="2249488"/>
          <p14:tracePt t="18283" x="8218488" y="2249488"/>
          <p14:tracePt t="18291" x="7794625" y="2249488"/>
          <p14:tracePt t="18299" x="7361238" y="2279650"/>
          <p14:tracePt t="18307" x="7059613" y="2279650"/>
          <p14:tracePt t="18315" x="6665913" y="2279650"/>
          <p14:tracePt t="18323" x="6283325" y="2279650"/>
          <p14:tracePt t="18333" x="6111875" y="2289175"/>
          <p14:tracePt t="18339" x="5748338" y="2289175"/>
          <p14:tracePt t="18349" x="5597525" y="2289175"/>
          <p14:tracePt t="18357" x="5364163" y="2289175"/>
          <p14:tracePt t="18365" x="5273675" y="2289175"/>
          <p14:tracePt t="18373" x="5122863" y="2309813"/>
          <p14:tracePt t="18381" x="4991100" y="2309813"/>
          <p14:tracePt t="18389" x="4911725" y="2309813"/>
          <p14:tracePt t="18397" x="4819650" y="2319338"/>
          <p14:tracePt t="18405" x="4740275" y="2319338"/>
          <p14:tracePt t="18413" x="4659313" y="2319338"/>
          <p14:tracePt t="18421" x="4587875" y="2319338"/>
          <p14:tracePt t="18430" x="4476750" y="2319338"/>
          <p14:tracePt t="18438" x="4397375" y="2319338"/>
          <p14:tracePt t="18445" x="4337050" y="2319338"/>
          <p14:tracePt t="18453" x="4225925" y="2319338"/>
          <p14:tracePt t="18461" x="4133850" y="2319338"/>
          <p14:tracePt t="18469" x="4033838" y="2319338"/>
          <p14:tracePt t="18478" x="3973513" y="2319338"/>
          <p14:tracePt t="18485" x="3841750" y="2319338"/>
          <p14:tracePt t="18493" x="3730625" y="2319338"/>
          <p14:tracePt t="18503" x="3640138" y="2319338"/>
          <p14:tracePt t="18509" x="3579813" y="2319338"/>
          <p14:tracePt t="18517" x="3498850" y="2319338"/>
          <p14:tracePt t="18525" x="3438525" y="2319338"/>
          <p14:tracePt t="18533" x="3398838" y="2319338"/>
          <p14:tracePt t="18541" x="3327400" y="2319338"/>
          <p14:tracePt t="18549" x="3297238" y="2319338"/>
          <p14:tracePt t="18557" x="3267075" y="2319338"/>
          <p14:tracePt t="18565" x="3257550" y="2319338"/>
          <p14:tracePt t="18627" x="3246438" y="2319338"/>
          <p14:tracePt t="18635" x="3236913" y="2319338"/>
          <p14:tracePt t="18643" x="3216275" y="2330450"/>
          <p14:tracePt t="18651" x="3206750" y="2330450"/>
          <p14:tracePt t="18659" x="3167063" y="2339975"/>
          <p14:tracePt t="18667" x="3116263" y="2349500"/>
          <p14:tracePt t="18675" x="3055938" y="2360613"/>
          <p14:tracePt t="18683" x="2995613" y="2379663"/>
          <p14:tracePt t="18691" x="2944813" y="2400300"/>
          <p14:tracePt t="18699" x="2884488" y="2409825"/>
          <p14:tracePt t="18707" x="2803525" y="2439988"/>
          <p14:tracePt t="18715" x="2722563" y="2460625"/>
          <p14:tracePt t="18723" x="2662238" y="2481263"/>
          <p14:tracePt t="18731" x="2592388" y="2501900"/>
          <p14:tracePt t="18739" x="2560638" y="2501900"/>
          <p14:tracePt t="18747" x="2541588" y="2511425"/>
          <p14:tracePt t="18755" x="2541588" y="2520950"/>
          <p14:tracePt t="19045" x="2560638" y="2520950"/>
          <p14:tracePt t="19053" x="2581275" y="2520950"/>
          <p14:tracePt t="19061" x="2622550" y="2511425"/>
          <p14:tracePt t="19069" x="2682875" y="2501900"/>
          <p14:tracePt t="19077" x="2722563" y="2501900"/>
          <p14:tracePt t="19085" x="2782888" y="2490788"/>
          <p14:tracePt t="19093" x="2843213" y="2481263"/>
          <p14:tracePt t="19101" x="2924175" y="2460625"/>
          <p14:tracePt t="19109" x="2954338" y="2460625"/>
          <p14:tracePt t="19117" x="2995613" y="2451100"/>
          <p14:tracePt t="19125" x="3014663" y="2451100"/>
          <p14:tracePt t="19133" x="3025775" y="2439988"/>
          <p14:tracePt t="19305" x="3035300" y="2439988"/>
          <p14:tracePt t="19473" x="3065463" y="2439988"/>
          <p14:tracePt t="19483" x="3095625" y="2451100"/>
          <p14:tracePt t="19490" x="3146425" y="2481263"/>
          <p14:tracePt t="19499" x="3206750" y="2501900"/>
          <p14:tracePt t="19505" x="3348038" y="2562225"/>
          <p14:tracePt t="19514" x="3438525" y="2592388"/>
          <p14:tracePt t="19521" x="3559175" y="2622550"/>
          <p14:tracePt t="19530" x="3640138" y="2652713"/>
          <p14:tracePt t="19538" x="3781425" y="2682875"/>
          <p14:tracePt t="19545" x="3892550" y="2692400"/>
          <p14:tracePt t="19553" x="3994150" y="2703513"/>
          <p14:tracePt t="19561" x="4064000" y="2722563"/>
          <p14:tracePt t="19569" x="4184650" y="2733675"/>
          <p14:tracePt t="19577" x="4244975" y="2733675"/>
          <p14:tracePt t="19585" x="4316413" y="2743200"/>
          <p14:tracePt t="19593" x="4337050" y="2743200"/>
          <p14:tracePt t="19601" x="4356100" y="2743200"/>
          <p14:tracePt t="19634" x="4367213" y="2743200"/>
          <p14:tracePt t="19973" x="4367213" y="2752725"/>
          <p14:tracePt t="20037" x="4367213" y="2763838"/>
          <p14:tracePt t="20065" x="4367213" y="2773363"/>
          <p14:tracePt t="20169" x="4386263" y="2773363"/>
          <p14:tracePt t="20177" x="4416425" y="2773363"/>
          <p14:tracePt t="20185" x="4446588" y="2773363"/>
          <p14:tracePt t="20193" x="4497388" y="2773363"/>
          <p14:tracePt t="20201" x="4638675" y="2833688"/>
          <p14:tracePt t="20209" x="4740275" y="2874963"/>
          <p14:tracePt t="20217" x="4911725" y="2954338"/>
          <p14:tracePt t="20225" x="5053013" y="3016250"/>
          <p14:tracePt t="20233" x="5153025" y="3076575"/>
          <p14:tracePt t="20243" x="5414963" y="3206750"/>
          <p14:tracePt t="20249" x="5516563" y="3248025"/>
          <p14:tracePt t="20257" x="5667375" y="3327400"/>
          <p14:tracePt t="20265" x="5778500" y="3398838"/>
          <p14:tracePt t="20273" x="5899150" y="3479800"/>
          <p14:tracePt t="20281" x="5980113" y="3549650"/>
          <p14:tracePt t="20289" x="6030913" y="3590925"/>
          <p14:tracePt t="20297" x="6080125" y="3640138"/>
          <p14:tracePt t="20305" x="6111875" y="3670300"/>
          <p14:tracePt t="20313" x="6151563" y="3721100"/>
          <p14:tracePt t="20323" x="6161088" y="3741738"/>
          <p14:tracePt t="20331" x="6181725" y="3771900"/>
          <p14:tracePt t="20339" x="6191250" y="3792538"/>
          <p14:tracePt t="20347" x="6211888" y="3822700"/>
          <p14:tracePt t="20355" x="6221413" y="3852863"/>
          <p14:tracePt t="20363" x="6232525" y="3873500"/>
          <p14:tracePt t="20371" x="6242050" y="3903663"/>
          <p14:tracePt t="20379" x="6242050" y="3922713"/>
          <p14:tracePt t="20386" x="6251575" y="3943350"/>
          <p14:tracePt t="20397" x="6251575" y="3973513"/>
          <p14:tracePt t="20407" x="6262688" y="4003675"/>
          <p14:tracePt t="20415" x="6262688" y="4013200"/>
          <p14:tracePt t="20423" x="6272213" y="4044950"/>
          <p14:tracePt t="20431" x="6272213" y="4075113"/>
          <p14:tracePt t="20439" x="6283325" y="4124325"/>
          <p14:tracePt t="20449" x="6283325" y="4154488"/>
          <p14:tracePt t="20455" x="6292850" y="4184650"/>
          <p14:tracePt t="20463" x="6292850" y="4216400"/>
          <p14:tracePt t="20471" x="6292850" y="4256088"/>
          <p14:tracePt t="20479" x="6292850" y="4286250"/>
          <p14:tracePt t="20487" x="6302375" y="4316413"/>
          <p14:tracePt t="20495" x="6302375" y="4337050"/>
          <p14:tracePt t="20503" x="6302375" y="4387850"/>
          <p14:tracePt t="20511" x="6302375" y="4406900"/>
          <p14:tracePt t="20519" x="6313488" y="4427538"/>
          <p14:tracePt t="20527" x="6313488" y="4448175"/>
          <p14:tracePt t="20536" x="6313488" y="4457700"/>
          <p14:tracePt t="20543" x="6313488" y="4467225"/>
          <p14:tracePt t="20681" x="6313488" y="4448175"/>
          <p14:tracePt t="20689" x="6313488" y="4437063"/>
          <p14:tracePt t="20697" x="6302375" y="4418013"/>
          <p14:tracePt t="20705" x="6283325" y="4376738"/>
          <p14:tracePt t="20713" x="6262688" y="4356100"/>
          <p14:tracePt t="20721" x="6242050" y="4325938"/>
          <p14:tracePt t="20729" x="6221413" y="4306888"/>
          <p14:tracePt t="20737" x="6191250" y="4276725"/>
          <p14:tracePt t="20745" x="6172200" y="4256088"/>
          <p14:tracePt t="20755" x="6142038" y="4235450"/>
          <p14:tracePt t="20765" x="6121400" y="4225925"/>
          <p14:tracePt t="20773" x="6100763" y="4216400"/>
          <p14:tracePt t="20789" x="6100763" y="4205288"/>
          <p14:tracePt t="20797" x="6091238" y="4205288"/>
          <p14:tracePt t="20851" x="6080125" y="4205288"/>
          <p14:tracePt t="20865" x="6070600" y="4216400"/>
          <p14:tracePt t="20875" x="6049963" y="4235450"/>
          <p14:tracePt t="20881" x="6030913" y="4256088"/>
          <p14:tracePt t="20891" x="6019800" y="4276725"/>
          <p14:tracePt t="20899" x="6000750" y="4295775"/>
          <p14:tracePt t="20909" x="6000750" y="4325938"/>
          <p14:tracePt t="20919" x="5989638" y="4346575"/>
          <p14:tracePt t="20927" x="5989638" y="4367213"/>
          <p14:tracePt t="20935" x="5989638" y="4387850"/>
          <p14:tracePt t="20942" x="5989638" y="4406900"/>
          <p14:tracePt t="20950" x="5989638" y="4418013"/>
          <p14:tracePt t="20959" x="5989638" y="4448175"/>
          <p14:tracePt t="20968" x="6010275" y="4487863"/>
          <p14:tracePt t="20975" x="6030913" y="4518025"/>
          <p14:tracePt t="20983" x="6061075" y="4548188"/>
          <p14:tracePt t="20991" x="6091238" y="4568825"/>
          <p14:tracePt t="20999" x="6142038" y="4598988"/>
          <p14:tracePt t="21007" x="6211888" y="4638675"/>
          <p14:tracePt t="21015" x="6251575" y="4649788"/>
          <p14:tracePt t="21023" x="6313488" y="4679950"/>
          <p14:tracePt t="21031" x="6392863" y="4710113"/>
          <p14:tracePt t="21039" x="6515100" y="4719638"/>
          <p14:tracePt t="21047" x="6564313" y="4719638"/>
          <p14:tracePt t="21055" x="6624638" y="4719638"/>
          <p14:tracePt t="21063" x="6665913" y="4719638"/>
          <p14:tracePt t="21071" x="6696075" y="4719638"/>
          <p14:tracePt t="21079" x="6716713" y="4719638"/>
          <p14:tracePt t="21087" x="6726238" y="4710113"/>
          <p14:tracePt t="21103" x="6735763" y="4710113"/>
          <p14:tracePt t="21115" x="6735763" y="4689475"/>
          <p14:tracePt t="21123" x="6746875" y="4668838"/>
          <p14:tracePt t="21133" x="6756400" y="4649788"/>
          <p14:tracePt t="21139" x="6756400" y="4619625"/>
          <p14:tracePt t="21149" x="6765925" y="4598988"/>
          <p14:tracePt t="21155" x="6765925" y="4568825"/>
          <p14:tracePt t="21165" x="6765925" y="4538663"/>
          <p14:tracePt t="21173" x="6765925" y="4497388"/>
          <p14:tracePt t="21181" x="6765925" y="4467225"/>
          <p14:tracePt t="21189" x="6756400" y="4437063"/>
          <p14:tracePt t="21197" x="6735763" y="4406900"/>
          <p14:tracePt t="21205" x="6716713" y="4376738"/>
          <p14:tracePt t="21213" x="6696075" y="4356100"/>
          <p14:tracePt t="21221" x="6675438" y="4337050"/>
          <p14:tracePt t="21229" x="6656388" y="4325938"/>
          <p14:tracePt t="21237" x="6645275" y="4316413"/>
          <p14:tracePt t="21245" x="6635750" y="4316413"/>
          <p14:tracePt t="21269" x="6635750" y="4306888"/>
          <p14:tracePt t="21487" x="6635750" y="4295775"/>
          <p14:tracePt t="21495" x="6635750" y="4286250"/>
          <p14:tracePt t="21503" x="6635750" y="4256088"/>
          <p14:tracePt t="21511" x="6635750" y="4205288"/>
          <p14:tracePt t="21519" x="6645275" y="4124325"/>
          <p14:tracePt t="21527" x="6645275" y="4054475"/>
          <p14:tracePt t="21535" x="6645275" y="3952875"/>
          <p14:tracePt t="21543" x="6645275" y="3883025"/>
          <p14:tracePt t="21551" x="6645275" y="3822700"/>
          <p14:tracePt t="21559" x="6645275" y="3792538"/>
          <p14:tracePt t="21567" x="6645275" y="3751263"/>
          <p14:tracePt t="21575" x="6645275" y="3721100"/>
          <p14:tracePt t="21583" x="6635750" y="3690938"/>
          <p14:tracePt t="21591" x="6635750" y="3681413"/>
          <p14:tracePt t="21599" x="6635750" y="3670300"/>
          <p14:tracePt t="21607" x="6635750" y="3660775"/>
          <p14:tracePt t="21679" x="6624638" y="3660775"/>
          <p14:tracePt t="21689" x="6594475" y="3660775"/>
          <p14:tracePt t="21696" x="6575425" y="3660775"/>
          <p14:tracePt t="21705" x="6545263" y="3660775"/>
          <p14:tracePt t="21721" x="6515100" y="3660775"/>
          <p14:tracePt t="21728" x="6484938" y="3660775"/>
          <p14:tracePt t="21737" x="6464300" y="3660775"/>
          <p14:tracePt t="21745" x="6434138" y="3660775"/>
          <p14:tracePt t="21753" x="6403975" y="3660775"/>
          <p14:tracePt t="21760" x="6392863" y="3660775"/>
          <p14:tracePt t="21769" x="6383338" y="3660775"/>
          <p14:tracePt t="21776" x="6373813" y="3651250"/>
          <p14:tracePt t="21885" x="6383338" y="3660775"/>
          <p14:tracePt t="21893" x="6392863" y="3681413"/>
          <p14:tracePt t="21901" x="6423025" y="3702050"/>
          <p14:tracePt t="21909" x="6454775" y="3711575"/>
          <p14:tracePt t="21917" x="6494463" y="3741738"/>
          <p14:tracePt t="21924" x="6524625" y="3751263"/>
          <p14:tracePt t="21932" x="6584950" y="3762375"/>
          <p14:tracePt t="21940" x="6624638" y="3771900"/>
          <p14:tracePt t="21949" x="6686550" y="3771900"/>
          <p14:tracePt t="21956" x="6765925" y="3781425"/>
          <p14:tracePt t="21965" x="6867525" y="3802063"/>
          <p14:tracePt t="21972" x="6927850" y="3802063"/>
          <p14:tracePt t="21982" x="6999288" y="3811588"/>
          <p14:tracePt t="21995" x="7078663" y="3811588"/>
          <p14:tracePt t="22001" x="7119938" y="3811588"/>
          <p14:tracePt t="22011" x="7150100" y="3811588"/>
          <p14:tracePt t="22019" x="7180263" y="3811588"/>
          <p14:tracePt t="22027" x="7200900" y="3811588"/>
          <p14:tracePt t="22037" x="7219950" y="3802063"/>
          <p14:tracePt t="22047" x="7231063" y="3802063"/>
          <p14:tracePt t="22056" x="7231063" y="3792538"/>
          <p14:tracePt t="22063" x="7240588" y="3781425"/>
          <p14:tracePt t="22087" x="7250113" y="3771900"/>
          <p14:tracePt t="22095" x="7261225" y="3762375"/>
          <p14:tracePt t="22102" x="7280275" y="3751263"/>
          <p14:tracePt t="22111" x="7300913" y="3732213"/>
          <p14:tracePt t="22119" x="7331075" y="3721100"/>
          <p14:tracePt t="22126" x="7351713" y="3702050"/>
          <p14:tracePt t="22135" x="7381875" y="3690938"/>
          <p14:tracePt t="22147" x="7412038" y="3670300"/>
          <p14:tracePt t="22154" x="7442200" y="3651250"/>
          <p14:tracePt t="22163" x="7462838" y="3640138"/>
          <p14:tracePt t="22170" x="7493000" y="3630613"/>
          <p14:tracePt t="22179" x="7513638" y="3609975"/>
          <p14:tracePt t="22189" x="7532688" y="3600450"/>
          <p14:tracePt t="22194" x="7543800" y="3590925"/>
          <p14:tracePt t="22202" x="7543800" y="3579813"/>
          <p14:tracePt t="22211" x="7553325" y="3579813"/>
          <p14:tracePt t="22218" x="7553325" y="3570288"/>
          <p14:tracePt t="22227" x="7553325" y="3560763"/>
          <p14:tracePt t="22235" x="7553325" y="3540125"/>
          <p14:tracePt t="22242" x="7553325" y="3530600"/>
          <p14:tracePt t="22250" x="7553325" y="3519488"/>
          <p14:tracePt t="22259" x="7553325" y="3509963"/>
          <p14:tracePt t="22267" x="7553325" y="3489325"/>
          <p14:tracePt t="22274" x="7543800" y="3468688"/>
          <p14:tracePt t="22285" x="7523163" y="3449638"/>
          <p14:tracePt t="22292" x="7493000" y="3429000"/>
          <p14:tracePt t="22301" x="7442200" y="3398838"/>
          <p14:tracePt t="22308" x="7412038" y="3389313"/>
          <p14:tracePt t="22317" x="7381875" y="3378200"/>
          <p14:tracePt t="22324" x="7331075" y="3359150"/>
          <p14:tracePt t="22333" x="7300913" y="3338513"/>
          <p14:tracePt t="22341" x="7261225" y="3327400"/>
          <p14:tracePt t="22349" x="7231063" y="3317875"/>
          <p14:tracePt t="22357" x="7200900" y="3317875"/>
          <p14:tracePt t="22365" x="7159625" y="3308350"/>
          <p14:tracePt t="22372" x="7129463" y="3308350"/>
          <p14:tracePt t="22381" x="7099300" y="3308350"/>
          <p14:tracePt t="22388" x="7069138" y="3308350"/>
          <p14:tracePt t="22397" x="7038975" y="3297238"/>
          <p14:tracePt t="22404" x="7008813" y="3297238"/>
          <p14:tracePt t="22412" x="6978650" y="3297238"/>
          <p14:tracePt t="22421" x="6948488" y="3297238"/>
          <p14:tracePt t="22429" x="6927850" y="3297238"/>
          <p14:tracePt t="22437" x="6907213" y="3297238"/>
          <p14:tracePt t="22446" x="6888163" y="3297238"/>
          <p14:tracePt t="22464" x="6858000" y="3297238"/>
          <p14:tracePt t="22472" x="6846888" y="3308350"/>
          <p14:tracePt t="22481" x="6846888" y="3317875"/>
          <p14:tracePt t="22488" x="6827838" y="3327400"/>
          <p14:tracePt t="22505" x="6807200" y="3348038"/>
          <p14:tracePt t="22513" x="6807200" y="3359150"/>
          <p14:tracePt t="22520" x="6807200" y="3378200"/>
          <p14:tracePt t="22528" x="6796088" y="3389313"/>
          <p14:tracePt t="22537" x="6796088" y="3398838"/>
          <p14:tracePt t="22546" x="6786563" y="3419475"/>
          <p14:tracePt t="22556" x="6786563" y="3429000"/>
          <p14:tracePt t="22566" x="6786563" y="3449638"/>
          <p14:tracePt t="22572" x="6786563" y="3459163"/>
          <p14:tracePt t="22583" x="6786563" y="3468688"/>
          <p14:tracePt t="22591" x="6786563" y="3489325"/>
          <p14:tracePt t="22599" x="6796088" y="3498850"/>
          <p14:tracePt t="22606" x="6796088" y="3519488"/>
          <p14:tracePt t="22614" x="6816725" y="3540125"/>
          <p14:tracePt t="22622" x="6837363" y="3549650"/>
          <p14:tracePt t="22631" x="6888163" y="3570288"/>
          <p14:tracePt t="22638" x="6918325" y="3579813"/>
          <p14:tracePt t="22647" x="6978650" y="3590925"/>
          <p14:tracePt t="22654" x="7038975" y="3600450"/>
          <p14:tracePt t="22662" x="7099300" y="3609975"/>
          <p14:tracePt t="22670" x="7159625" y="3609975"/>
          <p14:tracePt t="22679" x="7210425" y="3609975"/>
          <p14:tracePt t="22686" x="7310438" y="3609975"/>
          <p14:tracePt t="22694" x="7381875" y="3609975"/>
          <p14:tracePt t="22702" x="7432675" y="3609975"/>
          <p14:tracePt t="22711" x="7481888" y="3609975"/>
          <p14:tracePt t="22718" x="7523163" y="3609975"/>
          <p14:tracePt t="22727" x="7543800" y="3600450"/>
          <p14:tracePt t="22735" x="7573963" y="3590925"/>
          <p14:tracePt t="22743" x="7593013" y="3579813"/>
          <p14:tracePt t="22753" x="7604125" y="3579813"/>
          <p14:tracePt t="22758" x="7604125" y="3570288"/>
          <p14:tracePt t="22767" x="7613650" y="3570288"/>
          <p14:tracePt t="22774" x="7613650" y="3560763"/>
          <p14:tracePt t="22783" x="7613650" y="3549650"/>
          <p14:tracePt t="22808" x="7613650" y="3540125"/>
          <p14:tracePt t="22850" x="7613650" y="3530600"/>
          <p14:tracePt t="22859" x="7593013" y="3519488"/>
          <p14:tracePt t="22864" x="7562850" y="3509963"/>
          <p14:tracePt t="22872" x="7543800" y="3498850"/>
          <p14:tracePt t="22880" x="7493000" y="3489325"/>
          <p14:tracePt t="22888" x="7432675" y="3479800"/>
          <p14:tracePt t="22897" x="7372350" y="3479800"/>
          <p14:tracePt t="22904" x="7291388" y="3459163"/>
          <p14:tracePt t="22912" x="7250113" y="3459163"/>
          <p14:tracePt t="22920" x="7150100" y="3459163"/>
          <p14:tracePt t="22928" x="7048500" y="3459163"/>
          <p14:tracePt t="22936" x="6937375" y="3459163"/>
          <p14:tracePt t="22945" x="6827838" y="3459163"/>
          <p14:tracePt t="22952" x="6675438" y="3459163"/>
          <p14:tracePt t="22960" x="6575425" y="3459163"/>
          <p14:tracePt t="22969" x="6503988" y="3459163"/>
          <p14:tracePt t="22977" x="6403975" y="3459163"/>
          <p14:tracePt t="22984" x="6332538" y="3468688"/>
          <p14:tracePt t="22992" x="6251575" y="3468688"/>
          <p14:tracePt t="23001" x="6191250" y="3468688"/>
          <p14:tracePt t="23008" x="6151563" y="3468688"/>
          <p14:tracePt t="23017" x="6121400" y="3468688"/>
          <p14:tracePt t="23025" x="6100763" y="3468688"/>
          <p14:tracePt t="23042" x="6091238" y="3468688"/>
          <p14:tracePt t="23088" x="6091238" y="3459163"/>
          <p14:tracePt t="23105" x="6091238" y="3449638"/>
          <p14:tracePt t="23121" x="6091238" y="3438525"/>
          <p14:tracePt t="23156" x="6091238" y="3429000"/>
          <p14:tracePt t="23164" x="6100763" y="3419475"/>
          <p14:tracePt t="23180" x="6100763" y="3408363"/>
          <p14:tracePt t="23188" x="6111875" y="3408363"/>
          <p14:tracePt t="23196" x="6111875" y="3398838"/>
          <p14:tracePt t="23214" x="6121400" y="3398838"/>
          <p14:tracePt t="23267" x="6121400" y="3389313"/>
          <p14:tracePt t="23333" x="6121400" y="3378200"/>
          <p14:tracePt t="23379" x="6100763" y="3368675"/>
          <p14:tracePt t="23386" x="6061075" y="3368675"/>
          <p14:tracePt t="23395" x="6030913" y="3368675"/>
          <p14:tracePt t="23404" x="6010275" y="3359150"/>
          <p14:tracePt t="23411" x="5980113" y="3359150"/>
          <p14:tracePt t="23421" x="5940425" y="3359150"/>
          <p14:tracePt t="23429" x="5908675" y="3359150"/>
          <p14:tracePt t="23436" x="5868988" y="3359150"/>
          <p14:tracePt t="23445" x="5838825" y="3359150"/>
          <p14:tracePt t="23452" x="5788025" y="3359150"/>
          <p14:tracePt t="23460" x="5748338" y="3359150"/>
          <p14:tracePt t="23468" x="5707063" y="3359150"/>
          <p14:tracePt t="23476" x="5667375" y="3368675"/>
          <p14:tracePt t="23484" x="5616575" y="3368675"/>
          <p14:tracePt t="23492" x="5586413" y="3378200"/>
          <p14:tracePt t="23500" x="5556250" y="3389313"/>
          <p14:tracePt t="23508" x="5526088" y="3398838"/>
          <p14:tracePt t="23516" x="5505450" y="3398838"/>
          <p14:tracePt t="23524" x="5505450" y="3408363"/>
          <p14:tracePt t="23532" x="5495925" y="3419475"/>
          <p14:tracePt t="23540" x="5486400" y="3429000"/>
          <p14:tracePt t="23548" x="5475288" y="3438525"/>
          <p14:tracePt t="23572" x="5465763" y="3449638"/>
          <p14:tracePt t="23580" x="5465763" y="3459163"/>
          <p14:tracePt t="23588" x="5465763" y="3479800"/>
          <p14:tracePt t="23596" x="5465763" y="3489325"/>
          <p14:tracePt t="23604" x="5465763" y="3498850"/>
          <p14:tracePt t="23612" x="5465763" y="3509963"/>
          <p14:tracePt t="23622" x="5465763" y="3519488"/>
          <p14:tracePt t="23628" x="5465763" y="3530600"/>
          <p14:tracePt t="23645" x="5465763" y="3540125"/>
          <p14:tracePt t="23652" x="5475288" y="3540125"/>
          <p14:tracePt t="23661" x="5486400" y="3560763"/>
          <p14:tracePt t="23668" x="5505450" y="3560763"/>
          <p14:tracePt t="23677" x="5516563" y="3579813"/>
          <p14:tracePt t="23687" x="5546725" y="3590925"/>
          <p14:tracePt t="23694" x="5567363" y="3600450"/>
          <p14:tracePt t="23703" x="5597525" y="3609975"/>
          <p14:tracePt t="23710" x="5616575" y="3609975"/>
          <p14:tracePt t="23718" x="5646738" y="3621088"/>
          <p14:tracePt t="23726" x="5676900" y="3621088"/>
          <p14:tracePt t="23734" x="5707063" y="3630613"/>
          <p14:tracePt t="23742" x="5737225" y="3630613"/>
          <p14:tracePt t="23750" x="5768975" y="3640138"/>
          <p14:tracePt t="23758" x="5788025" y="3640138"/>
          <p14:tracePt t="23766" x="5818188" y="3640138"/>
          <p14:tracePt t="23777" x="5859463" y="3640138"/>
          <p14:tracePt t="23786" x="5889625" y="3651250"/>
          <p14:tracePt t="23795" x="5919788" y="3651250"/>
          <p14:tracePt t="23803" x="5940425" y="3651250"/>
          <p14:tracePt t="23810" x="5959475" y="3651250"/>
          <p14:tracePt t="23819" x="5970588" y="3651250"/>
          <p14:tracePt t="23826" x="5980113" y="3640138"/>
          <p14:tracePt t="23834" x="5989638" y="3630613"/>
          <p14:tracePt t="23842" x="6000750" y="3630613"/>
          <p14:tracePt t="23858" x="6000750" y="3621088"/>
          <p14:tracePt t="23866" x="6010275" y="3609975"/>
          <p14:tracePt t="23874" x="6019800" y="3590925"/>
          <p14:tracePt t="23882" x="6019800" y="3579813"/>
          <p14:tracePt t="23890" x="6030913" y="3570288"/>
          <p14:tracePt t="23898" x="6040438" y="3549650"/>
          <p14:tracePt t="23906" x="6040438" y="3530600"/>
          <p14:tracePt t="23915" x="6040438" y="3509963"/>
          <p14:tracePt t="23922" x="6040438" y="3489325"/>
          <p14:tracePt t="23930" x="6040438" y="3459163"/>
          <p14:tracePt t="23938" x="6040438" y="3429000"/>
          <p14:tracePt t="23948" x="6040438" y="3398838"/>
          <p14:tracePt t="23954" x="6040438" y="3368675"/>
          <p14:tracePt t="23970" x="6030913" y="3308350"/>
          <p14:tracePt t="23982" x="6019800" y="3278188"/>
          <p14:tracePt t="23992" x="5989638" y="3248025"/>
          <p14:tracePt t="24000" x="5959475" y="3217863"/>
          <p14:tracePt t="24008" x="5949950" y="3206750"/>
          <p14:tracePt t="24016" x="5929313" y="3197225"/>
          <p14:tracePt t="24024" x="5919788" y="3187700"/>
          <p14:tracePt t="24668" x="5919788" y="3197225"/>
          <p14:tracePt t="24809" x="5919788" y="3206750"/>
          <p14:tracePt t="25509" x="5908675" y="3206750"/>
          <p14:tracePt t="25519" x="5899150" y="3206750"/>
          <p14:tracePt t="25530" x="5878513" y="3227388"/>
          <p14:tracePt t="25538" x="5848350" y="3236913"/>
          <p14:tracePt t="25544" x="5829300" y="3248025"/>
          <p14:tracePt t="25552" x="5799138" y="3257550"/>
          <p14:tracePt t="25560" x="5768975" y="3267075"/>
          <p14:tracePt t="25568" x="5748338" y="3278188"/>
          <p14:tracePt t="25575" x="5707063" y="3297238"/>
          <p14:tracePt t="25583" x="5688013" y="3308350"/>
          <p14:tracePt t="25590" x="5657850" y="3317875"/>
          <p14:tracePt t="25598" x="5616575" y="3327400"/>
          <p14:tracePt t="25606" x="5597525" y="3338513"/>
          <p14:tracePt t="25614" x="5567363" y="3348038"/>
          <p14:tracePt t="25622" x="5535613" y="3348038"/>
          <p14:tracePt t="25630" x="5505450" y="3359150"/>
          <p14:tracePt t="25638" x="5456238" y="3368675"/>
          <p14:tracePt t="25646" x="5426075" y="3368675"/>
          <p14:tracePt t="25654" x="5384800" y="3378200"/>
          <p14:tracePt t="25663" x="5354638" y="3378200"/>
          <p14:tracePt t="25672" x="5314950" y="3378200"/>
          <p14:tracePt t="25680" x="5254625" y="3378200"/>
          <p14:tracePt t="25689" x="5192713" y="3378200"/>
          <p14:tracePt t="25696" x="5143500" y="3378200"/>
          <p14:tracePt t="25704" x="5062538" y="3378200"/>
          <p14:tracePt t="25712" x="4930775" y="3378200"/>
          <p14:tracePt t="25723" x="4810125" y="3348038"/>
          <p14:tracePt t="25732" x="4719638" y="3338513"/>
          <p14:tracePt t="25740" x="4527550" y="3308350"/>
          <p14:tracePt t="25748" x="4376738" y="3278188"/>
          <p14:tracePt t="25756" x="4256088" y="3248025"/>
          <p14:tracePt t="25765" x="4064000" y="3197225"/>
          <p14:tracePt t="25772" x="3932238" y="3167063"/>
          <p14:tracePt t="25781" x="3790950" y="3136900"/>
          <p14:tracePt t="25788" x="3619500" y="3086100"/>
          <p14:tracePt t="25797" x="3398838" y="3025775"/>
          <p14:tracePt t="25804" x="3246438" y="2974975"/>
          <p14:tracePt t="25812" x="3146425" y="2935288"/>
          <p14:tracePt t="25820" x="3025775" y="2884488"/>
          <p14:tracePt t="25828" x="2903538" y="2844800"/>
          <p14:tracePt t="25836" x="2794000" y="2794000"/>
          <p14:tracePt t="25844" x="2763838" y="2782888"/>
          <p14:tracePt t="25852" x="2722563" y="2763838"/>
          <p14:tracePt t="25860" x="2692400" y="2752725"/>
          <p14:tracePt t="26094" x="2692400" y="2773363"/>
          <p14:tracePt t="26102" x="2692400" y="2803525"/>
          <p14:tracePt t="26110" x="2692400" y="2844800"/>
          <p14:tracePt t="26118" x="2692400" y="2874963"/>
          <p14:tracePt t="26126" x="2701925" y="2905125"/>
          <p14:tracePt t="26134" x="2701925" y="2935288"/>
          <p14:tracePt t="26142" x="2701925" y="2954338"/>
          <p14:tracePt t="26150" x="2701925" y="2984500"/>
          <p14:tracePt t="26158" x="2701925" y="3016250"/>
          <p14:tracePt t="26166" x="2701925" y="3025775"/>
          <p14:tracePt t="26174" x="2701925" y="3046413"/>
          <p14:tracePt t="26182" x="2701925" y="3055938"/>
          <p14:tracePt t="26198" x="2701925" y="3065463"/>
          <p14:tracePt t="26368" x="2692400" y="3065463"/>
          <p14:tracePt t="26384" x="2682875" y="3065463"/>
          <p14:tracePt t="26396" x="2671763" y="3065463"/>
          <p14:tracePt t="26404" x="2662238" y="3065463"/>
          <p14:tracePt t="26412" x="2641600" y="3065463"/>
          <p14:tracePt t="26420" x="2622550" y="3065463"/>
          <p14:tracePt t="26428" x="2611438" y="3065463"/>
          <p14:tracePt t="26438" x="2601913" y="3065463"/>
          <p14:tracePt t="26448" x="2581275" y="3065463"/>
          <p14:tracePt t="26456" x="2571750" y="3065463"/>
          <p14:tracePt t="26466" x="2551113" y="3065463"/>
          <p14:tracePt t="26472" x="2541588" y="3065463"/>
          <p14:tracePt t="26482" x="2520950" y="3065463"/>
          <p14:tracePt t="26488" x="2500313" y="3065463"/>
          <p14:tracePt t="26498" x="2490788" y="3065463"/>
          <p14:tracePt t="26504" x="2481263" y="3065463"/>
          <p14:tracePt t="26514" x="2460625" y="3065463"/>
          <p14:tracePt t="26522" x="2439988" y="3065463"/>
          <p14:tracePt t="26530" x="2430463" y="3065463"/>
          <p14:tracePt t="26539" x="2420938" y="3065463"/>
          <p14:tracePt t="26690" x="2430463" y="3065463"/>
          <p14:tracePt t="26698" x="2439988" y="3065463"/>
          <p14:tracePt t="26706" x="2451100" y="3065463"/>
          <p14:tracePt t="26714" x="2490788" y="3065463"/>
          <p14:tracePt t="26722" x="2520950" y="3076575"/>
          <p14:tracePt t="26730" x="2560638" y="3095625"/>
          <p14:tracePt t="26738" x="2641600" y="3116263"/>
          <p14:tracePt t="26746" x="2682875" y="3116263"/>
          <p14:tracePt t="26754" x="2743200" y="3125788"/>
          <p14:tracePt t="26762" x="2782888" y="3125788"/>
          <p14:tracePt t="26772" x="2843213" y="3125788"/>
          <p14:tracePt t="26778" x="2873375" y="3125788"/>
          <p14:tracePt t="26787" x="2974975" y="3125788"/>
          <p14:tracePt t="26796" x="3014663" y="3125788"/>
          <p14:tracePt t="26804" x="3074988" y="3125788"/>
          <p14:tracePt t="26812" x="3106738" y="3125788"/>
          <p14:tracePt t="26821" x="3146425" y="3125788"/>
          <p14:tracePt t="26828" x="3176588" y="3125788"/>
          <p14:tracePt t="26836" x="3206750" y="3125788"/>
          <p14:tracePt t="26844" x="3216275" y="3125788"/>
          <p14:tracePt t="26860" x="3227388" y="3125788"/>
          <p14:tracePt t="27176" x="3236913" y="3106738"/>
          <p14:tracePt t="27182" x="3246438" y="3086100"/>
          <p14:tracePt t="27190" x="3257550" y="3065463"/>
          <p14:tracePt t="27198" x="3278188" y="3035300"/>
          <p14:tracePt t="27206" x="3297238" y="3005138"/>
          <p14:tracePt t="27214" x="3327400" y="2974975"/>
          <p14:tracePt t="27222" x="3348038" y="2954338"/>
          <p14:tracePt t="27230" x="3387725" y="2914650"/>
          <p14:tracePt t="27238" x="3417888" y="2894013"/>
          <p14:tracePt t="27246" x="3449638" y="2874963"/>
          <p14:tracePt t="27258" x="3509963" y="2863850"/>
          <p14:tracePt t="27266" x="3540125" y="2854325"/>
          <p14:tracePt t="27274" x="3559175" y="2844800"/>
          <p14:tracePt t="27282" x="3570288" y="2833688"/>
          <p14:tracePt t="27290" x="3579813" y="2833688"/>
          <p14:tracePt t="27298" x="3589338" y="2824163"/>
          <p14:tracePt t="27308" x="3600450" y="2824163"/>
          <p14:tracePt t="27360" x="3609975" y="2824163"/>
          <p14:tracePt t="27384" x="3619500" y="2824163"/>
          <p14:tracePt t="27400" x="3630613" y="2824163"/>
          <p14:tracePt t="27416" x="3640138" y="2824163"/>
          <p14:tracePt t="27432" x="3651250" y="2824163"/>
          <p14:tracePt t="27512" x="3660775" y="2824163"/>
          <p14:tracePt t="27521" x="3681413" y="2824163"/>
          <p14:tracePt t="27528" x="3711575" y="2824163"/>
          <p14:tracePt t="27536" x="3741738" y="2833688"/>
          <p14:tracePt t="27544" x="3790950" y="2863850"/>
          <p14:tracePt t="27553" x="3822700" y="2884488"/>
          <p14:tracePt t="27560" x="3862388" y="2894013"/>
          <p14:tracePt t="27568" x="3943350" y="2935288"/>
          <p14:tracePt t="27576" x="3994150" y="2944813"/>
          <p14:tracePt t="27584" x="4054475" y="2974975"/>
          <p14:tracePt t="27592" x="4114800" y="2995613"/>
          <p14:tracePt t="27601" x="4214813" y="3035300"/>
          <p14:tracePt t="27608" x="4286250" y="3065463"/>
          <p14:tracePt t="27618" x="4356100" y="3076575"/>
          <p14:tracePt t="27624" x="4437063" y="3095625"/>
          <p14:tracePt t="27634" x="4518025" y="3106738"/>
          <p14:tracePt t="27640" x="4598988" y="3116263"/>
          <p14:tracePt t="27650" x="4678363" y="3116263"/>
          <p14:tracePt t="27656" x="4789488" y="3116263"/>
          <p14:tracePt t="27668" x="4881563" y="3136900"/>
          <p14:tracePt t="27678" x="5002213" y="3136900"/>
          <p14:tracePt t="27686" x="5092700" y="3136900"/>
          <p14:tracePt t="27694" x="5264150" y="3136900"/>
          <p14:tracePt t="27702" x="5395913" y="3136900"/>
          <p14:tracePt t="27710" x="5505450" y="3136900"/>
          <p14:tracePt t="27718" x="5567363" y="3136900"/>
          <p14:tracePt t="27727" x="5676900" y="3136900"/>
          <p14:tracePt t="27735" x="5757863" y="3136900"/>
          <p14:tracePt t="27742" x="5889625" y="3136900"/>
          <p14:tracePt t="27750" x="5959475" y="3136900"/>
          <p14:tracePt t="27758" x="6000750" y="3136900"/>
          <p14:tracePt t="27766" x="6049963" y="3136900"/>
          <p14:tracePt t="27774" x="6121400" y="3125788"/>
          <p14:tracePt t="27783" x="6142038" y="3125788"/>
          <p14:tracePt t="27790" x="6161088" y="3116263"/>
          <p14:tracePt t="28632" x="6161088" y="3125788"/>
          <p14:tracePt t="28640" x="6161088" y="3136900"/>
          <p14:tracePt t="28647" x="6161088" y="3146425"/>
          <p14:tracePt t="28664" x="6161088" y="3167063"/>
          <p14:tracePt t="28672" x="6161088" y="3176588"/>
          <p14:tracePt t="28692" x="6161088" y="3187700"/>
          <p14:tracePt t="28906" x="6161088" y="3217863"/>
          <p14:tracePt t="28914" x="6142038" y="3278188"/>
          <p14:tracePt t="28921" x="6130925" y="3308350"/>
          <p14:tracePt t="28930" x="6121400" y="3338513"/>
          <p14:tracePt t="28937" x="6111875" y="3359150"/>
          <p14:tracePt t="28946" x="6061075" y="3438525"/>
          <p14:tracePt t="28953" x="6010275" y="3519488"/>
          <p14:tracePt t="28962" x="5908675" y="3640138"/>
          <p14:tracePt t="28979" x="5737225" y="3792538"/>
          <p14:tracePt t="28985" x="5657850" y="3873500"/>
          <p14:tracePt t="28993" x="5526088" y="3963988"/>
          <p14:tracePt t="29002" x="5465763" y="4033838"/>
          <p14:tracePt t="29010" x="5324475" y="4114800"/>
          <p14:tracePt t="29018" x="5183188" y="4225925"/>
          <p14:tracePt t="29026" x="5092700" y="4295775"/>
          <p14:tracePt t="29036" x="5032375" y="4346575"/>
          <p14:tracePt t="29044" x="4900613" y="4457700"/>
          <p14:tracePt t="29051" x="4830763" y="4527550"/>
          <p14:tracePt t="29059" x="4779963" y="4578350"/>
          <p14:tracePt t="29067" x="4729163" y="4629150"/>
          <p14:tracePt t="29076" x="4699000" y="4679950"/>
          <p14:tracePt t="29083" x="4659313" y="4710113"/>
          <p14:tracePt t="29092" x="4638675" y="4740275"/>
          <p14:tracePt t="29100" x="4618038" y="4770438"/>
          <p14:tracePt t="29107" x="4598988" y="4810125"/>
          <p14:tracePt t="29116" x="4587875" y="4821238"/>
          <p14:tracePt t="29123" x="4568825" y="4840288"/>
          <p14:tracePt t="29131" x="4548188" y="4881563"/>
          <p14:tracePt t="29140" x="4527550" y="4902200"/>
          <p14:tracePt t="29147" x="4497388" y="4921250"/>
          <p14:tracePt t="29155" x="4467225" y="4951413"/>
          <p14:tracePt t="29164" x="4427538" y="4981575"/>
          <p14:tracePt t="29171" x="4386263" y="5002213"/>
          <p14:tracePt t="29180" x="4337050" y="5041900"/>
          <p14:tracePt t="29187" x="4305300" y="5062538"/>
          <p14:tracePt t="29196" x="4244975" y="5092700"/>
          <p14:tracePt t="29204" x="4165600" y="5133975"/>
          <p14:tracePt t="29211" x="4094163" y="5153025"/>
          <p14:tracePt t="29219" x="4013200" y="5183188"/>
          <p14:tracePt t="29227" x="3913188" y="5224463"/>
          <p14:tracePt t="29236" x="3832225" y="5254625"/>
          <p14:tracePt t="29244" x="3771900" y="5264150"/>
          <p14:tracePt t="29253" x="3730625" y="5284788"/>
          <p14:tracePt t="29260" x="3630613" y="5314950"/>
          <p14:tracePt t="29267" x="3579813" y="5314950"/>
          <p14:tracePt t="29276" x="3529013" y="5345113"/>
          <p14:tracePt t="29284" x="3468688" y="5354638"/>
          <p14:tracePt t="29291" x="3417888" y="5365750"/>
          <p14:tracePt t="29300" x="3378200" y="5365750"/>
          <p14:tracePt t="29308" x="3338513" y="5375275"/>
          <p14:tracePt t="29317" x="3287713" y="5384800"/>
          <p14:tracePt t="29326" x="3257550" y="5384800"/>
          <p14:tracePt t="29333" x="3227388" y="5384800"/>
          <p14:tracePt t="29341" x="3186113" y="5384800"/>
          <p14:tracePt t="29349" x="3155950" y="5384800"/>
          <p14:tracePt t="29358" x="3116263" y="5384800"/>
          <p14:tracePt t="29365" x="3074988" y="5395913"/>
          <p14:tracePt t="29373" x="3044825" y="5395913"/>
          <p14:tracePt t="29382" x="2984500" y="5395913"/>
          <p14:tracePt t="29389" x="2924175" y="5395913"/>
          <p14:tracePt t="29397" x="2854325" y="5395913"/>
          <p14:tracePt t="29407" x="2763838" y="5365750"/>
          <p14:tracePt t="29417" x="2722563" y="5365750"/>
          <p14:tracePt t="29426" x="2632075" y="5345113"/>
          <p14:tracePt t="29433" x="2592388" y="5345113"/>
          <p14:tracePt t="29442" x="2530475" y="5335588"/>
          <p14:tracePt t="29450" x="2490788" y="5314950"/>
          <p14:tracePt t="29457" x="2451100" y="5314950"/>
          <p14:tracePt t="29466" x="2430463" y="5305425"/>
          <p14:tracePt t="29474" x="2409825" y="5305425"/>
          <p14:tracePt t="29481" x="2400300" y="5305425"/>
          <p14:tracePt t="29600" x="2400300" y="5294313"/>
          <p14:tracePt t="29655" x="2409825" y="5294313"/>
          <p14:tracePt t="29663" x="2430463" y="5294313"/>
          <p14:tracePt t="29671" x="2460625" y="5294313"/>
          <p14:tracePt t="29680" x="2490788" y="5294313"/>
          <p14:tracePt t="29688" x="2530475" y="5294313"/>
          <p14:tracePt t="29695" x="2592388" y="5294313"/>
          <p14:tracePt t="29703" x="2652713" y="5294313"/>
          <p14:tracePt t="29711" x="2763838" y="5305425"/>
          <p14:tracePt t="29723" x="2863850" y="5305425"/>
          <p14:tracePt t="29731" x="2995613" y="5305425"/>
          <p14:tracePt t="29739" x="3086100" y="5305425"/>
          <p14:tracePt t="29747" x="3236913" y="5324475"/>
          <p14:tracePt t="29756" x="3338513" y="5324475"/>
          <p14:tracePt t="29766" x="3449638" y="5324475"/>
          <p14:tracePt t="29776" x="3559175" y="5324475"/>
          <p14:tracePt t="29786" x="3640138" y="5335588"/>
          <p14:tracePt t="29791" x="3730625" y="5335588"/>
          <p14:tracePt t="29800" x="3841750" y="5335588"/>
          <p14:tracePt t="29808" x="3902075" y="5335588"/>
          <p14:tracePt t="29818" x="3932238" y="5335588"/>
          <p14:tracePt t="29823" x="3973513" y="5335588"/>
          <p14:tracePt t="29831" x="4003675" y="5335588"/>
          <p14:tracePt t="29839" x="4033838" y="5335588"/>
          <p14:tracePt t="29847" x="4054475" y="5335588"/>
          <p14:tracePt t="29855" x="4084638" y="5335588"/>
          <p14:tracePt t="29863" x="4103688" y="5335588"/>
          <p14:tracePt t="29873" x="4114800" y="5324475"/>
          <p14:tracePt t="29879" x="4133850" y="5324475"/>
          <p14:tracePt t="29890" x="4144963" y="5324475"/>
          <p14:tracePt t="29895" x="4175125" y="5324475"/>
          <p14:tracePt t="29905" x="4205288" y="5314950"/>
          <p14:tracePt t="29914" x="4235450" y="5314950"/>
          <p14:tracePt t="29922" x="4286250" y="5314950"/>
          <p14:tracePt t="29930" x="4316413" y="5314950"/>
          <p14:tracePt t="29938" x="4356100" y="5314950"/>
          <p14:tracePt t="29946" x="4416425" y="5305425"/>
          <p14:tracePt t="29953" x="4457700" y="5305425"/>
          <p14:tracePt t="29973" x="4538663" y="5305425"/>
          <p14:tracePt t="29977" x="4578350" y="5305425"/>
          <p14:tracePt t="29985" x="4629150" y="5305425"/>
          <p14:tracePt t="29993" x="4678363" y="5305425"/>
          <p14:tracePt t="30001" x="4699000" y="5305425"/>
          <p14:tracePt t="30009" x="4740275" y="5305425"/>
          <p14:tracePt t="30017" x="4770438" y="5305425"/>
          <p14:tracePt t="30025" x="4800600" y="5305425"/>
          <p14:tracePt t="30033" x="4819650" y="5305425"/>
          <p14:tracePt t="30042" x="4849813" y="5294313"/>
          <p14:tracePt t="30049" x="4870450" y="5294313"/>
          <p14:tracePt t="30057" x="4881563" y="5294313"/>
          <p14:tracePt t="30073" x="4891088" y="5294313"/>
          <p14:tracePt t="30116" x="4891088" y="5284788"/>
          <p14:tracePt t="31257" x="4881563" y="5284788"/>
          <p14:tracePt t="31265" x="4860925" y="5284788"/>
          <p14:tracePt t="31273" x="4840288" y="5275263"/>
          <p14:tracePt t="31281" x="4800600" y="5264150"/>
          <p14:tracePt t="31293" x="4729163" y="5224463"/>
          <p14:tracePt t="31303" x="4678363" y="5183188"/>
          <p14:tracePt t="31311" x="4538663" y="5073650"/>
          <p14:tracePt t="31319" x="4437063" y="5002213"/>
          <p14:tracePt t="31327" x="4337050" y="4921250"/>
          <p14:tracePt t="31335" x="4195763" y="4800600"/>
          <p14:tracePt t="31343" x="4054475" y="4689475"/>
          <p14:tracePt t="31353" x="3913188" y="4598988"/>
          <p14:tracePt t="31363" x="3751263" y="4467225"/>
          <p14:tracePt t="31371" x="3609975" y="4376738"/>
          <p14:tracePt t="31379" x="3479800" y="4265613"/>
          <p14:tracePt t="31387" x="3408363" y="4175125"/>
          <p14:tracePt t="31395" x="3308350" y="4075113"/>
          <p14:tracePt t="31403" x="3236913" y="3983038"/>
          <p14:tracePt t="31411" x="3146425" y="3883025"/>
          <p14:tracePt t="31419" x="3025775" y="3702050"/>
          <p14:tracePt t="31427" x="2965450" y="3579813"/>
          <p14:tracePt t="31435" x="2924175" y="3489325"/>
          <p14:tracePt t="31443" x="2843213" y="3338513"/>
          <p14:tracePt t="31451" x="2803525" y="3217863"/>
          <p14:tracePt t="31459" x="2701925" y="3016250"/>
          <p14:tracePt t="31467" x="2622550" y="2874963"/>
          <p14:tracePt t="31475" x="2560638" y="2752725"/>
          <p14:tracePt t="31483" x="2430463" y="2592388"/>
          <p14:tracePt t="31491" x="2390775" y="2520950"/>
          <p14:tracePt t="31499" x="2259013" y="2360613"/>
          <p14:tracePt t="31507" x="2127250" y="2198688"/>
          <p14:tracePt t="31515" x="2006600" y="2057400"/>
          <p14:tracePt t="31523" x="1925638" y="1966913"/>
          <p14:tracePt t="31531" x="1825625" y="1825625"/>
          <p14:tracePt t="31539" x="1735138" y="1724025"/>
          <p14:tracePt t="31547" x="1593850" y="1533525"/>
          <p14:tracePt t="31557" x="1503363" y="1431925"/>
          <p14:tracePt t="31569" x="1441450" y="1341438"/>
          <p14:tracePt t="31575" x="1320800" y="1130300"/>
          <p14:tracePt t="31585" x="1281113" y="1049338"/>
          <p14:tracePt t="31593" x="1260475" y="1019175"/>
          <p14:tracePt t="31601" x="1250950" y="958850"/>
          <p14:tracePt t="31609" x="1209675" y="877888"/>
          <p14:tracePt t="31617" x="1200150" y="847725"/>
          <p14:tracePt t="31625" x="1169988" y="787400"/>
          <p14:tracePt t="31633" x="1160463" y="746125"/>
          <p14:tracePt t="31641" x="1139825" y="676275"/>
          <p14:tracePt t="31649" x="1119188" y="635000"/>
          <p14:tracePt t="31657" x="1089025" y="584200"/>
          <p14:tracePt t="31669" x="1079500" y="544513"/>
          <p14:tracePt t="31678" x="1058863" y="484188"/>
          <p14:tracePt t="31685" x="1049338" y="444500"/>
          <p14:tracePt t="31693" x="1019175" y="403225"/>
          <p14:tracePt t="31701" x="998538" y="352425"/>
          <p14:tracePt t="31709" x="989013" y="322263"/>
          <p14:tracePt t="31717" x="977900" y="292100"/>
          <p14:tracePt t="31725" x="957263" y="261938"/>
          <p14:tracePt t="31733" x="947738" y="231775"/>
          <p14:tracePt t="31741" x="927100" y="201613"/>
          <p14:tracePt t="31749" x="908050" y="150813"/>
          <p14:tracePt t="31757" x="877888" y="120650"/>
          <p14:tracePt t="31765" x="847725" y="80963"/>
          <p14:tracePt t="31773" x="827088" y="30163"/>
          <p14:tracePt t="31781" x="80645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8.3.3 </a:t>
            </a:r>
            <a:r>
              <a:rPr lang="ko-KR" altLang="en-US" dirty="0"/>
              <a:t>공격 전 성능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9"/>
            <a:ext cx="11102235" cy="1766247"/>
          </a:xfrm>
        </p:spPr>
        <p:txBody>
          <a:bodyPr>
            <a:normAutofit fontScale="92500" lnSpcReduction="10000"/>
          </a:bodyPr>
          <a:lstStyle/>
          <a:p>
            <a:pPr marL="363538" indent="-363538" defTabSz="508000">
              <a:buFont typeface="+mj-ea"/>
              <a:buAutoNum type="circleNumDbPlain" startAt="7"/>
              <a:defRPr/>
            </a:pPr>
            <a:r>
              <a:rPr lang="ko-KR" altLang="en-US" dirty="0"/>
              <a:t>공격을 하기 전에 학습용 데이터에는 없었던 우리가 준비한 이미지를 얼마나 잘 분류하는지 확인하겠습니다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앞서 준비한 모델에 이미지를 통과시키기만 하면 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모델에서 나온 값에 </a:t>
            </a:r>
            <a:r>
              <a:rPr lang="en-US" altLang="ko-KR" dirty="0"/>
              <a:t>max() </a:t>
            </a:r>
            <a:r>
              <a:rPr lang="ko-KR" altLang="en-US" dirty="0"/>
              <a:t>함수를 이용하여 확률이 가장 높은 인덱스</a:t>
            </a:r>
            <a:r>
              <a:rPr lang="en-US" altLang="ko-KR" dirty="0"/>
              <a:t>, </a:t>
            </a:r>
            <a:r>
              <a:rPr lang="ko-KR" altLang="en-US" dirty="0"/>
              <a:t>즉 모델이 가장 확신하는 </a:t>
            </a:r>
            <a:r>
              <a:rPr lang="ko-KR" altLang="en-US" dirty="0" err="1"/>
              <a:t>예측값을</a:t>
            </a:r>
            <a:r>
              <a:rPr lang="ko-KR" altLang="en-US" dirty="0"/>
              <a:t> 가져올 수 있습니다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en-US" altLang="ko-KR" dirty="0"/>
              <a:t>ResNet101 </a:t>
            </a:r>
            <a:r>
              <a:rPr lang="ko-KR" altLang="en-US" dirty="0"/>
              <a:t>모델이 준비된 이미지를 정확하게 </a:t>
            </a:r>
            <a:r>
              <a:rPr lang="ko-KR" altLang="en-US" dirty="0" err="1"/>
              <a:t>웰시코기라고</a:t>
            </a:r>
            <a:r>
              <a:rPr lang="ko-KR" altLang="en-US" dirty="0"/>
              <a:t> 분류하는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3EC0F1-E1B3-4F68-8831-6A79899F5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192" y="2875116"/>
            <a:ext cx="6115050" cy="3014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CAB7EE-91D2-458D-A0BD-F885E0959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192" y="5889779"/>
            <a:ext cx="6115050" cy="97155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F23DC4ED-D4E6-4BDF-846D-158F67BB8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79180"/>
      </p:ext>
    </p:extLst>
  </p:cSld>
  <p:clrMapOvr>
    <a:masterClrMapping/>
  </p:clrMapOvr>
  <p:transition advTm="461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8" x="2560638" y="1422400"/>
          <p14:tracePt t="478" x="2560638" y="1431925"/>
          <p14:tracePt t="501" x="2560638" y="1441450"/>
          <p14:tracePt t="671" x="2560638" y="1452563"/>
          <p14:tracePt t="751" x="2560638" y="1462088"/>
          <p14:tracePt t="791" x="2551113" y="1462088"/>
          <p14:tracePt t="799" x="2541588" y="1462088"/>
          <p14:tracePt t="807" x="2530475" y="1462088"/>
          <p14:tracePt t="815" x="2520950" y="1462088"/>
          <p14:tracePt t="823" x="2481263" y="1473200"/>
          <p14:tracePt t="833" x="2470150" y="1473200"/>
          <p14:tracePt t="839" x="2451100" y="1473200"/>
          <p14:tracePt t="847" x="2430463" y="1473200"/>
          <p14:tracePt t="855" x="2420938" y="1473200"/>
          <p14:tracePt t="863" x="2409825" y="1482725"/>
          <p14:tracePt t="871" x="2400300" y="1482725"/>
          <p14:tracePt t="881" x="2390775" y="1482725"/>
          <p14:tracePt t="889" x="2379663" y="1482725"/>
          <p14:tracePt t="897" x="2370138" y="1492250"/>
          <p14:tracePt t="2082" x="2359025" y="1492250"/>
          <p14:tracePt t="2201" x="2379663" y="1492250"/>
          <p14:tracePt t="2209" x="2400300" y="1492250"/>
          <p14:tracePt t="2217" x="2420938" y="1503363"/>
          <p14:tracePt t="2225" x="2451100" y="1512888"/>
          <p14:tracePt t="2233" x="2481263" y="1512888"/>
          <p14:tracePt t="2241" x="2511425" y="1522413"/>
          <p14:tracePt t="2249" x="2571750" y="1533525"/>
          <p14:tracePt t="2256" x="2611438" y="1533525"/>
          <p14:tracePt t="2267" x="2652713" y="1543050"/>
          <p14:tracePt t="2275" x="2682875" y="1543050"/>
          <p14:tracePt t="2281" x="2743200" y="1563688"/>
          <p14:tracePt t="2291" x="2782888" y="1573213"/>
          <p14:tracePt t="2298" x="2843213" y="1582738"/>
          <p14:tracePt t="2307" x="2965450" y="1593850"/>
          <p14:tracePt t="2315" x="3025775" y="1612900"/>
          <p14:tracePt t="2323" x="3086100" y="1624013"/>
          <p14:tracePt t="2330" x="3125788" y="1633538"/>
          <p14:tracePt t="2339" x="3167063" y="1633538"/>
          <p14:tracePt t="2346" x="3216275" y="1633538"/>
          <p14:tracePt t="2355" x="3246438" y="1633538"/>
          <p14:tracePt t="2362" x="3278188" y="1633538"/>
          <p14:tracePt t="2371" x="3308350" y="1633538"/>
          <p14:tracePt t="2379" x="3338513" y="1633538"/>
          <p14:tracePt t="2386" x="3348038" y="1633538"/>
          <p14:tracePt t="2394" x="3368675" y="1633538"/>
          <p14:tracePt t="2402" x="3387725" y="1633538"/>
          <p14:tracePt t="2411" x="3398838" y="1633538"/>
          <p14:tracePt t="2420" x="3408363" y="1633538"/>
          <p14:tracePt t="2741" x="3417888" y="1633538"/>
          <p14:tracePt t="2749" x="3429000" y="1633538"/>
          <p14:tracePt t="2756" x="3459163" y="1633538"/>
          <p14:tracePt t="2765" x="3489325" y="1633538"/>
          <p14:tracePt t="2773" x="3540125" y="1633538"/>
          <p14:tracePt t="2781" x="3600450" y="1633538"/>
          <p14:tracePt t="2789" x="3681413" y="1633538"/>
          <p14:tracePt t="2796" x="3751263" y="1633538"/>
          <p14:tracePt t="2805" x="3832225" y="1633538"/>
          <p14:tracePt t="2813" x="3913188" y="1612900"/>
          <p14:tracePt t="2821" x="4003675" y="1612900"/>
          <p14:tracePt t="2831" x="4084638" y="1603375"/>
          <p14:tracePt t="2836" x="4184650" y="1593850"/>
          <p14:tracePt t="2846" x="4244975" y="1573213"/>
          <p14:tracePt t="2855" x="4337050" y="1573213"/>
          <p14:tracePt t="2862" x="4386263" y="1563688"/>
          <p14:tracePt t="2871" x="4427538" y="1563688"/>
          <p14:tracePt t="2878" x="4457700" y="1563688"/>
          <p14:tracePt t="2886" x="4487863" y="1563688"/>
          <p14:tracePt t="2894" x="4497388" y="1563688"/>
          <p14:tracePt t="2985" x="4508500" y="1563688"/>
          <p14:tracePt t="3482" x="4518025" y="1563688"/>
          <p14:tracePt t="3491" x="4527550" y="1563688"/>
          <p14:tracePt t="3498" x="4538663" y="1563688"/>
          <p14:tracePt t="3506" x="4568825" y="1563688"/>
          <p14:tracePt t="3515" x="4598988" y="1563688"/>
          <p14:tracePt t="3523" x="4648200" y="1563688"/>
          <p14:tracePt t="3530" x="4689475" y="1563688"/>
          <p14:tracePt t="3539" x="4740275" y="1563688"/>
          <p14:tracePt t="3547" x="4819650" y="1563688"/>
          <p14:tracePt t="3554" x="4860925" y="1563688"/>
          <p14:tracePt t="3563" x="4911725" y="1563688"/>
          <p14:tracePt t="3570" x="4951413" y="1563688"/>
          <p14:tracePt t="3580" x="4981575" y="1563688"/>
          <p14:tracePt t="3586" x="5011738" y="1563688"/>
          <p14:tracePt t="3594" x="5032375" y="1563688"/>
          <p14:tracePt t="3724" x="5041900" y="1563688"/>
          <p14:tracePt t="4408" x="5053013" y="1563688"/>
          <p14:tracePt t="4418" x="5072063" y="1563688"/>
          <p14:tracePt t="4425" x="5083175" y="1563688"/>
          <p14:tracePt t="4432" x="5113338" y="1563688"/>
          <p14:tracePt t="4441" x="5162550" y="1563688"/>
          <p14:tracePt t="4448" x="5203825" y="1563688"/>
          <p14:tracePt t="4456" x="5264150" y="1552575"/>
          <p14:tracePt t="4464" x="5294313" y="1552575"/>
          <p14:tracePt t="4472" x="5345113" y="1552575"/>
          <p14:tracePt t="4480" x="5445125" y="1543050"/>
          <p14:tracePt t="4488" x="5505450" y="1543050"/>
          <p14:tracePt t="4496" x="5556250" y="1543050"/>
          <p14:tracePt t="4505" x="5616575" y="1543050"/>
          <p14:tracePt t="4512" x="5676900" y="1543050"/>
          <p14:tracePt t="4522" x="5718175" y="1543050"/>
          <p14:tracePt t="4528" x="5757863" y="1543050"/>
          <p14:tracePt t="4538" x="5799138" y="1543050"/>
          <p14:tracePt t="4544" x="5859463" y="1543050"/>
          <p14:tracePt t="4554" x="5899150" y="1543050"/>
          <p14:tracePt t="4560" x="5959475" y="1543050"/>
          <p14:tracePt t="4572" x="6019800" y="1543050"/>
          <p14:tracePt t="4582" x="6061075" y="1543050"/>
          <p14:tracePt t="4591" x="6091238" y="1543050"/>
          <p14:tracePt t="4599" x="6111875" y="1543050"/>
          <p14:tracePt t="4606" x="6142038" y="1543050"/>
          <p14:tracePt t="4615" x="6172200" y="1543050"/>
          <p14:tracePt t="4622" x="6191250" y="1543050"/>
          <p14:tracePt t="4630" x="6202363" y="1543050"/>
          <p14:tracePt t="4638" x="6211888" y="1543050"/>
          <p14:tracePt t="4646" x="6221413" y="1543050"/>
          <p14:tracePt t="4662" x="6232525" y="1543050"/>
          <p14:tracePt t="4868" x="6242050" y="1543050"/>
          <p14:tracePt t="4878" x="6251575" y="1543050"/>
          <p14:tracePt t="4888" x="6283325" y="1543050"/>
          <p14:tracePt t="4896" x="6313488" y="1543050"/>
          <p14:tracePt t="4904" x="6332538" y="1543050"/>
          <p14:tracePt t="4912" x="6373813" y="1543050"/>
          <p14:tracePt t="4920" x="6403975" y="1543050"/>
          <p14:tracePt t="4928" x="6443663" y="1543050"/>
          <p14:tracePt t="4936" x="6515100" y="1543050"/>
          <p14:tracePt t="4944" x="6554788" y="1543050"/>
          <p14:tracePt t="4952" x="6584950" y="1543050"/>
          <p14:tracePt t="4960" x="6665913" y="1563688"/>
          <p14:tracePt t="4968" x="6735763" y="1573213"/>
          <p14:tracePt t="4976" x="6786563" y="1573213"/>
          <p14:tracePt t="4991" x="6858000" y="1573213"/>
          <p14:tracePt t="4992" x="6897688" y="1582738"/>
          <p14:tracePt t="5000" x="6937375" y="1582738"/>
          <p14:tracePt t="5008" x="6978650" y="1582738"/>
          <p14:tracePt t="5016" x="7008813" y="1582738"/>
          <p14:tracePt t="5024" x="7038975" y="1582738"/>
          <p14:tracePt t="5032" x="7059613" y="1582738"/>
          <p14:tracePt t="5040" x="7069138" y="1582738"/>
          <p14:tracePt t="5048" x="7078663" y="1582738"/>
          <p14:tracePt t="5322" x="7089775" y="1582738"/>
          <p14:tracePt t="6084" x="7089775" y="1573213"/>
          <p14:tracePt t="6318" x="7099300" y="1573213"/>
          <p14:tracePt t="6392" x="7108825" y="1573213"/>
          <p14:tracePt t="6406" x="7129463" y="1563688"/>
          <p14:tracePt t="6414" x="7138988" y="1563688"/>
          <p14:tracePt t="6422" x="7150100" y="1563688"/>
          <p14:tracePt t="6430" x="7159625" y="1552575"/>
          <p14:tracePt t="6438" x="7180263" y="1552575"/>
          <p14:tracePt t="6446" x="7200900" y="1543050"/>
          <p14:tracePt t="6454" x="7210425" y="1543050"/>
          <p14:tracePt t="6465" x="7250113" y="1533525"/>
          <p14:tracePt t="6474" x="7270750" y="1533525"/>
          <p14:tracePt t="6484" x="7291388" y="1522413"/>
          <p14:tracePt t="6490" x="7321550" y="1512888"/>
          <p14:tracePt t="6500" x="7351713" y="1512888"/>
          <p14:tracePt t="6506" x="7391400" y="1503363"/>
          <p14:tracePt t="6518" x="7432675" y="1492250"/>
          <p14:tracePt t="6528" x="7462838" y="1492250"/>
          <p14:tracePt t="6536" x="7481888" y="1492250"/>
          <p14:tracePt t="6544" x="7513638" y="1492250"/>
          <p14:tracePt t="6552" x="7523163" y="1492250"/>
          <p14:tracePt t="6560" x="7553325" y="1492250"/>
          <p14:tracePt t="6568" x="7573963" y="1492250"/>
          <p14:tracePt t="6576" x="7583488" y="1492250"/>
          <p14:tracePt t="6584" x="7604125" y="1492250"/>
          <p14:tracePt t="6786" x="7613650" y="1492250"/>
          <p14:tracePt t="6794" x="7634288" y="1492250"/>
          <p14:tracePt t="6802" x="7653338" y="1503363"/>
          <p14:tracePt t="6810" x="7683500" y="1512888"/>
          <p14:tracePt t="6818" x="7715250" y="1533525"/>
          <p14:tracePt t="6826" x="7745413" y="1552575"/>
          <p14:tracePt t="6834" x="7794625" y="1573213"/>
          <p14:tracePt t="6842" x="7854950" y="1582738"/>
          <p14:tracePt t="6850" x="7896225" y="1603375"/>
          <p14:tracePt t="6858" x="7926388" y="1612900"/>
          <p14:tracePt t="6866" x="7966075" y="1612900"/>
          <p14:tracePt t="6874" x="7996238" y="1624013"/>
          <p14:tracePt t="6882" x="8016875" y="1624013"/>
          <p14:tracePt t="6890" x="8047038" y="1624013"/>
          <p14:tracePt t="6898" x="8067675" y="1624013"/>
          <p14:tracePt t="6906" x="8088313" y="1624013"/>
          <p14:tracePt t="6914" x="8107363" y="1624013"/>
          <p14:tracePt t="6922" x="8118475" y="1624013"/>
          <p14:tracePt t="6929" x="8137525" y="1624013"/>
          <p14:tracePt t="6938" x="8158163" y="1624013"/>
          <p14:tracePt t="6946" x="8178800" y="1624013"/>
          <p14:tracePt t="6954" x="8197850" y="1624013"/>
          <p14:tracePt t="6970" x="8208963" y="1624013"/>
          <p14:tracePt t="6979" x="8218488" y="1624013"/>
          <p14:tracePt t="6986" x="8229600" y="1624013"/>
          <p14:tracePt t="6994" x="8239125" y="1624013"/>
          <p14:tracePt t="7010" x="8248650" y="1612900"/>
          <p14:tracePt t="7018" x="8259763" y="1612900"/>
          <p14:tracePt t="7029" x="8259763" y="1603375"/>
          <p14:tracePt t="7040" x="8269288" y="1603375"/>
          <p14:tracePt t="7045" x="8269288" y="1593850"/>
          <p14:tracePt t="7064" x="8278813" y="1593850"/>
          <p14:tracePt t="7088" x="8278813" y="1582738"/>
          <p14:tracePt t="7104" x="8289925" y="1573213"/>
          <p14:tracePt t="7132" x="8299450" y="1573213"/>
          <p14:tracePt t="7148" x="8299450" y="1563688"/>
          <p14:tracePt t="7422" x="8320088" y="1563688"/>
          <p14:tracePt t="7438" x="8350250" y="1563688"/>
          <p14:tracePt t="7446" x="8380413" y="1563688"/>
          <p14:tracePt t="7454" x="8401050" y="1563688"/>
          <p14:tracePt t="7462" x="8431213" y="1563688"/>
          <p14:tracePt t="7470" x="8461375" y="1563688"/>
          <p14:tracePt t="7478" x="8491538" y="1563688"/>
          <p14:tracePt t="7486" x="8521700" y="1563688"/>
          <p14:tracePt t="7494" x="8551863" y="1563688"/>
          <p14:tracePt t="7502" x="8591550" y="1563688"/>
          <p14:tracePt t="7510" x="8621713" y="1563688"/>
          <p14:tracePt t="7518" x="8662988" y="1563688"/>
          <p14:tracePt t="7527" x="8693150" y="1563688"/>
          <p14:tracePt t="7534" x="8723313" y="1563688"/>
          <p14:tracePt t="7543" x="8763000" y="1563688"/>
          <p14:tracePt t="7550" x="8793163" y="1563688"/>
          <p14:tracePt t="7558" x="8843963" y="1563688"/>
          <p14:tracePt t="7566" x="8874125" y="1563688"/>
          <p14:tracePt t="7574" x="8883650" y="1563688"/>
          <p14:tracePt t="7584" x="8904288" y="1563688"/>
          <p14:tracePt t="7590" x="8924925" y="1563688"/>
          <p14:tracePt t="7600" x="8945563" y="1563688"/>
          <p14:tracePt t="7606" x="8955088" y="1563688"/>
          <p14:tracePt t="7624" x="8964613" y="1563688"/>
          <p14:tracePt t="7632" x="8975725" y="1563688"/>
          <p14:tracePt t="7656" x="8985250" y="1563688"/>
          <p14:tracePt t="7795" x="8994775" y="1563688"/>
          <p14:tracePt t="7881" x="9005888" y="1563688"/>
          <p14:tracePt t="7891" x="9024938" y="1563688"/>
          <p14:tracePt t="7899" x="9036050" y="1563688"/>
          <p14:tracePt t="7910" x="9045575" y="1563688"/>
          <p14:tracePt t="7917" x="9066213" y="1552575"/>
          <p14:tracePt t="7926" x="9096375" y="1552575"/>
          <p14:tracePt t="7934" x="9126538" y="1552575"/>
          <p14:tracePt t="7943" x="9156700" y="1552575"/>
          <p14:tracePt t="7951" x="9186863" y="1552575"/>
          <p14:tracePt t="7958" x="9237663" y="1543050"/>
          <p14:tracePt t="7966" x="9277350" y="1543050"/>
          <p14:tracePt t="7974" x="9318625" y="1543050"/>
          <p14:tracePt t="7982" x="9378950" y="1522413"/>
          <p14:tracePt t="7994" x="9428163" y="1522413"/>
          <p14:tracePt t="8000" x="9499600" y="1512888"/>
          <p14:tracePt t="8010" x="9550400" y="1512888"/>
          <p14:tracePt t="8018" x="9599613" y="1503363"/>
          <p14:tracePt t="8026" x="9640888" y="1503363"/>
          <p14:tracePt t="8034" x="9691688" y="1503363"/>
          <p14:tracePt t="8042" x="9721850" y="1503363"/>
          <p14:tracePt t="8054" x="9771063" y="1503363"/>
          <p14:tracePt t="8062" x="9812338" y="1503363"/>
          <p14:tracePt t="8070" x="9842500" y="1503363"/>
          <p14:tracePt t="8078" x="9852025" y="1503363"/>
          <p14:tracePt t="8094" x="9863138" y="1503363"/>
          <p14:tracePt t="8104" x="9872663" y="1503363"/>
          <p14:tracePt t="8110" x="9882188" y="1503363"/>
          <p14:tracePt t="8117" x="9893300" y="1503363"/>
          <p14:tracePt t="8126" x="9893300" y="1492250"/>
          <p14:tracePt t="8133" x="9902825" y="1492250"/>
          <p14:tracePt t="8142" x="9912350" y="1492250"/>
          <p14:tracePt t="8150" x="9923463" y="1492250"/>
          <p14:tracePt t="8158" x="9932988" y="1492250"/>
          <p14:tracePt t="8173" x="9942513" y="1492250"/>
          <p14:tracePt t="8192" x="9953625" y="1492250"/>
          <p14:tracePt t="8198" x="9953625" y="1482725"/>
          <p14:tracePt t="8216" x="9963150" y="1482725"/>
          <p14:tracePt t="8340" x="9972675" y="1482725"/>
          <p14:tracePt t="8895" x="9972675" y="1462088"/>
          <p14:tracePt t="8904" x="9983788" y="1452563"/>
          <p14:tracePt t="8911" x="9993313" y="1441450"/>
          <p14:tracePt t="8922" x="10013950" y="1431925"/>
          <p14:tracePt t="8932" x="10034588" y="1422400"/>
          <p14:tracePt t="8940" x="10064750" y="1422400"/>
          <p14:tracePt t="8947" x="10074275" y="1422400"/>
          <p14:tracePt t="8956" x="10125075" y="1422400"/>
          <p14:tracePt t="8963" x="10164763" y="1431925"/>
          <p14:tracePt t="8974" x="10215563" y="1473200"/>
          <p14:tracePt t="8986" x="10285413" y="1522413"/>
          <p14:tracePt t="9018" x="10347325" y="1573213"/>
          <p14:tracePt t="9024" x="10598150" y="1804988"/>
          <p14:tracePt t="9033" x="10850563" y="2036763"/>
          <p14:tracePt t="9041" x="10891838" y="2108200"/>
          <p14:tracePt t="9049" x="10891838" y="2147888"/>
          <p14:tracePt t="9057" x="10841038" y="2219325"/>
          <p14:tracePt t="9284" x="10841038" y="2017713"/>
          <p14:tracePt t="9290" x="10709275" y="1855788"/>
          <p14:tracePt t="9300" x="10648950" y="1724025"/>
          <p14:tracePt t="9306" x="10648950" y="1624013"/>
          <p14:tracePt t="9315" x="10648950" y="1563688"/>
          <p14:tracePt t="9321" x="10688638" y="1512888"/>
          <p14:tracePt t="9332" x="10720388" y="1482725"/>
          <p14:tracePt t="9340" x="10739438" y="1462088"/>
          <p14:tracePt t="9347" x="10750550" y="1441450"/>
          <p14:tracePt t="9356" x="10750550" y="1431925"/>
          <p14:tracePt t="9364" x="10750550" y="1411288"/>
          <p14:tracePt t="9371" x="10750550" y="1392238"/>
          <p14:tracePt t="9379" x="10750550" y="1371600"/>
          <p14:tracePt t="9387" x="10750550" y="1341438"/>
          <p14:tracePt t="9395" x="10729913" y="1311275"/>
          <p14:tracePt t="9403" x="10720388" y="1290638"/>
          <p14:tracePt t="9412" x="10699750" y="1270000"/>
          <p14:tracePt t="9419" x="10679113" y="1239838"/>
          <p14:tracePt t="9427" x="10669588" y="1220788"/>
          <p14:tracePt t="9436" x="10648950" y="1200150"/>
          <p14:tracePt t="9444" x="10628313" y="1179513"/>
          <p14:tracePt t="9452" x="10609263" y="1160463"/>
          <p14:tracePt t="9460" x="10558463" y="1119188"/>
          <p14:tracePt t="9467" x="10507663" y="1089025"/>
          <p14:tracePt t="9476" x="10467975" y="1058863"/>
          <p14:tracePt t="9483" x="10347325" y="1019175"/>
          <p14:tracePt t="9492" x="10275888" y="977900"/>
          <p14:tracePt t="9500" x="10194925" y="947738"/>
          <p14:tracePt t="9507" x="10113963" y="938213"/>
          <p14:tracePt t="9516" x="10053638" y="927100"/>
          <p14:tracePt t="9524" x="9942513" y="896938"/>
          <p14:tracePt t="9531" x="9863138" y="896938"/>
          <p14:tracePt t="9540" x="9782175" y="887413"/>
          <p14:tracePt t="9548" x="9691688" y="887413"/>
          <p14:tracePt t="9555" x="9610725" y="866775"/>
          <p14:tracePt t="9566" x="9529763" y="866775"/>
          <p14:tracePt t="9572" x="9388475" y="866775"/>
          <p14:tracePt t="9583" x="9267825" y="866775"/>
          <p14:tracePt t="9588" x="9177338" y="866775"/>
          <p14:tracePt t="9597" x="9024938" y="866775"/>
          <p14:tracePt t="9604" x="8853488" y="877888"/>
          <p14:tracePt t="9613" x="8591550" y="908050"/>
          <p14:tracePt t="9622" x="8401050" y="927100"/>
          <p14:tracePt t="9629" x="8208963" y="958850"/>
          <p14:tracePt t="9639" x="8007350" y="977900"/>
          <p14:tracePt t="9649" x="7653338" y="1019175"/>
          <p14:tracePt t="9657" x="7402513" y="1049338"/>
          <p14:tracePt t="9666" x="7219950" y="1068388"/>
          <p14:tracePt t="9673" x="6888163" y="1119188"/>
          <p14:tracePt t="9682" x="6675438" y="1160463"/>
          <p14:tracePt t="9691" x="6503988" y="1190625"/>
          <p14:tracePt t="9702" x="6313488" y="1220788"/>
          <p14:tracePt t="9709" x="6121400" y="1250950"/>
          <p14:tracePt t="9718" x="6030913" y="1260475"/>
          <p14:tracePt t="9725" x="5848350" y="1311275"/>
          <p14:tracePt t="9734" x="5676900" y="1362075"/>
          <p14:tracePt t="9741" x="5505450" y="1401763"/>
          <p14:tracePt t="9749" x="5375275" y="1431925"/>
          <p14:tracePt t="9757" x="5273675" y="1462088"/>
          <p14:tracePt t="9765" x="5083175" y="1512888"/>
          <p14:tracePt t="9773" x="5002213" y="1522413"/>
          <p14:tracePt t="9782" x="4849813" y="1573213"/>
          <p14:tracePt t="9793" x="4719638" y="1603375"/>
          <p14:tracePt t="9801" x="4638675" y="1612900"/>
          <p14:tracePt t="9809" x="4225925" y="1674813"/>
          <p14:tracePt t="9818" x="4094163" y="1704975"/>
          <p14:tracePt t="9825" x="4054475" y="1704975"/>
          <p14:tracePt t="9833" x="3913188" y="1735138"/>
          <p14:tracePt t="9843" x="3822700" y="1744663"/>
          <p14:tracePt t="9849" x="3721100" y="1765300"/>
          <p14:tracePt t="9857" x="3660775" y="1774825"/>
          <p14:tracePt t="9867" x="3579813" y="1784350"/>
          <p14:tracePt t="9875" x="3479800" y="1816100"/>
          <p14:tracePt t="9883" x="3417888" y="1825625"/>
          <p14:tracePt t="9891" x="3378200" y="1835150"/>
          <p14:tracePt t="9900" x="3317875" y="1846263"/>
          <p14:tracePt t="9907" x="3267075" y="1876425"/>
          <p14:tracePt t="9915" x="3227388" y="1885950"/>
          <p14:tracePt t="9923" x="3197225" y="1895475"/>
          <p14:tracePt t="9931" x="3146425" y="1916113"/>
          <p14:tracePt t="9940" x="3116263" y="1925638"/>
          <p14:tracePt t="9947" x="3086100" y="1936750"/>
          <p14:tracePt t="9956" x="3065463" y="1946275"/>
          <p14:tracePt t="9964" x="3044825" y="1955800"/>
          <p14:tracePt t="9971" x="3035300" y="1966913"/>
          <p14:tracePt t="9980" x="3025775" y="1966913"/>
          <p14:tracePt t="9988" x="3014663" y="1976438"/>
          <p14:tracePt t="9997" x="3005138" y="1987550"/>
          <p14:tracePt t="10007" x="2995613" y="1987550"/>
          <p14:tracePt t="10024" x="2984500" y="1987550"/>
          <p14:tracePt t="10031" x="2974975" y="1997075"/>
          <p14:tracePt t="10040" x="2954338" y="2006600"/>
          <p14:tracePt t="10049" x="2935288" y="2017713"/>
          <p14:tracePt t="10055" x="2924175" y="2027238"/>
          <p14:tracePt t="10064" x="2903538" y="2036763"/>
          <p14:tracePt t="10071" x="2884488" y="2047875"/>
          <p14:tracePt t="10080" x="2873375" y="2066925"/>
          <p14:tracePt t="10087" x="2833688" y="2078038"/>
          <p14:tracePt t="10097" x="2813050" y="2087563"/>
          <p14:tracePt t="10103" x="2782888" y="2097088"/>
          <p14:tracePt t="10111" x="2752725" y="2108200"/>
          <p14:tracePt t="10120" x="2732088" y="2117725"/>
          <p14:tracePt t="10127" x="2722563" y="2117725"/>
          <p14:tracePt t="10137" x="2713038" y="2117725"/>
          <p14:tracePt t="10146" x="2701925" y="2117725"/>
          <p14:tracePt t="10153" x="2692400" y="2117725"/>
          <p14:tracePt t="10161" x="2692400" y="2127250"/>
          <p14:tracePt t="10169" x="2682875" y="2127250"/>
          <p14:tracePt t="10177" x="2662238" y="2127250"/>
          <p14:tracePt t="10185" x="2641600" y="2127250"/>
          <p14:tracePt t="10214" x="2622550" y="2127250"/>
          <p14:tracePt t="10221" x="2601913" y="2127250"/>
          <p14:tracePt t="10229" x="2592388" y="2127250"/>
          <p14:tracePt t="10238" x="2581275" y="2127250"/>
          <p14:tracePt t="10246" x="2571750" y="2127250"/>
          <p14:tracePt t="10253" x="2551113" y="2117725"/>
          <p14:tracePt t="10262" x="2520950" y="2108200"/>
          <p14:tracePt t="10269" x="2500313" y="2087563"/>
          <p14:tracePt t="10277" x="2470150" y="2078038"/>
          <p14:tracePt t="10286" x="2439988" y="2057400"/>
          <p14:tracePt t="10293" x="2400300" y="2036763"/>
          <p14:tracePt t="10301" x="2359025" y="2006600"/>
          <p14:tracePt t="10310" x="2339975" y="1987550"/>
          <p14:tracePt t="10317" x="2319338" y="1976438"/>
          <p14:tracePt t="10325" x="2298700" y="1966913"/>
          <p14:tracePt t="10333" x="2289175" y="1955800"/>
          <p14:tracePt t="10341" x="2289175" y="1946275"/>
          <p14:tracePt t="10349" x="2289175" y="1936750"/>
          <p14:tracePt t="10693" x="2289175" y="1925638"/>
          <p14:tracePt t="10781" x="2289175" y="1916113"/>
          <p14:tracePt t="10797" x="2298700" y="1916113"/>
          <p14:tracePt t="10805" x="2298700" y="1906588"/>
          <p14:tracePt t="10813" x="2309813" y="1906588"/>
          <p14:tracePt t="10821" x="2309813" y="1895475"/>
          <p14:tracePt t="10845" x="2319338" y="1895475"/>
          <p14:tracePt t="10854" x="2328863" y="1895475"/>
          <p14:tracePt t="10861" x="2339975" y="1885950"/>
          <p14:tracePt t="10869" x="2349500" y="1885950"/>
          <p14:tracePt t="10885" x="2359025" y="1885950"/>
          <p14:tracePt t="10893" x="2379663" y="1885950"/>
          <p14:tracePt t="10901" x="2409825" y="1885950"/>
          <p14:tracePt t="10909" x="2430463" y="1876425"/>
          <p14:tracePt t="10919" x="2460625" y="1876425"/>
          <p14:tracePt t="10929" x="2490788" y="1876425"/>
          <p14:tracePt t="10945" x="2511425" y="1876425"/>
          <p14:tracePt t="10953" x="2530475" y="1876425"/>
          <p14:tracePt t="10961" x="2541588" y="1865313"/>
          <p14:tracePt t="10969" x="2551113" y="1865313"/>
          <p14:tracePt t="10992" x="2560638" y="1855788"/>
          <p14:tracePt t="10995" x="2571750" y="1855788"/>
          <p14:tracePt t="11011" x="2581275" y="1855788"/>
          <p14:tracePt t="11098" x="2581275" y="1846263"/>
          <p14:tracePt t="11290" x="2592388" y="1846263"/>
          <p14:tracePt t="11313" x="2592388" y="1835150"/>
          <p14:tracePt t="11321" x="2611438" y="1825625"/>
          <p14:tracePt t="11330" x="2632075" y="1816100"/>
          <p14:tracePt t="11337" x="2652713" y="1804988"/>
          <p14:tracePt t="11345" x="2682875" y="1804988"/>
          <p14:tracePt t="11353" x="2722563" y="1795463"/>
          <p14:tracePt t="11361" x="2752725" y="1784350"/>
          <p14:tracePt t="11369" x="2813050" y="1784350"/>
          <p14:tracePt t="11379" x="2884488" y="1784350"/>
          <p14:tracePt t="11391" x="2965450" y="1784350"/>
          <p14:tracePt t="11397" x="3044825" y="1784350"/>
          <p14:tracePt t="11405" x="3095625" y="1784350"/>
          <p14:tracePt t="11413" x="3197225" y="1784350"/>
          <p14:tracePt t="11421" x="3257550" y="1784350"/>
          <p14:tracePt t="11431" x="3308350" y="1784350"/>
          <p14:tracePt t="11441" x="3327400" y="1784350"/>
          <p14:tracePt t="11449" x="3417888" y="1784350"/>
          <p14:tracePt t="11457" x="3479800" y="1784350"/>
          <p14:tracePt t="11465" x="3519488" y="1784350"/>
          <p14:tracePt t="11473" x="3559175" y="1784350"/>
          <p14:tracePt t="11481" x="3619500" y="1784350"/>
          <p14:tracePt t="11490" x="3660775" y="1784350"/>
          <p14:tracePt t="11497" x="3700463" y="1784350"/>
          <p14:tracePt t="11506" x="3751263" y="1784350"/>
          <p14:tracePt t="11513" x="3802063" y="1784350"/>
          <p14:tracePt t="11523" x="3841750" y="1784350"/>
          <p14:tracePt t="11529" x="3883025" y="1784350"/>
          <p14:tracePt t="11539" x="3913188" y="1784350"/>
          <p14:tracePt t="11545" x="3932238" y="1784350"/>
          <p14:tracePt t="11556" x="3943350" y="1784350"/>
          <p14:tracePt t="11790" x="3952875" y="1784350"/>
          <p14:tracePt t="11795" x="3962400" y="1784350"/>
          <p14:tracePt t="11805" x="3973513" y="1784350"/>
          <p14:tracePt t="11811" x="3983038" y="1784350"/>
          <p14:tracePt t="11821" x="3994150" y="1784350"/>
          <p14:tracePt t="11827" x="4003675" y="1784350"/>
          <p14:tracePt t="11838" x="4013200" y="1784350"/>
          <p14:tracePt t="11845" x="4024313" y="1784350"/>
          <p14:tracePt t="11869" x="4033838" y="1784350"/>
          <p14:tracePt t="11949" x="4043363" y="1784350"/>
          <p14:tracePt t="11973" x="4054475" y="1784350"/>
          <p14:tracePt t="12257" x="4064000" y="1784350"/>
          <p14:tracePt t="12272" x="4084638" y="1784350"/>
          <p14:tracePt t="12280" x="4114800" y="1784350"/>
          <p14:tracePt t="12289" x="4144963" y="1784350"/>
          <p14:tracePt t="12297" x="4175125" y="1784350"/>
          <p14:tracePt t="12304" x="4205288" y="1784350"/>
          <p14:tracePt t="12311" x="4265613" y="1784350"/>
          <p14:tracePt t="12319" x="4305300" y="1784350"/>
          <p14:tracePt t="12327" x="4376738" y="1784350"/>
          <p14:tracePt t="12335" x="4457700" y="1784350"/>
          <p14:tracePt t="12343" x="4508500" y="1784350"/>
          <p14:tracePt t="12353" x="4568825" y="1784350"/>
          <p14:tracePt t="12359" x="4608513" y="1784350"/>
          <p14:tracePt t="12367" x="4638675" y="1784350"/>
          <p14:tracePt t="12377" x="4659313" y="1784350"/>
          <p14:tracePt t="12383" x="4678363" y="1784350"/>
          <p14:tracePt t="12393" x="4689475" y="1784350"/>
          <p14:tracePt t="12417" x="4689475" y="1774825"/>
          <p14:tracePt t="12683" x="4689475" y="1765300"/>
          <p14:tracePt t="12715" x="4699000" y="1765300"/>
          <p14:tracePt t="12908" x="4710113" y="1765300"/>
          <p14:tracePt t="12915" x="4729163" y="1765300"/>
          <p14:tracePt t="12923" x="4759325" y="1765300"/>
          <p14:tracePt t="12931" x="4800600" y="1765300"/>
          <p14:tracePt t="12939" x="4860925" y="1765300"/>
          <p14:tracePt t="12949" x="4921250" y="1765300"/>
          <p14:tracePt t="12957" x="5062538" y="1765300"/>
          <p14:tracePt t="12967" x="5183188" y="1765300"/>
          <p14:tracePt t="12977" x="5254625" y="1765300"/>
          <p14:tracePt t="12985" x="5445125" y="1765300"/>
          <p14:tracePt t="12998" x="5535613" y="1765300"/>
          <p14:tracePt t="13001" x="5667375" y="1765300"/>
          <p14:tracePt t="13009" x="5808663" y="1774825"/>
          <p14:tracePt t="13017" x="5878513" y="1774825"/>
          <p14:tracePt t="13025" x="5959475" y="1784350"/>
          <p14:tracePt t="13033" x="6000750" y="1784350"/>
          <p14:tracePt t="13041" x="6030913" y="1784350"/>
          <p14:tracePt t="13048" x="6049963" y="1784350"/>
          <p14:tracePt t="13057" x="6061075" y="1784350"/>
          <p14:tracePt t="13634" x="6049963" y="1784350"/>
          <p14:tracePt t="13698" x="6040438" y="1784350"/>
          <p14:tracePt t="13730" x="6040438" y="1795463"/>
          <p14:tracePt t="13870" x="6030913" y="1795463"/>
          <p14:tracePt t="13878" x="6000750" y="1795463"/>
          <p14:tracePt t="13886" x="5929313" y="1795463"/>
          <p14:tracePt t="13893" x="5848350" y="1774825"/>
          <p14:tracePt t="13900" x="5697538" y="1744663"/>
          <p14:tracePt t="13908" x="5597525" y="1735138"/>
          <p14:tracePt t="13915" x="5354638" y="1704975"/>
          <p14:tracePt t="13923" x="5173663" y="1704975"/>
          <p14:tracePt t="13931" x="4860925" y="1704975"/>
          <p14:tracePt t="13939" x="4659313" y="1704975"/>
          <p14:tracePt t="13947" x="4316413" y="1704975"/>
          <p14:tracePt t="13955" x="4124325" y="1704975"/>
          <p14:tracePt t="13963" x="3902075" y="1704975"/>
          <p14:tracePt t="13971" x="3730625" y="1704975"/>
          <p14:tracePt t="13979" x="3579813" y="1704975"/>
          <p14:tracePt t="13987" x="3449638" y="1714500"/>
          <p14:tracePt t="13995" x="3327400" y="1744663"/>
          <p14:tracePt t="14003" x="3246438" y="1774825"/>
          <p14:tracePt t="14011" x="3216275" y="1784350"/>
          <p14:tracePt t="14019" x="3197225" y="1795463"/>
          <p14:tracePt t="14027" x="3176588" y="1804988"/>
          <p14:tracePt t="14035" x="3146425" y="1816100"/>
          <p14:tracePt t="14043" x="3125788" y="1825625"/>
          <p14:tracePt t="14051" x="3116263" y="1846263"/>
          <p14:tracePt t="14060" x="3106738" y="1855788"/>
          <p14:tracePt t="14067" x="3095625" y="1876425"/>
          <p14:tracePt t="14077" x="3074988" y="1895475"/>
          <p14:tracePt t="14085" x="3035300" y="1916113"/>
          <p14:tracePt t="14095" x="2995613" y="1946275"/>
          <p14:tracePt t="14105" x="2974975" y="1966913"/>
          <p14:tracePt t="14113" x="2924175" y="2006600"/>
          <p14:tracePt t="14121" x="2873375" y="2036763"/>
          <p14:tracePt t="14129" x="2843213" y="2066925"/>
          <p14:tracePt t="14137" x="2794000" y="2117725"/>
          <p14:tracePt t="14145" x="2752725" y="2168525"/>
          <p14:tracePt t="14153" x="2722563" y="2208213"/>
          <p14:tracePt t="14161" x="2701925" y="2228850"/>
          <p14:tracePt t="14169" x="2671763" y="2259013"/>
          <p14:tracePt t="14176" x="2641600" y="2289175"/>
          <p14:tracePt t="14185" x="2601913" y="2319338"/>
          <p14:tracePt t="14195" x="2601913" y="2330450"/>
          <p14:tracePt t="14205" x="2571750" y="2349500"/>
          <p14:tracePt t="14213" x="2560638" y="2370138"/>
          <p14:tracePt t="14221" x="2541588" y="2379663"/>
          <p14:tracePt t="14229" x="2520950" y="2400300"/>
          <p14:tracePt t="14237" x="2511425" y="2409825"/>
          <p14:tracePt t="14247" x="2500313" y="2409825"/>
          <p14:tracePt t="14257" x="2500313" y="2420938"/>
          <p14:tracePt t="14265" x="2470150" y="2430463"/>
          <p14:tracePt t="14273" x="2460625" y="2439988"/>
          <p14:tracePt t="14281" x="2451100" y="2439988"/>
          <p14:tracePt t="14289" x="2451100" y="2451100"/>
          <p14:tracePt t="14305" x="2439988" y="2451100"/>
          <p14:tracePt t="14321" x="2430463" y="2451100"/>
          <p14:tracePt t="14337" x="2420938" y="2451100"/>
          <p14:tracePt t="14345" x="2409825" y="2451100"/>
          <p14:tracePt t="14371" x="2400300" y="2451100"/>
          <p14:tracePt t="14377" x="2390775" y="2451100"/>
          <p14:tracePt t="14395" x="2379663" y="2451100"/>
          <p14:tracePt t="14403" x="2359025" y="2451100"/>
          <p14:tracePt t="14427" x="2339975" y="2451100"/>
          <p14:tracePt t="14435" x="2328863" y="2451100"/>
          <p14:tracePt t="14443" x="2309813" y="2451100"/>
          <p14:tracePt t="14459" x="2298700" y="2451100"/>
          <p14:tracePt t="14467" x="2289175" y="2439988"/>
          <p14:tracePt t="14474" x="2268538" y="2430463"/>
          <p14:tracePt t="14483" x="2249488" y="2420938"/>
          <p14:tracePt t="14491" x="2238375" y="2409825"/>
          <p14:tracePt t="14499" x="2228850" y="2390775"/>
          <p14:tracePt t="14508" x="2208213" y="2379663"/>
          <p14:tracePt t="14515" x="2187575" y="2360613"/>
          <p14:tracePt t="14523" x="2168525" y="2349500"/>
          <p14:tracePt t="14531" x="2157413" y="2339975"/>
          <p14:tracePt t="14539" x="2147888" y="2330450"/>
          <p14:tracePt t="14547" x="2138363" y="2319338"/>
          <p14:tracePt t="14563" x="2127250" y="2309813"/>
          <p14:tracePt t="14571" x="2127250" y="2298700"/>
          <p14:tracePt t="14587" x="2117725" y="2298700"/>
          <p14:tracePt t="14595" x="2117725" y="2289175"/>
          <p14:tracePt t="14605" x="2108200" y="2279650"/>
          <p14:tracePt t="14617" x="2097088" y="2279650"/>
          <p14:tracePt t="14624" x="2097088" y="2268538"/>
          <p14:tracePt t="14633" x="2087563" y="2259013"/>
          <p14:tracePt t="14649" x="2078038" y="2249488"/>
          <p14:tracePt t="14657" x="2078038" y="2238375"/>
          <p14:tracePt t="14665" x="2066925" y="2228850"/>
          <p14:tracePt t="14674" x="2066925" y="2219325"/>
          <p14:tracePt t="14681" x="2057400" y="2219325"/>
          <p14:tracePt t="14689" x="2057400" y="2208213"/>
          <p14:tracePt t="14697" x="2047875" y="2208213"/>
          <p14:tracePt t="14705" x="2047875" y="2198688"/>
          <p14:tracePt t="14859" x="2036763" y="2198688"/>
          <p14:tracePt t="14864" x="2036763" y="2189163"/>
          <p14:tracePt t="14872" x="2027238" y="2189163"/>
          <p14:tracePt t="14881" x="2016125" y="2178050"/>
          <p14:tracePt t="14889" x="2006600" y="2178050"/>
          <p14:tracePt t="14897" x="1997075" y="2178050"/>
          <p14:tracePt t="14914" x="1985963" y="2178050"/>
          <p14:tracePt t="14922" x="1976438" y="2178050"/>
          <p14:tracePt t="14929" x="1976438" y="2168525"/>
          <p14:tracePt t="15027" x="1966913" y="2168525"/>
          <p14:tracePt t="15240" x="1985963" y="2168525"/>
          <p14:tracePt t="15246" x="2006600" y="2168525"/>
          <p14:tracePt t="15254" x="2016125" y="2168525"/>
          <p14:tracePt t="15262" x="2047875" y="2168525"/>
          <p14:tracePt t="15272" x="2078038" y="2168525"/>
          <p14:tracePt t="15280" x="2108200" y="2168525"/>
          <p14:tracePt t="15289" x="2157413" y="2159000"/>
          <p14:tracePt t="15297" x="2228850" y="2159000"/>
          <p14:tracePt t="15304" x="2268538" y="2159000"/>
          <p14:tracePt t="15313" x="2319338" y="2159000"/>
          <p14:tracePt t="15323" x="2359025" y="2159000"/>
          <p14:tracePt t="15332" x="2400300" y="2159000"/>
          <p14:tracePt t="15341" x="2439988" y="2147888"/>
          <p14:tracePt t="15348" x="2460625" y="2147888"/>
          <p14:tracePt t="15356" x="2490788" y="2147888"/>
          <p14:tracePt t="15364" x="2520950" y="2138363"/>
          <p14:tracePt t="15373" x="2541588" y="2138363"/>
          <p14:tracePt t="15381" x="2560638" y="2127250"/>
          <p14:tracePt t="15389" x="2571750" y="2127250"/>
          <p14:tracePt t="15463" x="2581275" y="2117725"/>
          <p14:tracePt t="15495" x="2581275" y="2108200"/>
          <p14:tracePt t="15730" x="2581275" y="2097088"/>
          <p14:tracePt t="15990" x="2592388" y="2097088"/>
          <p14:tracePt t="15999" x="2601913" y="2108200"/>
          <p14:tracePt t="16006" x="2632075" y="2117725"/>
          <p14:tracePt t="16018" x="2662238" y="2138363"/>
          <p14:tracePt t="16022" x="2692400" y="2159000"/>
          <p14:tracePt t="16029" x="2722563" y="2178050"/>
          <p14:tracePt t="16039" x="2763838" y="2189163"/>
          <p14:tracePt t="16047" x="2782888" y="2198688"/>
          <p14:tracePt t="16054" x="2833688" y="2208213"/>
          <p14:tracePt t="16062" x="2863850" y="2219325"/>
          <p14:tracePt t="16070" x="2894013" y="2228850"/>
          <p14:tracePt t="16078" x="2924175" y="2228850"/>
          <p14:tracePt t="16086" x="2954338" y="2238375"/>
          <p14:tracePt t="16094" x="2984500" y="2238375"/>
          <p14:tracePt t="16102" x="3005138" y="2238375"/>
          <p14:tracePt t="16110" x="3014663" y="2238375"/>
          <p14:tracePt t="16119" x="3035300" y="2238375"/>
          <p14:tracePt t="16127" x="3044825" y="2238375"/>
          <p14:tracePt t="16134" x="3055938" y="2238375"/>
          <p14:tracePt t="16142" x="3065463" y="2238375"/>
          <p14:tracePt t="16150" x="3074988" y="2238375"/>
          <p14:tracePt t="16158" x="3086100" y="2238375"/>
          <p14:tracePt t="16166" x="3106738" y="2238375"/>
          <p14:tracePt t="16182" x="3136900" y="2238375"/>
          <p14:tracePt t="16190" x="3167063" y="2228850"/>
          <p14:tracePt t="16199" x="3197225" y="2219325"/>
          <p14:tracePt t="16206" x="3246438" y="2219325"/>
          <p14:tracePt t="16214" x="3278188" y="2219325"/>
          <p14:tracePt t="16222" x="3287713" y="2208213"/>
          <p14:tracePt t="16230" x="3317875" y="2208213"/>
          <p14:tracePt t="16238" x="3348038" y="2198688"/>
          <p14:tracePt t="16246" x="3368675" y="2198688"/>
          <p14:tracePt t="16255" x="3387725" y="2189163"/>
          <p14:tracePt t="16262" x="3398838" y="2189163"/>
          <p14:tracePt t="16270" x="3408363" y="2189163"/>
          <p14:tracePt t="16278" x="3417888" y="2189163"/>
          <p14:tracePt t="16296" x="3429000" y="2178050"/>
          <p14:tracePt t="16302" x="3438525" y="2178050"/>
          <p14:tracePt t="16312" x="3459163" y="2178050"/>
          <p14:tracePt t="16318" x="3459163" y="2168525"/>
          <p14:tracePt t="16328" x="3479800" y="2159000"/>
          <p14:tracePt t="16336" x="3489325" y="2159000"/>
          <p14:tracePt t="16346" x="3509963" y="2147888"/>
          <p14:tracePt t="16356" x="3529013" y="2147888"/>
          <p14:tracePt t="16372" x="3540125" y="2147888"/>
          <p14:tracePt t="16381" x="3549650" y="2147888"/>
          <p14:tracePt t="16582" x="3559175" y="2147888"/>
          <p14:tracePt t="16606" x="3570288" y="2147888"/>
          <p14:tracePt t="16622" x="3579813" y="2147888"/>
          <p14:tracePt t="16630" x="3600450" y="2147888"/>
          <p14:tracePt t="16638" x="3630613" y="2147888"/>
          <p14:tracePt t="16646" x="3660775" y="2159000"/>
          <p14:tracePt t="16654" x="3700463" y="2159000"/>
          <p14:tracePt t="16664" x="3741738" y="2168525"/>
          <p14:tracePt t="16670" x="3790950" y="2168525"/>
          <p14:tracePt t="16678" x="3841750" y="2178050"/>
          <p14:tracePt t="16686" x="3922713" y="2189163"/>
          <p14:tracePt t="16694" x="4003675" y="2198688"/>
          <p14:tracePt t="16704" x="4033838" y="2198688"/>
          <p14:tracePt t="16714" x="4094163" y="2198688"/>
          <p14:tracePt t="16722" x="4184650" y="2219325"/>
          <p14:tracePt t="16730" x="4225925" y="2219325"/>
          <p14:tracePt t="16738" x="4256088" y="2219325"/>
          <p14:tracePt t="16746" x="4286250" y="2219325"/>
          <p14:tracePt t="16755" x="4305300" y="2228850"/>
          <p14:tracePt t="16934" x="4316413" y="2228850"/>
          <p14:tracePt t="16950" x="4346575" y="2228850"/>
          <p14:tracePt t="16956" x="4367213" y="2228850"/>
          <p14:tracePt t="16964" x="4386263" y="2228850"/>
          <p14:tracePt t="16972" x="4416425" y="2228850"/>
          <p14:tracePt t="16980" x="4457700" y="2228850"/>
          <p14:tracePt t="16997" x="4568825" y="2228850"/>
          <p14:tracePt t="17004" x="4648200" y="2228850"/>
          <p14:tracePt t="17012" x="4699000" y="2228850"/>
          <p14:tracePt t="17020" x="4779963" y="2228850"/>
          <p14:tracePt t="17029" x="4870450" y="2228850"/>
          <p14:tracePt t="17036" x="4951413" y="2228850"/>
          <p14:tracePt t="17045" x="5032375" y="2228850"/>
          <p14:tracePt t="17052" x="5102225" y="2228850"/>
          <p14:tracePt t="17062" x="5183188" y="2228850"/>
          <p14:tracePt t="17072" x="5254625" y="2228850"/>
          <p14:tracePt t="17080" x="5314950" y="2228850"/>
          <p14:tracePt t="17088" x="5354638" y="2228850"/>
          <p14:tracePt t="17096" x="5375275" y="2228850"/>
          <p14:tracePt t="17104" x="5405438" y="2228850"/>
          <p14:tracePt t="17112" x="5414963" y="2228850"/>
          <p14:tracePt t="17120" x="5426075" y="2228850"/>
          <p14:tracePt t="17516" x="5414963" y="2228850"/>
          <p14:tracePt t="18000" x="5435600" y="2228850"/>
          <p14:tracePt t="18010" x="5465763" y="2228850"/>
          <p14:tracePt t="18018" x="5505450" y="2208213"/>
          <p14:tracePt t="18027" x="5546725" y="2208213"/>
          <p14:tracePt t="18034" x="5607050" y="2198688"/>
          <p14:tracePt t="18040" x="5646738" y="2189163"/>
          <p14:tracePt t="18049" x="5697538" y="2189163"/>
          <p14:tracePt t="18058" x="5737225" y="2178050"/>
          <p14:tracePt t="18065" x="5778500" y="2178050"/>
          <p14:tracePt t="18073" x="5818188" y="2178050"/>
          <p14:tracePt t="18080" x="5848350" y="2168525"/>
          <p14:tracePt t="18088" x="5878513" y="2168525"/>
          <p14:tracePt t="18096" x="5899150" y="2168525"/>
          <p14:tracePt t="18104" x="5908675" y="2168525"/>
          <p14:tracePt t="18112" x="5919788" y="2168525"/>
          <p14:tracePt t="18120" x="5929313" y="2168525"/>
          <p14:tracePt t="18177" x="5940425" y="2168525"/>
          <p14:tracePt t="18185" x="5949950" y="2168525"/>
          <p14:tracePt t="18193" x="5970588" y="2168525"/>
          <p14:tracePt t="18208" x="6000750" y="2168525"/>
          <p14:tracePt t="18217" x="6010275" y="2168525"/>
          <p14:tracePt t="18224" x="6040438" y="2159000"/>
          <p14:tracePt t="18240" x="6061075" y="2159000"/>
          <p14:tracePt t="18248" x="6080125" y="2159000"/>
          <p14:tracePt t="18257" x="6100763" y="2159000"/>
          <p14:tracePt t="18267" x="6130925" y="2159000"/>
          <p14:tracePt t="18273" x="6142038" y="2159000"/>
          <p14:tracePt t="18282" x="6161088" y="2159000"/>
          <p14:tracePt t="18290" x="6191250" y="2159000"/>
          <p14:tracePt t="18303" x="6211888" y="2159000"/>
          <p14:tracePt t="18311" x="6251575" y="2159000"/>
          <p14:tracePt t="18318" x="6292850" y="2159000"/>
          <p14:tracePt t="18327" x="6343650" y="2159000"/>
          <p14:tracePt t="18335" x="6392863" y="2159000"/>
          <p14:tracePt t="18343" x="6423025" y="2159000"/>
          <p14:tracePt t="18350" x="6484938" y="2159000"/>
          <p14:tracePt t="18358" x="6575425" y="2159000"/>
          <p14:tracePt t="18366" x="6605588" y="2159000"/>
          <p14:tracePt t="18374" x="6665913" y="2159000"/>
          <p14:tracePt t="18382" x="6735763" y="2159000"/>
          <p14:tracePt t="18392" x="6796088" y="2159000"/>
          <p14:tracePt t="18399" x="6837363" y="2147888"/>
          <p14:tracePt t="18407" x="6867525" y="2147888"/>
          <p14:tracePt t="18414" x="6918325" y="2147888"/>
          <p14:tracePt t="18422" x="6948488" y="2147888"/>
          <p14:tracePt t="18430" x="6958013" y="2147888"/>
          <p14:tracePt t="18438" x="6978650" y="2147888"/>
          <p14:tracePt t="18446" x="6988175" y="2147888"/>
          <p14:tracePt t="18454" x="6999288" y="2147888"/>
          <p14:tracePt t="18478" x="7008813" y="2147888"/>
          <p14:tracePt t="18565" x="7018338" y="2147888"/>
          <p14:tracePt t="18599" x="7018338" y="2138363"/>
          <p14:tracePt t="18902" x="7029450" y="2138363"/>
          <p14:tracePt t="18910" x="7038975" y="2138363"/>
          <p14:tracePt t="18918" x="7059613" y="2147888"/>
          <p14:tracePt t="18926" x="7059613" y="2159000"/>
          <p14:tracePt t="18934" x="7078663" y="2168525"/>
          <p14:tracePt t="18942" x="7099300" y="2168525"/>
          <p14:tracePt t="18950" x="7119938" y="2168525"/>
          <p14:tracePt t="18966" x="7138988" y="2168525"/>
          <p14:tracePt t="18974" x="7159625" y="2168525"/>
          <p14:tracePt t="18987" x="7189788" y="2168525"/>
          <p14:tracePt t="18990" x="7210425" y="2168525"/>
          <p14:tracePt t="18998" x="7231063" y="2178050"/>
          <p14:tracePt t="19008" x="7240588" y="2178050"/>
          <p14:tracePt t="19018" x="7261225" y="2178050"/>
          <p14:tracePt t="19026" x="7270750" y="2178050"/>
          <p14:tracePt t="19035" x="7291388" y="2178050"/>
          <p14:tracePt t="19050" x="7300913" y="2178050"/>
          <p14:tracePt t="19058" x="7310438" y="2178050"/>
          <p14:tracePt t="19156" x="7321550" y="2178050"/>
          <p14:tracePt t="19418" x="7331075" y="2178050"/>
          <p14:tracePt t="19434" x="7351713" y="2178050"/>
          <p14:tracePt t="19442" x="7381875" y="2168525"/>
          <p14:tracePt t="19450" x="7442200" y="2168525"/>
          <p14:tracePt t="19458" x="7472363" y="2168525"/>
          <p14:tracePt t="19466" x="7532688" y="2159000"/>
          <p14:tracePt t="19474" x="7604125" y="2147888"/>
          <p14:tracePt t="19483" x="7683500" y="2147888"/>
          <p14:tracePt t="19490" x="7775575" y="2147888"/>
          <p14:tracePt t="19499" x="7905750" y="2147888"/>
          <p14:tracePt t="19506" x="7986713" y="2147888"/>
          <p14:tracePt t="19514" x="8047038" y="2147888"/>
          <p14:tracePt t="19522" x="8088313" y="2147888"/>
          <p14:tracePt t="19530" x="8128000" y="2147888"/>
          <p14:tracePt t="19538" x="8137525" y="2147888"/>
          <p14:tracePt t="19546" x="8148638" y="2147888"/>
          <p14:tracePt t="20206" x="8158163" y="2147888"/>
          <p14:tracePt t="20214" x="8178800" y="2138363"/>
          <p14:tracePt t="20224" x="8197850" y="2138363"/>
          <p14:tracePt t="20230" x="8218488" y="2138363"/>
          <p14:tracePt t="20240" x="8239125" y="2127250"/>
          <p14:tracePt t="20246" x="8248650" y="2127250"/>
          <p14:tracePt t="20264" x="8269288" y="2127250"/>
          <p14:tracePt t="20272" x="8278813" y="2127250"/>
          <p14:tracePt t="20280" x="8289925" y="2117725"/>
          <p14:tracePt t="20288" x="8299450" y="2117725"/>
          <p14:tracePt t="20295" x="8320088" y="2117725"/>
          <p14:tracePt t="20304" x="8329613" y="2117725"/>
          <p14:tracePt t="20312" x="8350250" y="2117725"/>
          <p14:tracePt t="20328" x="8359775" y="2117725"/>
          <p14:tracePt t="20336" x="8369300" y="2117725"/>
          <p14:tracePt t="20345" x="8389938" y="2117725"/>
          <p14:tracePt t="20352" x="8401050" y="2117725"/>
          <p14:tracePt t="20360" x="8410575" y="2117725"/>
          <p14:tracePt t="20368" x="8440738" y="2117725"/>
          <p14:tracePt t="20376" x="8491538" y="2117725"/>
          <p14:tracePt t="20384" x="8531225" y="2127250"/>
          <p14:tracePt t="20392" x="8572500" y="2127250"/>
          <p14:tracePt t="20400" x="8632825" y="2138363"/>
          <p14:tracePt t="20408" x="8693150" y="2138363"/>
          <p14:tracePt t="20416" x="8753475" y="2147888"/>
          <p14:tracePt t="20424" x="8804275" y="2147888"/>
          <p14:tracePt t="20432" x="8864600" y="2147888"/>
          <p14:tracePt t="20442" x="8904288" y="2147888"/>
          <p14:tracePt t="20448" x="8934450" y="2159000"/>
          <p14:tracePt t="20456" x="8994775" y="2159000"/>
          <p14:tracePt t="20464" x="9015413" y="2159000"/>
          <p14:tracePt t="20472" x="9045575" y="2159000"/>
          <p14:tracePt t="20480" x="9066213" y="2168525"/>
          <p14:tracePt t="20488" x="9075738" y="2168525"/>
          <p14:tracePt t="20549" x="9085263" y="2168525"/>
          <p14:tracePt t="20589" x="9096375" y="2168525"/>
          <p14:tracePt t="20619" x="9105900" y="2168525"/>
          <p14:tracePt t="20738" x="9117013" y="2168525"/>
          <p14:tracePt t="20748" x="9126538" y="2168525"/>
          <p14:tracePt t="20758" x="9136063" y="2168525"/>
          <p14:tracePt t="20766" x="9166225" y="2168525"/>
          <p14:tracePt t="20774" x="9196388" y="2168525"/>
          <p14:tracePt t="20784" x="9207500" y="2168525"/>
          <p14:tracePt t="20790" x="9237663" y="2168525"/>
          <p14:tracePt t="20800" x="9288463" y="2168525"/>
          <p14:tracePt t="20806" x="9328150" y="2159000"/>
          <p14:tracePt t="20816" x="9388475" y="2159000"/>
          <p14:tracePt t="20822" x="9428163" y="2147888"/>
          <p14:tracePt t="20832" x="9490075" y="2138363"/>
          <p14:tracePt t="20840" x="9569450" y="2138363"/>
          <p14:tracePt t="20848" x="9620250" y="2138363"/>
          <p14:tracePt t="20856" x="9671050" y="2138363"/>
          <p14:tracePt t="20864" x="9710738" y="2138363"/>
          <p14:tracePt t="20872" x="9752013" y="2138363"/>
          <p14:tracePt t="20880" x="9782175" y="2138363"/>
          <p14:tracePt t="20888" x="9791700" y="2138363"/>
          <p14:tracePt t="20896" x="9801225" y="2138363"/>
          <p14:tracePt t="21274" x="9812338" y="2138363"/>
          <p14:tracePt t="21286" x="9832975" y="2138363"/>
          <p14:tracePt t="21294" x="9852025" y="2138363"/>
          <p14:tracePt t="21303" x="9863138" y="2138363"/>
          <p14:tracePt t="21312" x="9882188" y="2138363"/>
          <p14:tracePt t="21318" x="9902825" y="2138363"/>
          <p14:tracePt t="21326" x="9923463" y="2138363"/>
          <p14:tracePt t="21333" x="9953625" y="2138363"/>
          <p14:tracePt t="21344" x="9972675" y="2138363"/>
          <p14:tracePt t="21350" x="10013950" y="2138363"/>
          <p14:tracePt t="21360" x="10034588" y="2138363"/>
          <p14:tracePt t="21366" x="10074275" y="2138363"/>
          <p14:tracePt t="21376" x="10104438" y="2138363"/>
          <p14:tracePt t="21384" x="10134600" y="2138363"/>
          <p14:tracePt t="21392" x="10164763" y="2138363"/>
          <p14:tracePt t="21399" x="10194925" y="2138363"/>
          <p14:tracePt t="21408" x="10225088" y="2138363"/>
          <p14:tracePt t="21416" x="10255250" y="2138363"/>
          <p14:tracePt t="21423" x="10275888" y="2138363"/>
          <p14:tracePt t="21432" x="10296525" y="2138363"/>
          <p14:tracePt t="21448" x="10315575" y="2138363"/>
          <p14:tracePt t="21456" x="10326688" y="2138363"/>
          <p14:tracePt t="21466" x="10336213" y="2138363"/>
          <p14:tracePt t="21476" x="10356850" y="2138363"/>
          <p14:tracePt t="21491" x="10366375" y="2138363"/>
          <p14:tracePt t="21500" x="10377488" y="2138363"/>
          <p14:tracePt t="21507" x="10387013" y="2138363"/>
          <p14:tracePt t="21524" x="10396538" y="2138363"/>
          <p14:tracePt t="21532" x="10417175" y="2138363"/>
          <p14:tracePt t="21540" x="10437813" y="2138363"/>
          <p14:tracePt t="21547" x="10467975" y="2138363"/>
          <p14:tracePt t="21556" x="10477500" y="2138363"/>
          <p14:tracePt t="21564" x="10487025" y="2138363"/>
          <p14:tracePt t="21572" x="10507663" y="2138363"/>
          <p14:tracePt t="21580" x="10518775" y="2138363"/>
          <p14:tracePt t="21589" x="10537825" y="2138363"/>
          <p14:tracePt t="21596" x="10548938" y="2138363"/>
          <p14:tracePt t="21604" x="10558463" y="2138363"/>
          <p14:tracePt t="21612" x="10579100" y="2138363"/>
          <p14:tracePt t="21619" x="10598150" y="2138363"/>
          <p14:tracePt t="21635" x="10618788" y="2138363"/>
          <p14:tracePt t="21643" x="10639425" y="2138363"/>
          <p14:tracePt t="21654" x="10658475" y="2138363"/>
          <p14:tracePt t="21662" x="10679113" y="2138363"/>
          <p14:tracePt t="21672" x="10688638" y="2138363"/>
          <p14:tracePt t="21682" x="10709275" y="2138363"/>
          <p14:tracePt t="21689" x="10729913" y="2138363"/>
          <p14:tracePt t="21698" x="10750550" y="2138363"/>
          <p14:tracePt t="21705" x="10760075" y="2138363"/>
          <p14:tracePt t="21721" x="10780713" y="2138363"/>
          <p14:tracePt t="21730" x="10790238" y="2138363"/>
          <p14:tracePt t="21738" x="10810875" y="2138363"/>
          <p14:tracePt t="21755" x="10820400" y="2138363"/>
          <p14:tracePt t="21762" x="10829925" y="2138363"/>
          <p14:tracePt t="21769" x="10841038" y="2138363"/>
          <p14:tracePt t="21778" x="10850563" y="2138363"/>
          <p14:tracePt t="22287" x="10850563" y="2147888"/>
          <p14:tracePt t="22671" x="10841038" y="2147888"/>
          <p14:tracePt t="22736" x="10841038" y="2138363"/>
          <p14:tracePt t="22743" x="10841038" y="2127250"/>
          <p14:tracePt t="22753" x="10850563" y="2117725"/>
          <p14:tracePt t="22760" x="10850563" y="2108200"/>
          <p14:tracePt t="22769" x="10860088" y="2097088"/>
          <p14:tracePt t="22777" x="10871200" y="2087563"/>
          <p14:tracePt t="22785" x="10891838" y="2066925"/>
          <p14:tracePt t="22793" x="10901363" y="2066925"/>
          <p14:tracePt t="22801" x="10901363" y="2057400"/>
          <p14:tracePt t="22809" x="10901363" y="2047875"/>
          <p14:tracePt t="22818" x="10910888" y="2047875"/>
          <p14:tracePt t="22858" x="10901363" y="2047875"/>
          <p14:tracePt t="22865" x="10860088" y="2047875"/>
          <p14:tracePt t="22873" x="10799763" y="2047875"/>
          <p14:tracePt t="22882" x="10699750" y="2047875"/>
          <p14:tracePt t="22890" x="10588625" y="2057400"/>
          <p14:tracePt t="22899" x="10417175" y="2078038"/>
          <p14:tracePt t="22909" x="10356850" y="2087563"/>
          <p14:tracePt t="22917" x="10155238" y="2108200"/>
          <p14:tracePt t="22925" x="9942513" y="2117725"/>
          <p14:tracePt t="22933" x="9599613" y="2117725"/>
          <p14:tracePt t="22941" x="9418638" y="2117725"/>
          <p14:tracePt t="22949" x="9045575" y="2117725"/>
          <p14:tracePt t="22957" x="8732838" y="2108200"/>
          <p14:tracePt t="22965" x="8329613" y="2066925"/>
          <p14:tracePt t="22973" x="7896225" y="2047875"/>
          <p14:tracePt t="22983" x="7472363" y="2017713"/>
          <p14:tracePt t="22989" x="7078663" y="1997075"/>
          <p14:tracePt t="23001" x="6796088" y="1976438"/>
          <p14:tracePt t="23009" x="6362700" y="1955800"/>
          <p14:tracePt t="23017" x="6232525" y="1955800"/>
          <p14:tracePt t="23027" x="6010275" y="1955800"/>
          <p14:tracePt t="23033" x="5799138" y="1955800"/>
          <p14:tracePt t="23043" x="5597525" y="1966913"/>
          <p14:tracePt t="23051" x="5445125" y="1976438"/>
          <p14:tracePt t="23059" x="5324475" y="1997075"/>
          <p14:tracePt t="23068" x="5284788" y="2006600"/>
          <p14:tracePt t="23075" x="5224463" y="2017713"/>
          <p14:tracePt t="23084" x="5162550" y="2027238"/>
          <p14:tracePt t="23091" x="5132388" y="2036763"/>
          <p14:tracePt t="23099" x="5083175" y="2047875"/>
          <p14:tracePt t="23107" x="5021263" y="2066925"/>
          <p14:tracePt t="23115" x="4981575" y="2087563"/>
          <p14:tracePt t="23123" x="4930775" y="2097088"/>
          <p14:tracePt t="23131" x="4849813" y="2127250"/>
          <p14:tracePt t="23139" x="4810125" y="2147888"/>
          <p14:tracePt t="23148" x="4749800" y="2159000"/>
          <p14:tracePt t="23155" x="4699000" y="2168525"/>
          <p14:tracePt t="23164" x="4568825" y="2198688"/>
          <p14:tracePt t="23171" x="4487863" y="2228850"/>
          <p14:tracePt t="23180" x="4406900" y="2259013"/>
          <p14:tracePt t="23187" x="4305300" y="2279650"/>
          <p14:tracePt t="23195" x="4184650" y="2309813"/>
          <p14:tracePt t="23205" x="4054475" y="2360613"/>
          <p14:tracePt t="23215" x="3883025" y="2390775"/>
          <p14:tracePt t="23223" x="3559175" y="2451100"/>
          <p14:tracePt t="23231" x="3398838" y="2481263"/>
          <p14:tracePt t="23239" x="3267075" y="2511425"/>
          <p14:tracePt t="23247" x="3186113" y="2520950"/>
          <p14:tracePt t="23257" x="3074988" y="2551113"/>
          <p14:tracePt t="23264" x="2954338" y="2562225"/>
          <p14:tracePt t="23271" x="2914650" y="2571750"/>
          <p14:tracePt t="23281" x="2884488" y="2581275"/>
          <p14:tracePt t="23287" x="2873375" y="2581275"/>
          <p14:tracePt t="23295" x="2863850" y="2592388"/>
          <p14:tracePt t="23461" x="2854325" y="2592388"/>
          <p14:tracePt t="23470" x="2843213" y="2571750"/>
          <p14:tracePt t="23477" x="2824163" y="2551113"/>
          <p14:tracePt t="23485" x="2794000" y="2520950"/>
          <p14:tracePt t="23493" x="2763838" y="2481263"/>
          <p14:tracePt t="23501" x="2713038" y="2451100"/>
          <p14:tracePt t="23509" x="2662238" y="2420938"/>
          <p14:tracePt t="23518" x="2622550" y="2390775"/>
          <p14:tracePt t="23525" x="2581275" y="2370138"/>
          <p14:tracePt t="23533" x="2551113" y="2349500"/>
          <p14:tracePt t="23542" x="2551113" y="2339975"/>
          <p14:tracePt t="23550" x="2541588" y="2339975"/>
          <p14:tracePt t="23599" x="2541588" y="2330450"/>
          <p14:tracePt t="23825" x="2530475" y="2330450"/>
          <p14:tracePt t="23855" x="2520950" y="2330450"/>
          <p14:tracePt t="24049" x="2520950" y="2339975"/>
          <p14:tracePt t="24356" x="2520950" y="2360613"/>
          <p14:tracePt t="24364" x="2520950" y="2379663"/>
          <p14:tracePt t="24372" x="2520950" y="2400300"/>
          <p14:tracePt t="24380" x="2520950" y="2430463"/>
          <p14:tracePt t="24388" x="2520950" y="2460625"/>
          <p14:tracePt t="24395" x="2520950" y="2501900"/>
          <p14:tracePt t="24403" x="2520950" y="2532063"/>
          <p14:tracePt t="24413" x="2520950" y="2551113"/>
          <p14:tracePt t="24419" x="2520950" y="2562225"/>
          <p14:tracePt t="24429" x="2530475" y="2581275"/>
          <p14:tracePt t="24435" x="2530475" y="2601913"/>
          <p14:tracePt t="24445" x="2530475" y="2622550"/>
          <p14:tracePt t="24451" x="2530475" y="2652713"/>
          <p14:tracePt t="24461" x="2530475" y="2673350"/>
          <p14:tracePt t="24467" x="2541588" y="2692400"/>
          <p14:tracePt t="24477" x="2541588" y="2703513"/>
          <p14:tracePt t="24485" x="2541588" y="2733675"/>
          <p14:tracePt t="24493" x="2541588" y="2752725"/>
          <p14:tracePt t="24501" x="2551113" y="2773363"/>
          <p14:tracePt t="24509" x="2551113" y="2794000"/>
          <p14:tracePt t="24517" x="2551113" y="2803525"/>
          <p14:tracePt t="24525" x="2551113" y="2813050"/>
          <p14:tracePt t="24534" x="2551113" y="2824163"/>
          <p14:tracePt t="24549" x="2551113" y="2833688"/>
          <p14:tracePt t="24565" x="2551113" y="2844800"/>
          <p14:tracePt t="24589" x="2551113" y="2854325"/>
          <p14:tracePt t="24641" x="2541588" y="2854325"/>
          <p14:tracePt t="24650" x="2530475" y="2863850"/>
          <p14:tracePt t="24657" x="2511425" y="2884488"/>
          <p14:tracePt t="24665" x="2451100" y="2914650"/>
          <p14:tracePt t="24673" x="2400300" y="2924175"/>
          <p14:tracePt t="24681" x="2339975" y="2935288"/>
          <p14:tracePt t="24691" x="2279650" y="2954338"/>
          <p14:tracePt t="24697" x="2238375" y="2974975"/>
          <p14:tracePt t="24706" x="2178050" y="2984500"/>
          <p14:tracePt t="24713" x="2097088" y="3005138"/>
          <p14:tracePt t="24721" x="2027238" y="3025775"/>
          <p14:tracePt t="24731" x="1976438" y="3025775"/>
          <p14:tracePt t="24737" x="1925638" y="3035300"/>
          <p14:tracePt t="24747" x="1855788" y="3046413"/>
          <p14:tracePt t="24753" x="1795463" y="3046413"/>
          <p14:tracePt t="24763" x="1714500" y="3055938"/>
          <p14:tracePt t="24771" x="1612900" y="3076575"/>
          <p14:tracePt t="24779" x="1543050" y="3076575"/>
          <p14:tracePt t="24787" x="1462088" y="3076575"/>
          <p14:tracePt t="24795" x="1401763" y="3076575"/>
          <p14:tracePt t="24803" x="1362075" y="3076575"/>
          <p14:tracePt t="24811" x="1311275" y="3076575"/>
          <p14:tracePt t="24819" x="1260475" y="3076575"/>
          <p14:tracePt t="24827" x="1250950" y="3076575"/>
          <p14:tracePt t="24835" x="1230313" y="3076575"/>
          <p14:tracePt t="25034" x="1230313" y="3065463"/>
          <p14:tracePt t="25040" x="1239838" y="3065463"/>
          <p14:tracePt t="25050" x="1250950" y="3055938"/>
          <p14:tracePt t="25057" x="1270000" y="3055938"/>
          <p14:tracePt t="25065" x="1300163" y="3055938"/>
          <p14:tracePt t="25073" x="1331913" y="3046413"/>
          <p14:tracePt t="25081" x="1371600" y="3046413"/>
          <p14:tracePt t="25089" x="1411288" y="3046413"/>
          <p14:tracePt t="25097" x="1471613" y="3035300"/>
          <p14:tracePt t="25105" x="1512888" y="3035300"/>
          <p14:tracePt t="25113" x="1633538" y="3035300"/>
          <p14:tracePt t="25121" x="1684338" y="3035300"/>
          <p14:tracePt t="25129" x="1744663" y="3035300"/>
          <p14:tracePt t="25137" x="1795463" y="3025775"/>
          <p14:tracePt t="25145" x="1835150" y="3025775"/>
          <p14:tracePt t="25154" x="1876425" y="3025775"/>
          <p14:tracePt t="25161" x="1906588" y="3025775"/>
          <p14:tracePt t="25169" x="1946275" y="3025775"/>
          <p14:tracePt t="25177" x="1966913" y="3025775"/>
          <p14:tracePt t="25185" x="1985963" y="3025775"/>
          <p14:tracePt t="25209" x="1997075" y="3025775"/>
          <p14:tracePt t="25275" x="2006600" y="3025775"/>
          <p14:tracePt t="25281" x="2006600" y="3016250"/>
          <p14:tracePt t="25305" x="2006600" y="3005138"/>
          <p14:tracePt t="25331" x="2016125" y="3005138"/>
          <p14:tracePt t="25357" x="2016125" y="2995613"/>
          <p14:tracePt t="25375" x="2027238" y="2984500"/>
          <p14:tracePt t="25391" x="2027238" y="2974975"/>
          <p14:tracePt t="25415" x="2036763" y="2965450"/>
          <p14:tracePt t="25423" x="2036763" y="2954338"/>
          <p14:tracePt t="25439" x="2047875" y="2944813"/>
          <p14:tracePt t="25447" x="2047875" y="2935288"/>
          <p14:tracePt t="25455" x="2057400" y="2924175"/>
          <p14:tracePt t="25463" x="2078038" y="2914650"/>
          <p14:tracePt t="25471" x="2087563" y="2894013"/>
          <p14:tracePt t="25479" x="2108200" y="2874963"/>
          <p14:tracePt t="25487" x="2117725" y="2854325"/>
          <p14:tracePt t="25495" x="2127250" y="2844800"/>
          <p14:tracePt t="25503" x="2138363" y="2833688"/>
          <p14:tracePt t="25511" x="2147888" y="2813050"/>
          <p14:tracePt t="25519" x="2157413" y="2803525"/>
          <p14:tracePt t="25527" x="2168525" y="2803525"/>
          <p14:tracePt t="25535" x="2178050" y="2794000"/>
          <p14:tracePt t="25543" x="2178050" y="2782888"/>
          <p14:tracePt t="25561" x="2178050" y="2773363"/>
          <p14:tracePt t="25802" x="2187575" y="2773363"/>
          <p14:tracePt t="25817" x="2198688" y="2773363"/>
          <p14:tracePt t="25830" x="2228850" y="2773363"/>
          <p14:tracePt t="25834" x="2259013" y="2773363"/>
          <p14:tracePt t="25841" x="2328863" y="2773363"/>
          <p14:tracePt t="25849" x="2409825" y="2782888"/>
          <p14:tracePt t="25859" x="2481263" y="2794000"/>
          <p14:tracePt t="25868" x="2541588" y="2794000"/>
          <p14:tracePt t="25879" x="2641600" y="2803525"/>
          <p14:tracePt t="25887" x="2682875" y="2803525"/>
          <p14:tracePt t="25895" x="2782888" y="2803525"/>
          <p14:tracePt t="25903" x="2843213" y="2803525"/>
          <p14:tracePt t="25911" x="2873375" y="2803525"/>
          <p14:tracePt t="25919" x="2903538" y="2803525"/>
          <p14:tracePt t="25927" x="2914650" y="2803525"/>
          <p14:tracePt t="25935" x="2924175" y="2803525"/>
          <p14:tracePt t="26685" x="2935288" y="2803525"/>
          <p14:tracePt t="26749" x="2944813" y="2803525"/>
          <p14:tracePt t="27065" x="2954338" y="2803525"/>
          <p14:tracePt t="27074" x="2965450" y="2803525"/>
          <p14:tracePt t="27081" x="3014663" y="2794000"/>
          <p14:tracePt t="27091" x="3055938" y="2794000"/>
          <p14:tracePt t="27098" x="3116263" y="2782888"/>
          <p14:tracePt t="27108" x="3227388" y="2782888"/>
          <p14:tracePt t="27115" x="3308350" y="2773363"/>
          <p14:tracePt t="27123" x="3357563" y="2773363"/>
          <p14:tracePt t="27131" x="3479800" y="2773363"/>
          <p14:tracePt t="27139" x="3549650" y="2773363"/>
          <p14:tracePt t="27147" x="3609975" y="2773363"/>
          <p14:tracePt t="27155" x="3670300" y="2773363"/>
          <p14:tracePt t="27163" x="3730625" y="2773363"/>
          <p14:tracePt t="27171" x="3771900" y="2773363"/>
          <p14:tracePt t="27179" x="3802063" y="2773363"/>
          <p14:tracePt t="27186" x="3822700" y="2773363"/>
          <p14:tracePt t="27195" x="3832225" y="2773363"/>
          <p14:tracePt t="27203" x="3841750" y="2773363"/>
          <p14:tracePt t="27211" x="3852863" y="2763838"/>
          <p14:tracePt t="27361" x="3852863" y="2752725"/>
          <p14:tracePt t="27563" x="3862388" y="2752725"/>
          <p14:tracePt t="27579" x="3871913" y="2752725"/>
          <p14:tracePt t="27587" x="3913188" y="2743200"/>
          <p14:tracePt t="27595" x="3922713" y="2743200"/>
          <p14:tracePt t="27603" x="3983038" y="2743200"/>
          <p14:tracePt t="27611" x="4013200" y="2743200"/>
          <p14:tracePt t="27619" x="4043363" y="2733675"/>
          <p14:tracePt t="27627" x="4103688" y="2733675"/>
          <p14:tracePt t="27635" x="4144963" y="2733675"/>
          <p14:tracePt t="27643" x="4184650" y="2733675"/>
          <p14:tracePt t="27650" x="4225925" y="2733675"/>
          <p14:tracePt t="27659" x="4256088" y="2733675"/>
          <p14:tracePt t="27667" x="4275138" y="2733675"/>
          <p14:tracePt t="27674" x="4286250" y="2733675"/>
          <p14:tracePt t="27683" x="4295775" y="2733675"/>
          <p14:tracePt t="27941" x="4316413" y="2722563"/>
          <p14:tracePt t="27949" x="4337050" y="2722563"/>
          <p14:tracePt t="27956" x="4356100" y="2722563"/>
          <p14:tracePt t="27967" x="4386263" y="2722563"/>
          <p14:tracePt t="27977" x="4397375" y="2722563"/>
          <p14:tracePt t="27985" x="4437063" y="2713038"/>
          <p14:tracePt t="27993" x="4467225" y="2713038"/>
          <p14:tracePt t="28001" x="4487863" y="2713038"/>
          <p14:tracePt t="28009" x="4538663" y="2713038"/>
          <p14:tracePt t="28019" x="4578350" y="2713038"/>
          <p14:tracePt t="28025" x="4618038" y="2713038"/>
          <p14:tracePt t="28033" x="4648200" y="2713038"/>
          <p14:tracePt t="28040" x="4689475" y="2713038"/>
          <p14:tracePt t="28049" x="4710113" y="2713038"/>
          <p14:tracePt t="28057" x="4729163" y="2713038"/>
          <p14:tracePt t="28065" x="4749800" y="2713038"/>
          <p14:tracePt t="28074" x="4770438" y="2722563"/>
          <p14:tracePt t="28089" x="4779963" y="2722563"/>
          <p14:tracePt t="28097" x="4789488" y="2722563"/>
          <p14:tracePt t="28115" x="4800600" y="2722563"/>
          <p14:tracePt t="28121" x="4810125" y="2722563"/>
          <p14:tracePt t="28147" x="4810125" y="2733675"/>
          <p14:tracePt t="28155" x="4819650" y="2733675"/>
          <p14:tracePt t="28223" x="4830763" y="2733675"/>
          <p14:tracePt t="28255" x="4840288" y="2733675"/>
          <p14:tracePt t="28287" x="4849813" y="2733675"/>
          <p14:tracePt t="28311" x="4870450" y="2733675"/>
          <p14:tracePt t="28318" x="4891088" y="2733675"/>
          <p14:tracePt t="28327" x="4921250" y="2733675"/>
          <p14:tracePt t="28335" x="4951413" y="2733675"/>
          <p14:tracePt t="28342" x="4981575" y="2733675"/>
          <p14:tracePt t="28351" x="5002213" y="2733675"/>
          <p14:tracePt t="28359" x="5032375" y="2722563"/>
          <p14:tracePt t="28366" x="5062538" y="2722563"/>
          <p14:tracePt t="28377" x="5092700" y="2722563"/>
          <p14:tracePt t="28382" x="5122863" y="2713038"/>
          <p14:tracePt t="28392" x="5132388" y="2713038"/>
          <p14:tracePt t="28398" x="5153025" y="2713038"/>
          <p14:tracePt t="28409" x="5173663" y="2713038"/>
          <p14:tracePt t="28414" x="5183188" y="2703513"/>
          <p14:tracePt t="28425" x="5192713" y="2703513"/>
          <p14:tracePt t="28430" x="5203825" y="2703513"/>
          <p14:tracePt t="28803" x="5213350" y="2703513"/>
          <p14:tracePt t="28810" x="5224463" y="2713038"/>
          <p14:tracePt t="28818" x="5233988" y="2722563"/>
          <p14:tracePt t="28826" x="5243513" y="2733675"/>
          <p14:tracePt t="28837" x="5254625" y="2743200"/>
          <p14:tracePt t="28846" x="5273675" y="2763838"/>
          <p14:tracePt t="28854" x="5284788" y="2773363"/>
          <p14:tracePt t="28862" x="5303838" y="2773363"/>
          <p14:tracePt t="28870" x="5324475" y="2782888"/>
          <p14:tracePt t="28878" x="5345113" y="2794000"/>
          <p14:tracePt t="28888" x="5354638" y="2794000"/>
          <p14:tracePt t="28894" x="5364163" y="2794000"/>
          <p14:tracePt t="28902" x="5375275" y="2794000"/>
          <p14:tracePt t="28910" x="5395913" y="2794000"/>
          <p14:tracePt t="28919" x="5405438" y="2794000"/>
          <p14:tracePt t="28926" x="5414963" y="2794000"/>
          <p14:tracePt t="28935" x="5435600" y="2794000"/>
          <p14:tracePt t="28942" x="5456238" y="2794000"/>
          <p14:tracePt t="28951" x="5475288" y="2794000"/>
          <p14:tracePt t="28960" x="5505450" y="2794000"/>
          <p14:tracePt t="28969" x="5516563" y="2794000"/>
          <p14:tracePt t="28976" x="5546725" y="2803525"/>
          <p14:tracePt t="28985" x="5576888" y="2803525"/>
          <p14:tracePt t="28992" x="5616575" y="2813050"/>
          <p14:tracePt t="29001" x="5646738" y="2813050"/>
          <p14:tracePt t="29008" x="5657850" y="2813050"/>
          <p14:tracePt t="29018" x="5688013" y="2813050"/>
          <p14:tracePt t="29024" x="5707063" y="2824163"/>
          <p14:tracePt t="29032" x="5748338" y="2824163"/>
          <p14:tracePt t="29043" x="5799138" y="2833688"/>
          <p14:tracePt t="29052" x="5829300" y="2844800"/>
          <p14:tracePt t="29060" x="5868988" y="2844800"/>
          <p14:tracePt t="29068" x="5899150" y="2844800"/>
          <p14:tracePt t="29076" x="5929313" y="2854325"/>
          <p14:tracePt t="29084" x="5959475" y="2854325"/>
          <p14:tracePt t="29092" x="6019800" y="2863850"/>
          <p14:tracePt t="29101" x="6040438" y="2863850"/>
          <p14:tracePt t="29108" x="6080125" y="2863850"/>
          <p14:tracePt t="29117" x="6111875" y="2863850"/>
          <p14:tracePt t="29125" x="6130925" y="2863850"/>
          <p14:tracePt t="29133" x="6142038" y="2863850"/>
          <p14:tracePt t="29140" x="6161088" y="2863850"/>
          <p14:tracePt t="29148" x="6181725" y="2863850"/>
          <p14:tracePt t="29156" x="6202363" y="2863850"/>
          <p14:tracePt t="29164" x="6221413" y="2863850"/>
          <p14:tracePt t="29172" x="6232525" y="2863850"/>
          <p14:tracePt t="29180" x="6251575" y="2863850"/>
          <p14:tracePt t="29188" x="6262688" y="2863850"/>
          <p14:tracePt t="29196" x="6272213" y="2863850"/>
          <p14:tracePt t="29204" x="6283325" y="2863850"/>
          <p14:tracePt t="29212" x="6302375" y="2863850"/>
          <p14:tracePt t="29222" x="6313488" y="2863850"/>
          <p14:tracePt t="29228" x="6323013" y="2863850"/>
          <p14:tracePt t="29239" x="6343650" y="2863850"/>
          <p14:tracePt t="29259" x="6353175" y="2863850"/>
          <p14:tracePt t="29267" x="6383338" y="2844800"/>
          <p14:tracePt t="29274" x="6403975" y="2833688"/>
          <p14:tracePt t="29283" x="6423025" y="2833688"/>
          <p14:tracePt t="29290" x="6454775" y="2824163"/>
          <p14:tracePt t="29300" x="6473825" y="2813050"/>
          <p14:tracePt t="29307" x="6494463" y="2803525"/>
          <p14:tracePt t="29314" x="6515100" y="2794000"/>
          <p14:tracePt t="29322" x="6524625" y="2782888"/>
          <p14:tracePt t="29330" x="6545263" y="2773363"/>
          <p14:tracePt t="29338" x="6554788" y="2773363"/>
          <p14:tracePt t="29349" x="6554788" y="2763838"/>
          <p14:tracePt t="29359" x="6564313" y="2752725"/>
          <p14:tracePt t="29366" x="6575425" y="2743200"/>
          <p14:tracePt t="29374" x="6575425" y="2733675"/>
          <p14:tracePt t="29383" x="6575425" y="2722563"/>
          <p14:tracePt t="29391" x="6575425" y="2713038"/>
          <p14:tracePt t="29401" x="6584950" y="2703513"/>
          <p14:tracePt t="29416" x="6584950" y="2692400"/>
          <p14:tracePt t="29422" x="6584950" y="2673350"/>
          <p14:tracePt t="29430" x="6584950" y="2662238"/>
          <p14:tracePt t="29446" x="6575425" y="2641600"/>
          <p14:tracePt t="29454" x="6564313" y="2632075"/>
          <p14:tracePt t="29462" x="6554788" y="2611438"/>
          <p14:tracePt t="29470" x="6534150" y="2592388"/>
          <p14:tracePt t="29478" x="6515100" y="2562225"/>
          <p14:tracePt t="29486" x="6494463" y="2541588"/>
          <p14:tracePt t="29494" x="6473825" y="2532063"/>
          <p14:tracePt t="29502" x="6464300" y="2511425"/>
          <p14:tracePt t="29512" x="6443663" y="2490788"/>
          <p14:tracePt t="29518" x="6423025" y="2470150"/>
          <p14:tracePt t="29528" x="6413500" y="2451100"/>
          <p14:tracePt t="29544" x="6392863" y="2439988"/>
          <p14:tracePt t="29554" x="6383338" y="2420938"/>
          <p14:tracePt t="29565" x="6373813" y="2409825"/>
          <p14:tracePt t="29572" x="6353175" y="2400300"/>
          <p14:tracePt t="29582" x="6353175" y="2390775"/>
          <p14:tracePt t="29588" x="6343650" y="2379663"/>
          <p14:tracePt t="29596" x="6323013" y="2370138"/>
          <p14:tracePt t="29604" x="6313488" y="2360613"/>
          <p14:tracePt t="29613" x="6292850" y="2349500"/>
          <p14:tracePt t="29620" x="6292850" y="2339975"/>
          <p14:tracePt t="29628" x="6272213" y="2330450"/>
          <p14:tracePt t="29636" x="6262688" y="2330450"/>
          <p14:tracePt t="29644" x="6242050" y="2319338"/>
          <p14:tracePt t="29652" x="6232525" y="2319338"/>
          <p14:tracePt t="29660" x="6221413" y="2319338"/>
          <p14:tracePt t="29668" x="6202363" y="2319338"/>
          <p14:tracePt t="29676" x="6172200" y="2309813"/>
          <p14:tracePt t="29684" x="6151563" y="2298700"/>
          <p14:tracePt t="29692" x="6130925" y="2298700"/>
          <p14:tracePt t="29700" x="6111875" y="2298700"/>
          <p14:tracePt t="29708" x="6100763" y="2289175"/>
          <p14:tracePt t="29716" x="6080125" y="2289175"/>
          <p14:tracePt t="29724" x="6061075" y="2289175"/>
          <p14:tracePt t="29732" x="6040438" y="2279650"/>
          <p14:tracePt t="29740" x="6030913" y="2279650"/>
          <p14:tracePt t="29748" x="6019800" y="2279650"/>
          <p14:tracePt t="29758" x="6000750" y="2279650"/>
          <p14:tracePt t="29768" x="5980113" y="2279650"/>
          <p14:tracePt t="29776" x="5959475" y="2279650"/>
          <p14:tracePt t="29784" x="5940425" y="2279650"/>
          <p14:tracePt t="29803" x="5919788" y="2279650"/>
          <p14:tracePt t="29810" x="5908675" y="2279650"/>
          <p14:tracePt t="29818" x="5889625" y="2279650"/>
          <p14:tracePt t="29834" x="5868988" y="2279650"/>
          <p14:tracePt t="29842" x="5848350" y="2279650"/>
          <p14:tracePt t="29850" x="5829300" y="2279650"/>
          <p14:tracePt t="29858" x="5808663" y="2279650"/>
          <p14:tracePt t="29866" x="5799138" y="2289175"/>
          <p14:tracePt t="29874" x="5778500" y="2298700"/>
          <p14:tracePt t="29883" x="5748338" y="2298700"/>
          <p14:tracePt t="29890" x="5727700" y="2309813"/>
          <p14:tracePt t="29898" x="5718175" y="2309813"/>
          <p14:tracePt t="29907" x="5697538" y="2309813"/>
          <p14:tracePt t="29914" x="5676900" y="2309813"/>
          <p14:tracePt t="29922" x="5646738" y="2330450"/>
          <p14:tracePt t="29930" x="5627688" y="2330450"/>
          <p14:tracePt t="29938" x="5616575" y="2330450"/>
          <p14:tracePt t="29947" x="5597525" y="2330450"/>
          <p14:tracePt t="29954" x="5576888" y="2330450"/>
          <p14:tracePt t="29964" x="5556250" y="2339975"/>
          <p14:tracePt t="29970" x="5526088" y="2339975"/>
          <p14:tracePt t="29979" x="5505450" y="2349500"/>
          <p14:tracePt t="29998" x="5495925" y="2360613"/>
          <p14:tracePt t="30002" x="5495925" y="2370138"/>
          <p14:tracePt t="30010" x="5486400" y="2379663"/>
          <p14:tracePt t="30018" x="5475288" y="2390775"/>
          <p14:tracePt t="30026" x="5465763" y="2390775"/>
          <p14:tracePt t="30042" x="5465763" y="2400300"/>
          <p14:tracePt t="30050" x="5465763" y="2409825"/>
          <p14:tracePt t="30058" x="5465763" y="2420938"/>
          <p14:tracePt t="30067" x="5465763" y="2430463"/>
          <p14:tracePt t="30082" x="5465763" y="2451100"/>
          <p14:tracePt t="30092" x="5465763" y="2460625"/>
          <p14:tracePt t="30100" x="5475288" y="2481263"/>
          <p14:tracePt t="30108" x="5486400" y="2481263"/>
          <p14:tracePt t="30116" x="5495925" y="2490788"/>
          <p14:tracePt t="30124" x="5495925" y="2511425"/>
          <p14:tracePt t="30132" x="5505450" y="2520950"/>
          <p14:tracePt t="30140" x="5516563" y="2541588"/>
          <p14:tracePt t="30148" x="5535613" y="2562225"/>
          <p14:tracePt t="30164" x="5546725" y="2571750"/>
          <p14:tracePt t="30172" x="5567363" y="2592388"/>
          <p14:tracePt t="30181" x="5586413" y="2611438"/>
          <p14:tracePt t="30188" x="5586413" y="2622550"/>
          <p14:tracePt t="30196" x="5607050" y="2632075"/>
          <p14:tracePt t="30204" x="5627688" y="2641600"/>
          <p14:tracePt t="30212" x="5646738" y="2641600"/>
          <p14:tracePt t="30220" x="5676900" y="2662238"/>
          <p14:tracePt t="30228" x="5707063" y="2673350"/>
          <p14:tracePt t="30236" x="5748338" y="2682875"/>
          <p14:tracePt t="30245" x="5788025" y="2692400"/>
          <p14:tracePt t="30252" x="5829300" y="2703513"/>
          <p14:tracePt t="30261" x="5868988" y="2713038"/>
          <p14:tracePt t="30270" x="5908675" y="2722563"/>
          <p14:tracePt t="30280" x="5959475" y="2733675"/>
          <p14:tracePt t="30288" x="6000750" y="2733675"/>
          <p14:tracePt t="30296" x="6040438" y="2733675"/>
          <p14:tracePt t="30304" x="6080125" y="2733675"/>
          <p14:tracePt t="30313" x="6142038" y="2733675"/>
          <p14:tracePt t="30322" x="6181725" y="2733675"/>
          <p14:tracePt t="30328" x="6221413" y="2733675"/>
          <p14:tracePt t="30336" x="6272213" y="2733675"/>
          <p14:tracePt t="30344" x="6302375" y="2722563"/>
          <p14:tracePt t="30352" x="6323013" y="2713038"/>
          <p14:tracePt t="30361" x="6343650" y="2703513"/>
          <p14:tracePt t="30368" x="6343650" y="2692400"/>
          <p14:tracePt t="30378" x="6362700" y="2682875"/>
          <p14:tracePt t="30386" x="6373813" y="2682875"/>
          <p14:tracePt t="30394" x="6383338" y="2673350"/>
          <p14:tracePt t="30566" x="6383338" y="2662238"/>
          <p14:tracePt t="30574" x="6392863" y="2662238"/>
          <p14:tracePt t="30582" x="6403975" y="2652713"/>
          <p14:tracePt t="30590" x="6413500" y="2641600"/>
          <p14:tracePt t="30598" x="6423025" y="2632075"/>
          <p14:tracePt t="30606" x="6434138" y="2622550"/>
          <p14:tracePt t="30614" x="6434138" y="2611438"/>
          <p14:tracePt t="30622" x="6454775" y="2601913"/>
          <p14:tracePt t="30632" x="6473825" y="2592388"/>
          <p14:tracePt t="30638" x="6484938" y="2581275"/>
          <p14:tracePt t="30648" x="6503988" y="2571750"/>
          <p14:tracePt t="30654" x="6515100" y="2562225"/>
          <p14:tracePt t="30664" x="6534150" y="2551113"/>
          <p14:tracePt t="30670" x="6554788" y="2541588"/>
          <p14:tracePt t="30680" x="6564313" y="2520950"/>
          <p14:tracePt t="30688" x="6575425" y="2520950"/>
          <p14:tracePt t="30696" x="6584950" y="2511425"/>
          <p14:tracePt t="30704" x="6594475" y="2511425"/>
          <p14:tracePt t="30712" x="6594475" y="2501900"/>
          <p14:tracePt t="30848" x="6605588" y="2501900"/>
          <p14:tracePt t="30856" x="6624638" y="2520950"/>
          <p14:tracePt t="30864" x="6645275" y="2541588"/>
          <p14:tracePt t="30872" x="6665913" y="2571750"/>
          <p14:tracePt t="30880" x="6686550" y="2592388"/>
          <p14:tracePt t="30888" x="6705600" y="2611438"/>
          <p14:tracePt t="30896" x="6726238" y="2622550"/>
          <p14:tracePt t="30904" x="6756400" y="2632075"/>
          <p14:tracePt t="30912" x="6777038" y="2641600"/>
          <p14:tracePt t="30920" x="6796088" y="2652713"/>
          <p14:tracePt t="30930" x="6807200" y="2662238"/>
          <p14:tracePt t="30938" x="6816725" y="2662238"/>
          <p14:tracePt t="30946" x="6827838" y="2662238"/>
          <p14:tracePt t="30954" x="6846888" y="2662238"/>
          <p14:tracePt t="30962" x="6867525" y="2662238"/>
          <p14:tracePt t="30970" x="6877050" y="2662238"/>
          <p14:tracePt t="30978" x="6888163" y="2673350"/>
          <p14:tracePt t="30988" x="6918325" y="2673350"/>
          <p14:tracePt t="30998" x="6927850" y="2673350"/>
          <p14:tracePt t="31006" x="6948488" y="2682875"/>
          <p14:tracePt t="31014" x="6967538" y="2682875"/>
          <p14:tracePt t="31022" x="6978650" y="2682875"/>
          <p14:tracePt t="31030" x="6999288" y="2692400"/>
          <p14:tracePt t="31038" x="7008813" y="2692400"/>
          <p14:tracePt t="31046" x="7029450" y="2692400"/>
          <p14:tracePt t="31054" x="7048500" y="2692400"/>
          <p14:tracePt t="31070" x="7069138" y="2692400"/>
          <p14:tracePt t="31078" x="7078663" y="2692400"/>
          <p14:tracePt t="31086" x="7089775" y="2692400"/>
          <p14:tracePt t="31094" x="7099300" y="2692400"/>
          <p14:tracePt t="31102" x="7150100" y="2692400"/>
          <p14:tracePt t="31110" x="7180263" y="2692400"/>
          <p14:tracePt t="31118" x="7210425" y="2692400"/>
          <p14:tracePt t="31134" x="7231063" y="2692400"/>
          <p14:tracePt t="31142" x="7261225" y="2692400"/>
          <p14:tracePt t="31150" x="7280275" y="2692400"/>
          <p14:tracePt t="31158" x="7291388" y="2692400"/>
          <p14:tracePt t="31174" x="7300913" y="2692400"/>
          <p14:tracePt t="31198" x="7310438" y="2682875"/>
          <p14:tracePt t="31214" x="7321550" y="2682875"/>
          <p14:tracePt t="31224" x="7331075" y="2682875"/>
          <p14:tracePt t="31256" x="7342188" y="2673350"/>
          <p14:tracePt t="31264" x="7351713" y="2673350"/>
          <p14:tracePt t="31273" x="7361238" y="2673350"/>
          <p14:tracePt t="31280" x="7372350" y="2673350"/>
          <p14:tracePt t="31288" x="7381875" y="2662238"/>
          <p14:tracePt t="31296" x="7402513" y="2662238"/>
          <p14:tracePt t="31304" x="7421563" y="2662238"/>
          <p14:tracePt t="31312" x="7451725" y="2662238"/>
          <p14:tracePt t="31320" x="7481888" y="2662238"/>
          <p14:tracePt t="31329" x="7513638" y="2652713"/>
          <p14:tracePt t="31336" x="7543800" y="2641600"/>
          <p14:tracePt t="31344" x="7573963" y="2641600"/>
          <p14:tracePt t="31352" x="7604125" y="2632075"/>
          <p14:tracePt t="31360" x="7623175" y="2632075"/>
          <p14:tracePt t="31368" x="7643813" y="2632075"/>
          <p14:tracePt t="31376" x="7673975" y="2622550"/>
          <p14:tracePt t="31384" x="7694613" y="2622550"/>
          <p14:tracePt t="31392" x="7694613" y="2611438"/>
          <p14:tracePt t="31400" x="7715250" y="2611438"/>
          <p14:tracePt t="31408" x="7724775" y="2611438"/>
          <p14:tracePt t="31416" x="7734300" y="2611438"/>
          <p14:tracePt t="31424" x="7734300" y="2601913"/>
          <p14:tracePt t="31432" x="7745413" y="2601913"/>
          <p14:tracePt t="31440" x="7754938" y="2601913"/>
          <p14:tracePt t="31448" x="7764463" y="2601913"/>
          <p14:tracePt t="31464" x="7775575" y="2601913"/>
          <p14:tracePt t="31480" x="7775575" y="2592388"/>
          <p14:tracePt t="31498" x="7785100" y="2592388"/>
          <p14:tracePt t="31506" x="7785100" y="2581275"/>
          <p14:tracePt t="31522" x="7794625" y="2581275"/>
          <p14:tracePt t="31530" x="7805738" y="2581275"/>
          <p14:tracePt t="31538" x="7815263" y="2581275"/>
          <p14:tracePt t="31546" x="7815263" y="2571750"/>
          <p14:tracePt t="31555" x="7835900" y="2571750"/>
          <p14:tracePt t="31562" x="7845425" y="2571750"/>
          <p14:tracePt t="31570" x="7866063" y="2571750"/>
          <p14:tracePt t="31578" x="7886700" y="2562225"/>
          <p14:tracePt t="31586" x="7896225" y="2562225"/>
          <p14:tracePt t="31594" x="7916863" y="2562225"/>
          <p14:tracePt t="31602" x="7926388" y="2562225"/>
          <p14:tracePt t="31610" x="7935913" y="2562225"/>
          <p14:tracePt t="31626" x="7956550" y="2562225"/>
          <p14:tracePt t="31634" x="7966075" y="2562225"/>
          <p14:tracePt t="31642" x="7986713" y="2562225"/>
          <p14:tracePt t="31652" x="7996238" y="2562225"/>
          <p14:tracePt t="31662" x="8026400" y="2562225"/>
          <p14:tracePt t="31671" x="8047038" y="2562225"/>
          <p14:tracePt t="31678" x="8077200" y="2562225"/>
          <p14:tracePt t="31686" x="8097838" y="2562225"/>
          <p14:tracePt t="31694" x="8118475" y="2562225"/>
          <p14:tracePt t="31704" x="8148638" y="2562225"/>
          <p14:tracePt t="31714" x="8167688" y="2562225"/>
          <p14:tracePt t="31722" x="8208963" y="2562225"/>
          <p14:tracePt t="31730" x="8229600" y="2562225"/>
          <p14:tracePt t="31746" x="8239125" y="2562225"/>
          <p14:tracePt t="31753" x="8259763" y="2562225"/>
          <p14:tracePt t="31770" x="8269288" y="2562225"/>
          <p14:tracePt t="31864" x="8278813" y="2562225"/>
          <p14:tracePt t="31976" x="8289925" y="2562225"/>
          <p14:tracePt t="31992" x="8299450" y="2562225"/>
          <p14:tracePt t="32000" x="8308975" y="2562225"/>
          <p14:tracePt t="32012" x="8320088" y="2571750"/>
          <p14:tracePt t="32020" x="8329613" y="2581275"/>
          <p14:tracePt t="32028" x="8359775" y="2601913"/>
          <p14:tracePt t="32036" x="8380413" y="2611438"/>
          <p14:tracePt t="32044" x="8401050" y="2611438"/>
          <p14:tracePt t="32054" x="8431213" y="2622550"/>
          <p14:tracePt t="32062" x="8461375" y="2652713"/>
          <p14:tracePt t="32070" x="8480425" y="2662238"/>
          <p14:tracePt t="32078" x="8510588" y="2673350"/>
          <p14:tracePt t="32086" x="8540750" y="2682875"/>
          <p14:tracePt t="32094" x="8572500" y="2692400"/>
          <p14:tracePt t="32102" x="8582025" y="2692400"/>
          <p14:tracePt t="32110" x="8612188" y="2703513"/>
          <p14:tracePt t="32118" x="8632825" y="2703513"/>
          <p14:tracePt t="32134" x="8651875" y="2713038"/>
          <p14:tracePt t="32142" x="8672513" y="2713038"/>
          <p14:tracePt t="32150" x="8682038" y="2713038"/>
          <p14:tracePt t="32166" x="8693150" y="2713038"/>
          <p14:tracePt t="32306" x="8712200" y="2713038"/>
          <p14:tracePt t="32314" x="8732838" y="2713038"/>
          <p14:tracePt t="32324" x="8753475" y="2713038"/>
          <p14:tracePt t="32330" x="8783638" y="2713038"/>
          <p14:tracePt t="32340" x="8813800" y="2713038"/>
          <p14:tracePt t="32348" x="8853488" y="2713038"/>
          <p14:tracePt t="32356" x="8924925" y="2713038"/>
          <p14:tracePt t="32364" x="8985250" y="2713038"/>
          <p14:tracePt t="32372" x="9036050" y="2713038"/>
          <p14:tracePt t="32380" x="9066213" y="2713038"/>
          <p14:tracePt t="32388" x="9126538" y="2713038"/>
          <p14:tracePt t="32396" x="9166225" y="2713038"/>
          <p14:tracePt t="32404" x="9196388" y="2722563"/>
          <p14:tracePt t="32412" x="9226550" y="2722563"/>
          <p14:tracePt t="32422" x="9256713" y="2722563"/>
          <p14:tracePt t="32432" x="9267825" y="2722563"/>
          <p14:tracePt t="32440" x="9277350" y="2722563"/>
          <p14:tracePt t="32448" x="9288463" y="2722563"/>
          <p14:tracePt t="32854" x="9288463" y="2733675"/>
          <p14:tracePt t="32921" x="9277350" y="2733675"/>
          <p14:tracePt t="32928" x="9277350" y="2743200"/>
          <p14:tracePt t="32969" x="9267825" y="2743200"/>
          <p14:tracePt t="33064" x="9256713" y="2743200"/>
          <p14:tracePt t="33080" x="9247188" y="2743200"/>
          <p14:tracePt t="33088" x="9237663" y="2743200"/>
          <p14:tracePt t="33096" x="9207500" y="2773363"/>
          <p14:tracePt t="33104" x="9177338" y="2824163"/>
          <p14:tracePt t="33112" x="9105900" y="2894013"/>
          <p14:tracePt t="33120" x="9024938" y="3016250"/>
          <p14:tracePt t="33128" x="8913813" y="3167063"/>
          <p14:tracePt t="33136" x="8874125" y="3236913"/>
          <p14:tracePt t="33144" x="8783638" y="3389313"/>
          <p14:tracePt t="33152" x="8702675" y="3498850"/>
          <p14:tracePt t="33160" x="8651875" y="3600450"/>
          <p14:tracePt t="33168" x="8612188" y="3660775"/>
          <p14:tracePt t="33178" x="8551863" y="3751263"/>
          <p14:tracePt t="33186" x="8510588" y="3811588"/>
          <p14:tracePt t="33194" x="8480425" y="3862388"/>
          <p14:tracePt t="33202" x="8440738" y="3913188"/>
          <p14:tracePt t="33210" x="8420100" y="3943350"/>
          <p14:tracePt t="33218" x="8401050" y="3963988"/>
          <p14:tracePt t="33226" x="8380413" y="3973513"/>
          <p14:tracePt t="33234" x="8350250" y="3994150"/>
          <p14:tracePt t="33242" x="8329613" y="4003675"/>
          <p14:tracePt t="33250" x="8299450" y="4003675"/>
          <p14:tracePt t="33258" x="8259763" y="4013200"/>
          <p14:tracePt t="33266" x="8229600" y="4024313"/>
          <p14:tracePt t="33274" x="8178800" y="4024313"/>
          <p14:tracePt t="33282" x="8137525" y="4024313"/>
          <p14:tracePt t="33290" x="8067675" y="4024313"/>
          <p14:tracePt t="33298" x="7977188" y="4024313"/>
          <p14:tracePt t="33306" x="7896225" y="4024313"/>
          <p14:tracePt t="33313" x="7835900" y="4013200"/>
          <p14:tracePt t="33322" x="7764463" y="3983038"/>
          <p14:tracePt t="33330" x="7724775" y="3973513"/>
          <p14:tracePt t="33338" x="7664450" y="3952875"/>
          <p14:tracePt t="33346" x="7583488" y="3922713"/>
          <p14:tracePt t="33354" x="7513638" y="3903663"/>
          <p14:tracePt t="33362" x="7402513" y="3873500"/>
          <p14:tracePt t="33370" x="7331075" y="3841750"/>
          <p14:tracePt t="33379" x="7250113" y="3811588"/>
          <p14:tracePt t="33386" x="7170738" y="3792538"/>
          <p14:tracePt t="33394" x="7129463" y="3781425"/>
          <p14:tracePt t="33402" x="7008813" y="3751263"/>
          <p14:tracePt t="33410" x="6897688" y="3721100"/>
          <p14:tracePt t="33418" x="6816725" y="3711575"/>
          <p14:tracePt t="33426" x="6756400" y="3690938"/>
          <p14:tracePt t="33434" x="6696075" y="3681413"/>
          <p14:tracePt t="33444" x="6594475" y="3681413"/>
          <p14:tracePt t="33454" x="6554788" y="3670300"/>
          <p14:tracePt t="33462" x="6515100" y="3670300"/>
          <p14:tracePt t="33472" x="6484938" y="3670300"/>
          <p14:tracePt t="33480" x="6443663" y="3670300"/>
          <p14:tracePt t="33488" x="6392863" y="3670300"/>
          <p14:tracePt t="33495" x="6343650" y="3660775"/>
          <p14:tracePt t="33504" x="6292850" y="3660775"/>
          <p14:tracePt t="33512" x="6242050" y="3660775"/>
          <p14:tracePt t="33520" x="6202363" y="3660775"/>
          <p14:tracePt t="33528" x="6142038" y="3660775"/>
          <p14:tracePt t="33536" x="6111875" y="3660775"/>
          <p14:tracePt t="33545" x="6070600" y="3660775"/>
          <p14:tracePt t="33552" x="6040438" y="3660775"/>
          <p14:tracePt t="33560" x="6010275" y="3660775"/>
          <p14:tracePt t="33568" x="5989638" y="3660775"/>
          <p14:tracePt t="33576" x="5959475" y="3660775"/>
          <p14:tracePt t="33583" x="5940425" y="3660775"/>
          <p14:tracePt t="33592" x="5908675" y="3660775"/>
          <p14:tracePt t="33600" x="5899150" y="3660775"/>
          <p14:tracePt t="33608" x="5878513" y="3660775"/>
          <p14:tracePt t="33616" x="5838825" y="3660775"/>
          <p14:tracePt t="33624" x="5808663" y="3660775"/>
          <p14:tracePt t="33632" x="5757863" y="3660775"/>
          <p14:tracePt t="33640" x="5727700" y="3660775"/>
          <p14:tracePt t="33650" x="5697538" y="3660775"/>
          <p14:tracePt t="33661" x="5657850" y="3660775"/>
          <p14:tracePt t="33668" x="5616575" y="3660775"/>
          <p14:tracePt t="33676" x="5576888" y="3660775"/>
          <p14:tracePt t="33683" x="5535613" y="3660775"/>
          <p14:tracePt t="33692" x="5505450" y="3660775"/>
          <p14:tracePt t="33702" x="5445125" y="3660775"/>
          <p14:tracePt t="33708" x="5364163" y="3640138"/>
          <p14:tracePt t="33717" x="5303838" y="3630613"/>
          <p14:tracePt t="33724" x="5264150" y="3621088"/>
          <p14:tracePt t="33734" x="5213350" y="3609975"/>
          <p14:tracePt t="33740" x="5192713" y="3600450"/>
          <p14:tracePt t="33752" x="5153025" y="3590925"/>
          <p14:tracePt t="33760" x="5132388" y="3579813"/>
          <p14:tracePt t="33770" x="5032375" y="3540125"/>
          <p14:tracePt t="33777" x="4981575" y="3519488"/>
          <p14:tracePt t="33786" x="4941888" y="3509963"/>
          <p14:tracePt t="33793" x="4840288" y="3479800"/>
          <p14:tracePt t="33802" x="4759325" y="3468688"/>
          <p14:tracePt t="33810" x="4699000" y="3449638"/>
          <p14:tracePt t="33818" x="4598988" y="3429000"/>
          <p14:tracePt t="33827" x="4487863" y="3398838"/>
          <p14:tracePt t="33834" x="4337050" y="3378200"/>
          <p14:tracePt t="33841" x="4214813" y="3368675"/>
          <p14:tracePt t="33850" x="4043363" y="3348038"/>
          <p14:tracePt t="33858" x="3871913" y="3317875"/>
          <p14:tracePt t="33866" x="3760788" y="3308350"/>
          <p14:tracePt t="33874" x="3700463" y="3308350"/>
          <p14:tracePt t="33882" x="3609975" y="3287713"/>
          <p14:tracePt t="33889" x="3540125" y="3278188"/>
          <p14:tracePt t="33897" x="3509963" y="3278188"/>
          <p14:tracePt t="33906" x="3479800" y="3267075"/>
          <p14:tracePt t="34072" x="3468688" y="3267075"/>
          <p14:tracePt t="34080" x="3468688" y="3278188"/>
          <p14:tracePt t="34088" x="3459163" y="3278188"/>
          <p14:tracePt t="34104" x="3459163" y="3287713"/>
          <p14:tracePt t="34128" x="3459163" y="3297238"/>
          <p14:tracePt t="34192" x="3479800" y="3297238"/>
          <p14:tracePt t="34200" x="3529013" y="3297238"/>
          <p14:tracePt t="34207" x="3570288" y="3297238"/>
          <p14:tracePt t="34216" x="3670300" y="3287713"/>
          <p14:tracePt t="34225" x="3741738" y="3287713"/>
          <p14:tracePt t="34232" x="3841750" y="3267075"/>
          <p14:tracePt t="34239" x="3932238" y="3257550"/>
          <p14:tracePt t="34248" x="3994150" y="3257550"/>
          <p14:tracePt t="34256" x="4094163" y="3248025"/>
          <p14:tracePt t="34263" x="4225925" y="3248025"/>
          <p14:tracePt t="34275" x="4316413" y="3248025"/>
          <p14:tracePt t="34280" x="4416425" y="3227388"/>
          <p14:tracePt t="34289" x="4497388" y="3227388"/>
          <p14:tracePt t="34296" x="4568825" y="3227388"/>
          <p14:tracePt t="34306" x="4648200" y="3227388"/>
          <p14:tracePt t="34314" x="4689475" y="3217863"/>
          <p14:tracePt t="34326" x="4749800" y="3217863"/>
          <p14:tracePt t="34333" x="4840288" y="3217863"/>
          <p14:tracePt t="34341" x="4900613" y="3217863"/>
          <p14:tracePt t="34350" x="4930775" y="3217863"/>
          <p14:tracePt t="34358" x="4991100" y="3217863"/>
          <p14:tracePt t="34368" x="5032375" y="3217863"/>
          <p14:tracePt t="34378" x="5072063" y="3217863"/>
          <p14:tracePt t="34386" x="5132388" y="3206750"/>
          <p14:tracePt t="34393" x="5173663" y="3206750"/>
          <p14:tracePt t="34401" x="5233988" y="3206750"/>
          <p14:tracePt t="34410" x="5324475" y="3206750"/>
          <p14:tracePt t="34417" x="5384800" y="3206750"/>
          <p14:tracePt t="34425" x="5435600" y="3206750"/>
          <p14:tracePt t="34434" x="5486400" y="3206750"/>
          <p14:tracePt t="34442" x="5526088" y="3206750"/>
          <p14:tracePt t="34450" x="5576888" y="3206750"/>
          <p14:tracePt t="34457" x="5627688" y="3206750"/>
          <p14:tracePt t="34466" x="5697538" y="3197225"/>
          <p14:tracePt t="34473" x="5737225" y="3197225"/>
          <p14:tracePt t="34482" x="5838825" y="3197225"/>
          <p14:tracePt t="34490" x="5878513" y="3197225"/>
          <p14:tracePt t="34498" x="5940425" y="3197225"/>
          <p14:tracePt t="34507" x="5970588" y="3197225"/>
          <p14:tracePt t="34514" x="6010275" y="3197225"/>
          <p14:tracePt t="34523" x="6040438" y="3197225"/>
          <p14:tracePt t="34529" x="6080125" y="3197225"/>
          <p14:tracePt t="34538" x="6100763" y="3197225"/>
          <p14:tracePt t="34546" x="6111875" y="3197225"/>
          <p14:tracePt t="34554" x="6121400" y="3197225"/>
          <p14:tracePt t="34604" x="6111875" y="3197225"/>
          <p14:tracePt t="34611" x="6091238" y="3217863"/>
          <p14:tracePt t="34620" x="6070600" y="3227388"/>
          <p14:tracePt t="34632" x="6040438" y="3257550"/>
          <p14:tracePt t="34639" x="5989638" y="3287713"/>
          <p14:tracePt t="34648" x="5919788" y="3327400"/>
          <p14:tracePt t="34656" x="5878513" y="3368675"/>
          <p14:tracePt t="34664" x="5829300" y="3389313"/>
          <p14:tracePt t="34673" x="5757863" y="3449638"/>
          <p14:tracePt t="34684" x="5727700" y="3459163"/>
          <p14:tracePt t="34692" x="5697538" y="3479800"/>
          <p14:tracePt t="34699" x="5676900" y="3489325"/>
          <p14:tracePt t="34708" x="5667375" y="3489325"/>
          <p14:tracePt t="34716" x="5657850" y="3498850"/>
          <p14:tracePt t="34732" x="5646738" y="3498850"/>
          <p14:tracePt t="34739" x="5637213" y="3498850"/>
          <p14:tracePt t="34748" x="5616575" y="3498850"/>
          <p14:tracePt t="34755" x="5607050" y="3498850"/>
          <p14:tracePt t="34764" x="5586413" y="3498850"/>
          <p14:tracePt t="34772" x="5556250" y="3509963"/>
          <p14:tracePt t="34780" x="5526088" y="3509963"/>
          <p14:tracePt t="34788" x="5495925" y="3509963"/>
          <p14:tracePt t="34796" x="5465763" y="3509963"/>
          <p14:tracePt t="34804" x="5445125" y="3509963"/>
          <p14:tracePt t="34852" x="5456238" y="3509963"/>
          <p14:tracePt t="34860" x="5465763" y="3509963"/>
          <p14:tracePt t="34869" x="5495925" y="3509963"/>
          <p14:tracePt t="34877" x="5526088" y="3509963"/>
          <p14:tracePt t="34890" x="5556250" y="3509963"/>
          <p14:tracePt t="34897" x="5586413" y="3509963"/>
          <p14:tracePt t="34905" x="5616575" y="3509963"/>
          <p14:tracePt t="34914" x="5676900" y="3509963"/>
          <p14:tracePt t="34921" x="5707063" y="3509963"/>
          <p14:tracePt t="34930" x="5737225" y="3509963"/>
          <p14:tracePt t="34938" x="5768975" y="3509963"/>
          <p14:tracePt t="34946" x="5788025" y="3509963"/>
          <p14:tracePt t="34954" x="5799138" y="3509963"/>
          <p14:tracePt t="34962" x="5808663" y="3509963"/>
          <p14:tracePt t="35022" x="5818188" y="3530600"/>
          <p14:tracePt t="35032" x="5818188" y="3560763"/>
          <p14:tracePt t="35038" x="5829300" y="3600450"/>
          <p14:tracePt t="35046" x="5829300" y="3630613"/>
          <p14:tracePt t="35054" x="5829300" y="3670300"/>
          <p14:tracePt t="35061" x="5829300" y="3702050"/>
          <p14:tracePt t="35070" x="5829300" y="3732213"/>
          <p14:tracePt t="35078" x="5829300" y="3762375"/>
          <p14:tracePt t="35085" x="5829300" y="3792538"/>
          <p14:tracePt t="35094" x="5829300" y="3832225"/>
          <p14:tracePt t="35101" x="5829300" y="3873500"/>
          <p14:tracePt t="35109" x="5829300" y="3903663"/>
          <p14:tracePt t="35120" x="5808663" y="3922713"/>
          <p14:tracePt t="35125" x="5799138" y="3933825"/>
          <p14:tracePt t="35137" x="5799138" y="3952875"/>
          <p14:tracePt t="35142" x="5778500" y="3963988"/>
          <p14:tracePt t="35151" x="5768975" y="3973513"/>
          <p14:tracePt t="35159" x="5768975" y="3983038"/>
          <p14:tracePt t="35167" x="5748338" y="3994150"/>
          <p14:tracePt t="35175" x="5737225" y="3994150"/>
          <p14:tracePt t="35186" x="5707063" y="4003675"/>
          <p14:tracePt t="35195" x="5697538" y="4013200"/>
          <p14:tracePt t="35203" x="5688013" y="4013200"/>
          <p14:tracePt t="35211" x="5667375" y="4024313"/>
          <p14:tracePt t="35220" x="5646738" y="4024313"/>
          <p14:tracePt t="35227" x="5637213" y="4024313"/>
          <p14:tracePt t="35252" x="5627688" y="4024313"/>
          <p14:tracePt t="35275" x="5616575" y="4024313"/>
          <p14:tracePt t="35291" x="5597525" y="4024313"/>
          <p14:tracePt t="35299" x="5556250" y="4024313"/>
          <p14:tracePt t="35307" x="5516563" y="4024313"/>
          <p14:tracePt t="35315" x="5445125" y="4024313"/>
          <p14:tracePt t="35323" x="5364163" y="4024313"/>
          <p14:tracePt t="35331" x="5303838" y="4024313"/>
          <p14:tracePt t="35339" x="5213350" y="4024313"/>
          <p14:tracePt t="35347" x="5102225" y="4044950"/>
          <p14:tracePt t="35355" x="5002213" y="4054475"/>
          <p14:tracePt t="35363" x="4870450" y="4064000"/>
          <p14:tracePt t="35371" x="4789488" y="4094163"/>
          <p14:tracePt t="35379" x="4629150" y="4124325"/>
          <p14:tracePt t="35389" x="4518025" y="4154488"/>
          <p14:tracePt t="35399" x="4437063" y="4165600"/>
          <p14:tracePt t="35410" x="4356100" y="4195763"/>
          <p14:tracePt t="35415" x="4295775" y="4225925"/>
          <p14:tracePt t="35425" x="4195763" y="4235450"/>
          <p14:tracePt t="35431" x="4133850" y="4265613"/>
          <p14:tracePt t="35441" x="4103688" y="4276725"/>
          <p14:tracePt t="35447" x="4073525" y="4286250"/>
          <p14:tracePt t="35457" x="4033838" y="4295775"/>
          <p14:tracePt t="35466" x="3994150" y="4306888"/>
          <p14:tracePt t="35473" x="3973513" y="4306888"/>
          <p14:tracePt t="35482" x="3952875" y="4316413"/>
          <p14:tracePt t="35497" x="3943350" y="4316413"/>
          <p14:tracePt t="35561" x="3962400" y="4316413"/>
          <p14:tracePt t="35569" x="3983038" y="4316413"/>
          <p14:tracePt t="35577" x="4013200" y="4306888"/>
          <p14:tracePt t="35585" x="4043363" y="4306888"/>
          <p14:tracePt t="35593" x="4084638" y="4306888"/>
          <p14:tracePt t="35601" x="4133850" y="4295775"/>
          <p14:tracePt t="35610" x="4175125" y="4295775"/>
          <p14:tracePt t="35618" x="4244975" y="4295775"/>
          <p14:tracePt t="35626" x="4316413" y="4295775"/>
          <p14:tracePt t="35634" x="4376738" y="4295775"/>
          <p14:tracePt t="35641" x="4406900" y="4295775"/>
          <p14:tracePt t="35650" x="4476750" y="4295775"/>
          <p14:tracePt t="35657" x="4578350" y="4295775"/>
          <p14:tracePt t="35665" x="4629150" y="4295775"/>
          <p14:tracePt t="35674" x="4710113" y="4295775"/>
          <p14:tracePt t="35684" x="4749800" y="4295775"/>
          <p14:tracePt t="35689" x="4789488" y="4295775"/>
          <p14:tracePt t="35700" x="4840288" y="4295775"/>
          <p14:tracePt t="35706" x="4849813" y="4295775"/>
          <p14:tracePt t="35715" x="4870450" y="4295775"/>
          <p14:tracePt t="35724" x="4881563" y="4295775"/>
          <p14:tracePt t="35780" x="4860925" y="4295775"/>
          <p14:tracePt t="35787" x="4840288" y="4316413"/>
          <p14:tracePt t="35795" x="4830763" y="4325938"/>
          <p14:tracePt t="35803" x="4810125" y="4346575"/>
          <p14:tracePt t="35811" x="4770438" y="4367213"/>
          <p14:tracePt t="35819" x="4749800" y="4376738"/>
          <p14:tracePt t="35827" x="4719638" y="4387850"/>
          <p14:tracePt t="35835" x="4710113" y="4397375"/>
          <p14:tracePt t="35843" x="4699000" y="4406900"/>
          <p14:tracePt t="35852" x="4689475" y="4418013"/>
          <p14:tracePt t="35859" x="4678363" y="4418013"/>
          <p14:tracePt t="35939" x="4689475" y="4418013"/>
          <p14:tracePt t="35947" x="4699000" y="4418013"/>
          <p14:tracePt t="35955" x="4729163" y="4418013"/>
          <p14:tracePt t="35964" x="4759325" y="4418013"/>
          <p14:tracePt t="35973" x="4789488" y="4418013"/>
          <p14:tracePt t="35979" x="4819650" y="4427538"/>
          <p14:tracePt t="35999" x="4860925" y="4427538"/>
          <p14:tracePt t="36005" x="4891088" y="4427538"/>
          <p14:tracePt t="36013" x="4900613" y="4437063"/>
          <p14:tracePt t="36021" x="4911725" y="4437063"/>
          <p14:tracePt t="36085" x="4911725" y="4448175"/>
          <p14:tracePt t="36109" x="4900613" y="4457700"/>
          <p14:tracePt t="36117" x="4881563" y="4478338"/>
          <p14:tracePt t="36125" x="4849813" y="4497388"/>
          <p14:tracePt t="36134" x="4800600" y="4527550"/>
          <p14:tracePt t="36141" x="4779963" y="4527550"/>
          <p14:tracePt t="36149" x="4710113" y="4559300"/>
          <p14:tracePt t="36157" x="4668838" y="4568825"/>
          <p14:tracePt t="36165" x="4618038" y="4578350"/>
          <p14:tracePt t="36173" x="4578350" y="4589463"/>
          <p14:tracePt t="36181" x="4518025" y="4598988"/>
          <p14:tracePt t="36189" x="4497388" y="4598988"/>
          <p14:tracePt t="36198" x="4467225" y="4598988"/>
          <p14:tracePt t="36205" x="4437063" y="4608513"/>
          <p14:tracePt t="36217" x="4406900" y="4608513"/>
          <p14:tracePt t="36225" x="4376738" y="4608513"/>
          <p14:tracePt t="36233" x="4356100" y="4608513"/>
          <p14:tracePt t="36241" x="4325938" y="4608513"/>
          <p14:tracePt t="36249" x="4316413" y="4608513"/>
          <p14:tracePt t="36259" x="4295775" y="4608513"/>
          <p14:tracePt t="36269" x="4275138" y="4608513"/>
          <p14:tracePt t="36279" x="4265613" y="4608513"/>
          <p14:tracePt t="36287" x="4256088" y="4608513"/>
          <p14:tracePt t="36431" x="4275138" y="4608513"/>
          <p14:tracePt t="36440" x="4295775" y="4608513"/>
          <p14:tracePt t="36447" x="4325938" y="4608513"/>
          <p14:tracePt t="36455" x="4337050" y="4608513"/>
          <p14:tracePt t="36465" x="4386263" y="4608513"/>
          <p14:tracePt t="36471" x="4416425" y="4608513"/>
          <p14:tracePt t="36480" x="4457700" y="4608513"/>
          <p14:tracePt t="36487" x="4487863" y="4608513"/>
          <p14:tracePt t="36496" x="4527550" y="4608513"/>
          <p14:tracePt t="36503" x="4568825" y="4608513"/>
          <p14:tracePt t="36511" x="4598988" y="4608513"/>
          <p14:tracePt t="36519" x="4638675" y="4608513"/>
          <p14:tracePt t="36530" x="4689475" y="4608513"/>
          <p14:tracePt t="36535" x="4740275" y="4598988"/>
          <p14:tracePt t="36546" x="4770438" y="4598988"/>
          <p14:tracePt t="36551" x="4800600" y="4589463"/>
          <p14:tracePt t="36561" x="4830763" y="4589463"/>
          <p14:tracePt t="36569" x="4849813" y="4589463"/>
          <p14:tracePt t="36577" x="4860925" y="4578350"/>
          <p14:tracePt t="36585" x="4870450" y="4578350"/>
          <p14:tracePt t="36593" x="4881563" y="4578350"/>
          <p14:tracePt t="36674" x="4881563" y="4589463"/>
          <p14:tracePt t="36681" x="4881563" y="4608513"/>
          <p14:tracePt t="36689" x="4870450" y="4629150"/>
          <p14:tracePt t="36697" x="4849813" y="4649788"/>
          <p14:tracePt t="36705" x="4830763" y="4668838"/>
          <p14:tracePt t="36713" x="4789488" y="4710113"/>
          <p14:tracePt t="36723" x="4759325" y="4740275"/>
          <p14:tracePt t="36733" x="4689475" y="4800600"/>
          <p14:tracePt t="36741" x="4659313" y="4821238"/>
          <p14:tracePt t="36749" x="4598988" y="4860925"/>
          <p14:tracePt t="36757" x="4527550" y="4911725"/>
          <p14:tracePt t="36766" x="4467225" y="4951413"/>
          <p14:tracePt t="36773" x="4325938" y="5041900"/>
          <p14:tracePt t="36781" x="4225925" y="5103813"/>
          <p14:tracePt t="36789" x="4165600" y="5122863"/>
          <p14:tracePt t="36797" x="4073525" y="5183188"/>
          <p14:tracePt t="36805" x="3952875" y="5264150"/>
          <p14:tracePt t="36813" x="3871913" y="5305425"/>
          <p14:tracePt t="36825" x="3781425" y="5354638"/>
          <p14:tracePt t="36833" x="3741738" y="5384800"/>
          <p14:tracePt t="36843" x="3721100" y="5395913"/>
          <p14:tracePt t="36851" x="3700463" y="5405438"/>
          <p14:tracePt t="36859" x="3690938" y="5405438"/>
          <p14:tracePt t="36867" x="3681413" y="5405438"/>
          <p14:tracePt t="36939" x="3690938" y="5405438"/>
          <p14:tracePt t="36956" x="3700463" y="5395913"/>
          <p14:tracePt t="36963" x="3711575" y="5395913"/>
          <p14:tracePt t="36971" x="3751263" y="5384800"/>
          <p14:tracePt t="36979" x="3760788" y="5384800"/>
          <p14:tracePt t="36987" x="3811588" y="5375275"/>
          <p14:tracePt t="36995" x="3852863" y="5365750"/>
          <p14:tracePt t="37003" x="3892550" y="5365750"/>
          <p14:tracePt t="37011" x="3932238" y="5365750"/>
          <p14:tracePt t="37019" x="3994150" y="5354638"/>
          <p14:tracePt t="37029" x="4073525" y="5354638"/>
          <p14:tracePt t="37035" x="4114800" y="5354638"/>
          <p14:tracePt t="37044" x="4144963" y="5354638"/>
          <p14:tracePt t="37051" x="4165600" y="5354638"/>
          <p14:tracePt t="37060" x="4175125" y="5354638"/>
          <p14:tracePt t="37075" x="4184650" y="5354638"/>
          <p14:tracePt t="37133" x="4184650" y="5365750"/>
          <p14:tracePt t="37141" x="4184650" y="5375275"/>
          <p14:tracePt t="37149" x="4175125" y="5395913"/>
          <p14:tracePt t="37157" x="4165600" y="5405438"/>
          <p14:tracePt t="37165" x="4154488" y="5416550"/>
          <p14:tracePt t="37173" x="4133850" y="5446713"/>
          <p14:tracePt t="37181" x="4114800" y="5465763"/>
          <p14:tracePt t="37189" x="4094163" y="5486400"/>
          <p14:tracePt t="37197" x="4084638" y="5495925"/>
          <p14:tracePt t="37205" x="4084638" y="5507038"/>
          <p14:tracePt t="37213" x="4073525" y="5507038"/>
          <p14:tracePt t="37221" x="4064000" y="5516563"/>
          <p14:tracePt t="37229" x="4064000" y="5526088"/>
          <p14:tracePt t="37237" x="4054475" y="5526088"/>
          <p14:tracePt t="37245" x="4054475" y="5537200"/>
          <p14:tracePt t="37311" x="4054475" y="5546725"/>
          <p14:tracePt t="37325" x="4064000" y="5546725"/>
          <p14:tracePt t="37335" x="4084638" y="5556250"/>
          <p14:tracePt t="37345" x="4084638" y="5567363"/>
          <p14:tracePt t="37353" x="4114800" y="5576888"/>
          <p14:tracePt t="37361" x="4133850" y="5597525"/>
          <p14:tracePt t="37371" x="4165600" y="5607050"/>
          <p14:tracePt t="37377" x="4214813" y="5627688"/>
          <p14:tracePt t="37387" x="4244975" y="5637213"/>
          <p14:tracePt t="37393" x="4265613" y="5648325"/>
          <p14:tracePt t="37403" x="4316413" y="5657850"/>
          <p14:tracePt t="37409" x="4367213" y="5667375"/>
          <p14:tracePt t="37419" x="4386263" y="5678488"/>
          <p14:tracePt t="37427" x="4416425" y="5678488"/>
          <p14:tracePt t="37435" x="4427538" y="5688013"/>
          <p14:tracePt t="37443" x="4446588" y="5697538"/>
          <p14:tracePt t="37451" x="4467225" y="5708650"/>
          <p14:tracePt t="37459" x="4476750" y="5718175"/>
          <p14:tracePt t="37467" x="4487863" y="5718175"/>
          <p14:tracePt t="37475" x="4487863" y="5727700"/>
          <p14:tracePt t="37483" x="4497388" y="5738813"/>
          <p14:tracePt t="37516" x="4497388" y="5748338"/>
          <p14:tracePt t="37523" x="4497388" y="5759450"/>
          <p14:tracePt t="37531" x="4497388" y="5768975"/>
          <p14:tracePt t="37539" x="4487863" y="5789613"/>
          <p14:tracePt t="37547" x="4476750" y="5808663"/>
          <p14:tracePt t="37555" x="4467225" y="5819775"/>
          <p14:tracePt t="37563" x="4446588" y="5838825"/>
          <p14:tracePt t="37571" x="4427538" y="5849938"/>
          <p14:tracePt t="37579" x="4406900" y="5868988"/>
          <p14:tracePt t="37587" x="4386263" y="5880100"/>
          <p14:tracePt t="37595" x="4367213" y="5899150"/>
          <p14:tracePt t="37603" x="4346575" y="5910263"/>
          <p14:tracePt t="37611" x="4325938" y="5930900"/>
          <p14:tracePt t="37619" x="4295775" y="5949950"/>
          <p14:tracePt t="37627" x="4265613" y="5961063"/>
          <p14:tracePt t="37635" x="4244975" y="5980113"/>
          <p14:tracePt t="37643" x="4225925" y="5991225"/>
          <p14:tracePt t="37651" x="4195763" y="6010275"/>
          <p14:tracePt t="37659" x="4184650" y="6021388"/>
          <p14:tracePt t="37667" x="4175125" y="6030913"/>
          <p14:tracePt t="37677" x="4175125" y="6040438"/>
          <p14:tracePt t="37683" x="4165600" y="6040438"/>
          <p14:tracePt t="37693" x="4154488" y="6051550"/>
          <p14:tracePt t="37701" x="4144963" y="6051550"/>
          <p14:tracePt t="37709" x="4144963" y="6061075"/>
          <p14:tracePt t="37725" x="4133850" y="6061075"/>
          <p14:tracePt t="37951" x="4133850" y="6070600"/>
          <p14:tracePt t="37963" x="4124325" y="6081713"/>
          <p14:tracePt t="37987" x="4124325" y="6091238"/>
          <p14:tracePt t="38091" x="4133850" y="6091238"/>
          <p14:tracePt t="38099" x="4154488" y="6091238"/>
          <p14:tracePt t="38107" x="4175125" y="6091238"/>
          <p14:tracePt t="38115" x="4184650" y="6091238"/>
          <p14:tracePt t="38123" x="4195763" y="6091238"/>
          <p14:tracePt t="38131" x="4214813" y="6091238"/>
          <p14:tracePt t="38139" x="4244975" y="6091238"/>
          <p14:tracePt t="38147" x="4265613" y="6081713"/>
          <p14:tracePt t="38155" x="4295775" y="6081713"/>
          <p14:tracePt t="38163" x="4337050" y="6081713"/>
          <p14:tracePt t="38171" x="4397375" y="6081713"/>
          <p14:tracePt t="38179" x="4437063" y="6070600"/>
          <p14:tracePt t="38188" x="4518025" y="6070600"/>
          <p14:tracePt t="38195" x="4587875" y="6070600"/>
          <p14:tracePt t="38204" x="4668838" y="6070600"/>
          <p14:tracePt t="38211" x="4729163" y="6070600"/>
          <p14:tracePt t="38219" x="4779963" y="6070600"/>
          <p14:tracePt t="38229" x="4840288" y="6070600"/>
          <p14:tracePt t="38235" x="4900613" y="6070600"/>
          <p14:tracePt t="38245" x="4941888" y="6070600"/>
          <p14:tracePt t="38253" x="4981575" y="6070600"/>
          <p14:tracePt t="38261" x="5021263" y="6070600"/>
          <p14:tracePt t="38269" x="5053013" y="6070600"/>
          <p14:tracePt t="38277" x="5062538" y="6070600"/>
          <p14:tracePt t="38285" x="5072063" y="6070600"/>
          <p14:tracePt t="38447" x="5083175" y="6070600"/>
          <p14:tracePt t="38452" x="5113338" y="6061075"/>
          <p14:tracePt t="38461" x="5162550" y="6051550"/>
          <p14:tracePt t="38470" x="5224463" y="6030913"/>
          <p14:tracePt t="38477" x="5324475" y="6010275"/>
          <p14:tracePt t="38485" x="5445125" y="5991225"/>
          <p14:tracePt t="38493" x="5556250" y="5980113"/>
          <p14:tracePt t="38503" x="5688013" y="5949950"/>
          <p14:tracePt t="38513" x="5808663" y="5919788"/>
          <p14:tracePt t="38523" x="5908675" y="5880100"/>
          <p14:tracePt t="38529" x="6040438" y="5849938"/>
          <p14:tracePt t="38539" x="6130925" y="5819775"/>
          <p14:tracePt t="38547" x="6283325" y="5759450"/>
          <p14:tracePt t="38555" x="6362700" y="5748338"/>
          <p14:tracePt t="38565" x="6534150" y="5678488"/>
          <p14:tracePt t="38571" x="6584950" y="5657850"/>
          <p14:tracePt t="38579" x="6696075" y="5618163"/>
          <p14:tracePt t="38587" x="6796088" y="5588000"/>
          <p14:tracePt t="38595" x="6897688" y="5556250"/>
          <p14:tracePt t="38602" x="6958013" y="5546725"/>
          <p14:tracePt t="38611" x="7059613" y="5495925"/>
          <p14:tracePt t="38619" x="7159625" y="5476875"/>
          <p14:tracePt t="38627" x="7240588" y="5446713"/>
          <p14:tracePt t="38636" x="7280275" y="5435600"/>
          <p14:tracePt t="38643" x="7331075" y="5426075"/>
          <p14:tracePt t="38651" x="7361238" y="5405438"/>
          <p14:tracePt t="38659" x="7381875" y="5395913"/>
          <p14:tracePt t="38667" x="7412038" y="5384800"/>
          <p14:tracePt t="38675" x="7432675" y="5365750"/>
          <p14:tracePt t="38683" x="7451725" y="5354638"/>
          <p14:tracePt t="38691" x="7472363" y="5324475"/>
          <p14:tracePt t="38699" x="7493000" y="5314950"/>
          <p14:tracePt t="38707" x="7502525" y="5305425"/>
          <p14:tracePt t="38717" x="7502525" y="5284788"/>
          <p14:tracePt t="38727" x="7513638" y="5264150"/>
          <p14:tracePt t="38735" x="7532688" y="5254625"/>
          <p14:tracePt t="38743" x="7532688" y="5233988"/>
          <p14:tracePt t="38752" x="7543800" y="5233988"/>
          <p14:tracePt t="38759" x="7553325" y="5233988"/>
          <p14:tracePt t="38777" x="7553325" y="5224463"/>
          <p14:tracePt t="38913" x="7562850" y="5224463"/>
          <p14:tracePt t="38921" x="7562850" y="5233988"/>
          <p14:tracePt t="38929" x="7573963" y="5254625"/>
          <p14:tracePt t="38937" x="7593013" y="5275263"/>
          <p14:tracePt t="38945" x="7593013" y="5284788"/>
          <p14:tracePt t="38953" x="7604125" y="5294313"/>
          <p14:tracePt t="38961" x="7613650" y="5305425"/>
          <p14:tracePt t="38969" x="7623175" y="5314950"/>
          <p14:tracePt t="38977" x="7634288" y="5314950"/>
          <p14:tracePt t="38985" x="7634288" y="5324475"/>
          <p14:tracePt t="38993" x="7643813" y="5335588"/>
          <p14:tracePt t="39009" x="7653338" y="5335588"/>
          <p14:tracePt t="39025" x="7664450" y="5335588"/>
          <p14:tracePt t="39034" x="7673975" y="5335588"/>
          <p14:tracePt t="39041" x="7683500" y="5335588"/>
          <p14:tracePt t="39049" x="7694613" y="5335588"/>
          <p14:tracePt t="39057" x="7715250" y="5335588"/>
          <p14:tracePt t="39065" x="7734300" y="5335588"/>
          <p14:tracePt t="39075" x="7754938" y="5324475"/>
          <p14:tracePt t="39087" x="7775575" y="5314950"/>
          <p14:tracePt t="39095" x="7785100" y="5305425"/>
          <p14:tracePt t="39103" x="7805738" y="5284788"/>
          <p14:tracePt t="39111" x="7815263" y="5275263"/>
          <p14:tracePt t="39119" x="7835900" y="5264150"/>
          <p14:tracePt t="39127" x="7845425" y="5254625"/>
          <p14:tracePt t="39135" x="7854950" y="5254625"/>
          <p14:tracePt t="39143" x="7854950" y="5245100"/>
          <p14:tracePt t="39151" x="7854950" y="5233988"/>
          <p14:tracePt t="39167" x="7854950" y="5224463"/>
          <p14:tracePt t="39195" x="7854950" y="5213350"/>
          <p14:tracePt t="39251" x="7854950" y="5203825"/>
          <p14:tracePt t="39259" x="7835900" y="5203825"/>
          <p14:tracePt t="39267" x="7815263" y="5183188"/>
          <p14:tracePt t="39275" x="7794625" y="5173663"/>
          <p14:tracePt t="39282" x="7775575" y="5164138"/>
          <p14:tracePt t="39291" x="7754938" y="5164138"/>
          <p14:tracePt t="39299" x="7724775" y="5153025"/>
          <p14:tracePt t="39307" x="7704138" y="5143500"/>
          <p14:tracePt t="39316" x="7673975" y="5143500"/>
          <p14:tracePt t="39323" x="7664450" y="5133975"/>
          <p14:tracePt t="39331" x="7643813" y="5133975"/>
          <p14:tracePt t="39341" x="7634288" y="5133975"/>
          <p14:tracePt t="39347" x="7613650" y="5133975"/>
          <p14:tracePt t="39357" x="7604125" y="5133975"/>
          <p14:tracePt t="39373" x="7593013" y="5133975"/>
          <p14:tracePt t="39379" x="7583488" y="5133975"/>
          <p14:tracePt t="39401" x="7562850" y="5133975"/>
          <p14:tracePt t="39417" x="7553325" y="5133975"/>
          <p14:tracePt t="39425" x="7532688" y="5122863"/>
          <p14:tracePt t="39435" x="7523163" y="5122863"/>
          <p14:tracePt t="39445" x="7513638" y="5122863"/>
          <p14:tracePt t="39453" x="7502525" y="5122863"/>
          <p14:tracePt t="39461" x="7493000" y="5122863"/>
          <p14:tracePt t="40129" x="7481888" y="5122863"/>
          <p14:tracePt t="40137" x="7451725" y="5113338"/>
          <p14:tracePt t="40144" x="7421563" y="5103813"/>
          <p14:tracePt t="40153" x="7381875" y="5092700"/>
          <p14:tracePt t="40161" x="7321550" y="5073650"/>
          <p14:tracePt t="40169" x="7261225" y="5053013"/>
          <p14:tracePt t="40177" x="7189788" y="5032375"/>
          <p14:tracePt t="40185" x="7129463" y="5022850"/>
          <p14:tracePt t="40194" x="7069138" y="5002213"/>
          <p14:tracePt t="40203" x="6988175" y="4981575"/>
          <p14:tracePt t="40211" x="6967538" y="4972050"/>
          <p14:tracePt t="40219" x="6907213" y="4941888"/>
          <p14:tracePt t="40228" x="6846888" y="4921250"/>
          <p14:tracePt t="40235" x="6746875" y="4881563"/>
          <p14:tracePt t="40242" x="6705600" y="4870450"/>
          <p14:tracePt t="40251" x="6635750" y="4840288"/>
          <p14:tracePt t="40259" x="6575425" y="4810125"/>
          <p14:tracePt t="40267" x="6515100" y="4800600"/>
          <p14:tracePt t="40274" x="6494463" y="4791075"/>
          <p14:tracePt t="40283" x="6454775" y="4770438"/>
          <p14:tracePt t="40291" x="6403975" y="4760913"/>
          <p14:tracePt t="40299" x="6362700" y="4749800"/>
          <p14:tracePt t="40307" x="6332538" y="4740275"/>
          <p14:tracePt t="40315" x="6302375" y="4730750"/>
          <p14:tracePt t="40322" x="6251575" y="4719638"/>
          <p14:tracePt t="40331" x="6211888" y="4710113"/>
          <p14:tracePt t="40339" x="6172200" y="4699000"/>
          <p14:tracePt t="40347" x="6091238" y="4668838"/>
          <p14:tracePt t="40357" x="6049963" y="4668838"/>
          <p14:tracePt t="40362" x="5989638" y="4659313"/>
          <p14:tracePt t="40371" x="5959475" y="4659313"/>
          <p14:tracePt t="40379" x="5899150" y="4659313"/>
          <p14:tracePt t="40386" x="5859463" y="4649788"/>
          <p14:tracePt t="40394" x="5799138" y="4629150"/>
          <p14:tracePt t="40403" x="5757863" y="4629150"/>
          <p14:tracePt t="40410" x="5727700" y="4629150"/>
          <p14:tracePt t="40419" x="5676900" y="4629150"/>
          <p14:tracePt t="40427" x="5607050" y="4629150"/>
          <p14:tracePt t="40435" x="5567363" y="4629150"/>
          <p14:tracePt t="40443" x="5535613" y="4629150"/>
          <p14:tracePt t="40453" x="5495925" y="4629150"/>
          <p14:tracePt t="40459" x="5456238" y="4629150"/>
          <p14:tracePt t="40469" x="5414963" y="4629150"/>
          <p14:tracePt t="40474" x="5384800" y="4629150"/>
          <p14:tracePt t="40485" x="5324475" y="4629150"/>
          <p14:tracePt t="40493" x="5233988" y="4629150"/>
          <p14:tracePt t="40501" x="5173663" y="4629150"/>
          <p14:tracePt t="40510" x="5072063" y="4629150"/>
          <p14:tracePt t="40521" x="5021263" y="4629150"/>
          <p14:tracePt t="40529" x="4900613" y="4629150"/>
          <p14:tracePt t="40537" x="4830763" y="4629150"/>
          <p14:tracePt t="40544" x="4699000" y="4638675"/>
          <p14:tracePt t="40553" x="4598988" y="4649788"/>
          <p14:tracePt t="40560" x="4508500" y="4649788"/>
          <p14:tracePt t="40569" x="4446588" y="4649788"/>
          <p14:tracePt t="40577" x="4346575" y="4649788"/>
          <p14:tracePt t="40584" x="4256088" y="4649788"/>
          <p14:tracePt t="40593" x="4175125" y="4649788"/>
          <p14:tracePt t="40601" x="4133850" y="4649788"/>
          <p14:tracePt t="40609" x="4064000" y="4649788"/>
          <p14:tracePt t="40617" x="4003675" y="4649788"/>
          <p14:tracePt t="40626" x="3913188" y="4649788"/>
          <p14:tracePt t="40633" x="3852863" y="4649788"/>
          <p14:tracePt t="40641" x="3811588" y="4649788"/>
          <p14:tracePt t="40649" x="3781425" y="4649788"/>
          <p14:tracePt t="40657" x="3760788" y="4649788"/>
          <p14:tracePt t="40665" x="3741738" y="4649788"/>
          <p14:tracePt t="40673" x="3730625" y="4649788"/>
          <p14:tracePt t="40697" x="3721100" y="4649788"/>
          <p14:tracePt t="40780" x="3721100" y="4638675"/>
          <p14:tracePt t="40791" x="3721100" y="4619625"/>
          <p14:tracePt t="40799" x="3711575" y="4598988"/>
          <p14:tracePt t="40807" x="3711575" y="4589463"/>
          <p14:tracePt t="40817" x="3711575" y="4568825"/>
          <p14:tracePt t="40827" x="3700463" y="4548188"/>
          <p14:tracePt t="40834" x="3700463" y="4527550"/>
          <p14:tracePt t="40843" x="3690938" y="4497388"/>
          <p14:tracePt t="40851" x="3670300" y="4467225"/>
          <p14:tracePt t="40858" x="3651250" y="4448175"/>
          <p14:tracePt t="40867" x="3640138" y="4427538"/>
          <p14:tracePt t="40874" x="3630613" y="4406900"/>
          <p14:tracePt t="40883" x="3619500" y="4397375"/>
          <p14:tracePt t="40999" x="3619500" y="4387850"/>
          <p14:tracePt t="41081" x="3630613" y="4387850"/>
          <p14:tracePt t="41088" x="3640138" y="4387850"/>
          <p14:tracePt t="41097" x="3670300" y="4376738"/>
          <p14:tracePt t="41105" x="3700463" y="4376738"/>
          <p14:tracePt t="41112" x="3730625" y="4376738"/>
          <p14:tracePt t="41133" x="3781425" y="4376738"/>
          <p14:tracePt t="41140" x="3832225" y="4376738"/>
          <p14:tracePt t="41149" x="3983038" y="4376738"/>
          <p14:tracePt t="41157" x="4024313" y="4376738"/>
          <p14:tracePt t="41165" x="4084638" y="4376738"/>
          <p14:tracePt t="41174" x="4144963" y="4376738"/>
          <p14:tracePt t="41185" x="4184650" y="4376738"/>
          <p14:tracePt t="41192" x="4225925" y="4376738"/>
          <p14:tracePt t="41200" x="4256088" y="4376738"/>
          <p14:tracePt t="41209" x="4295775" y="4376738"/>
          <p14:tracePt t="41217" x="4337050" y="4376738"/>
          <p14:tracePt t="41227" x="4367213" y="4376738"/>
          <p14:tracePt t="41236" x="4406900" y="4376738"/>
          <p14:tracePt t="41244" x="4497388" y="4376738"/>
          <p14:tracePt t="41252" x="4518025" y="4376738"/>
          <p14:tracePt t="41261" x="4548188" y="4376738"/>
          <p14:tracePt t="41269" x="4568825" y="4376738"/>
          <p14:tracePt t="41300" x="4578350" y="4376738"/>
          <p14:tracePt t="41317" x="4587875" y="4367213"/>
          <p14:tracePt t="41328" x="4598988" y="4367213"/>
          <p14:tracePt t="41339" x="4608513" y="4367213"/>
          <p14:tracePt t="41346" x="4618038" y="4367213"/>
          <p14:tracePt t="41356" x="4629150" y="4367213"/>
          <p14:tracePt t="41402" x="4629150" y="4356100"/>
          <p14:tracePt t="41546" x="4648200" y="4356100"/>
          <p14:tracePt t="41554" x="4689475" y="4356100"/>
          <p14:tracePt t="41562" x="4729163" y="4356100"/>
          <p14:tracePt t="41570" x="4800600" y="4356100"/>
          <p14:tracePt t="41580" x="4881563" y="4356100"/>
          <p14:tracePt t="41588" x="5032375" y="4356100"/>
          <p14:tracePt t="41596" x="5113338" y="4346575"/>
          <p14:tracePt t="41604" x="5273675" y="4325938"/>
          <p14:tracePt t="41612" x="5414963" y="4316413"/>
          <p14:tracePt t="41621" x="5526088" y="4295775"/>
          <p14:tracePt t="41628" x="5757863" y="4286250"/>
          <p14:tracePt t="41637" x="5859463" y="4265613"/>
          <p14:tracePt t="41645" x="6010275" y="4235450"/>
          <p14:tracePt t="41652" x="6049963" y="4235450"/>
          <p14:tracePt t="41660" x="6111875" y="4225925"/>
          <p14:tracePt t="41668" x="6151563" y="4216400"/>
          <p14:tracePt t="41676" x="6181725" y="4216400"/>
          <p14:tracePt t="41687" x="6191250" y="4216400"/>
          <p14:tracePt t="41740" x="6202363" y="4205288"/>
          <p14:tracePt t="41748" x="6242050" y="4205288"/>
          <p14:tracePt t="41756" x="6251575" y="4205288"/>
          <p14:tracePt t="41764" x="6283325" y="4205288"/>
          <p14:tracePt t="41772" x="6313488" y="4195763"/>
          <p14:tracePt t="41780" x="6362700" y="4195763"/>
          <p14:tracePt t="41789" x="6392863" y="4195763"/>
          <p14:tracePt t="41797" x="6403975" y="4195763"/>
          <p14:tracePt t="41805" x="6434138" y="4195763"/>
          <p14:tracePt t="41812" x="6464300" y="4195763"/>
          <p14:tracePt t="41820" x="6473825" y="4184650"/>
          <p14:tracePt t="41828" x="6494463" y="4184650"/>
          <p14:tracePt t="41836" x="6503988" y="4184650"/>
          <p14:tracePt t="41860" x="6515100" y="4184650"/>
          <p14:tracePt t="41876" x="6515100" y="4175125"/>
          <p14:tracePt t="41884" x="6515100" y="4165600"/>
          <p14:tracePt t="41895" x="6515100" y="4154488"/>
          <p14:tracePt t="41903" x="6515100" y="4135438"/>
          <p14:tracePt t="41910" x="6494463" y="4105275"/>
          <p14:tracePt t="41919" x="6454775" y="4075113"/>
          <p14:tracePt t="41927" x="6423025" y="4064000"/>
          <p14:tracePt t="41936" x="6403975" y="4054475"/>
          <p14:tracePt t="41943" x="6383338" y="4044950"/>
          <p14:tracePt t="41950" x="6373813" y="4033838"/>
          <p14:tracePt t="41959" x="6343650" y="4033838"/>
          <p14:tracePt t="41966" x="6323013" y="4024313"/>
          <p14:tracePt t="41974" x="6313488" y="4024313"/>
          <p14:tracePt t="41982" x="6292850" y="4024313"/>
          <p14:tracePt t="42002" x="6272213" y="4024313"/>
          <p14:tracePt t="42006" x="6251575" y="4024313"/>
          <p14:tracePt t="42015" x="6251575" y="4033838"/>
          <p14:tracePt t="42022" x="6242050" y="4044950"/>
          <p14:tracePt t="42030" x="6232525" y="4054475"/>
          <p14:tracePt t="42046" x="6221413" y="4064000"/>
          <p14:tracePt t="42062" x="6221413" y="4075113"/>
          <p14:tracePt t="42079" x="6221413" y="4084638"/>
          <p14:tracePt t="42110" x="6232525" y="4084638"/>
          <p14:tracePt t="42118" x="6242050" y="4084638"/>
          <p14:tracePt t="42127" x="6251575" y="4084638"/>
          <p14:tracePt t="42150" x="6262688" y="4084638"/>
          <p14:tracePt t="42160" x="6272213" y="4084638"/>
          <p14:tracePt t="42177" x="6283325" y="4084638"/>
          <p14:tracePt t="42216" x="6283325" y="4094163"/>
          <p14:tracePt t="42225" x="6283325" y="4114800"/>
          <p14:tracePt t="42232" x="6283325" y="4144963"/>
          <p14:tracePt t="42240" x="6283325" y="4165600"/>
          <p14:tracePt t="42251" x="6283325" y="4195763"/>
          <p14:tracePt t="42260" x="6283325" y="4225925"/>
          <p14:tracePt t="42269" x="6283325" y="4246563"/>
          <p14:tracePt t="42276" x="6283325" y="4276725"/>
          <p14:tracePt t="42284" x="6272213" y="4306888"/>
          <p14:tracePt t="42293" x="6262688" y="4337050"/>
          <p14:tracePt t="42300" x="6242050" y="4367213"/>
          <p14:tracePt t="42308" x="6191250" y="4418013"/>
          <p14:tracePt t="42317" x="6161088" y="4448175"/>
          <p14:tracePt t="42324" x="6070600" y="4487863"/>
          <p14:tracePt t="42332" x="5989638" y="4548188"/>
          <p14:tracePt t="42340" x="5940425" y="4568825"/>
          <p14:tracePt t="42348" x="5788025" y="4629150"/>
          <p14:tracePt t="42356" x="5737225" y="4649788"/>
          <p14:tracePt t="42364" x="5607050" y="4699000"/>
          <p14:tracePt t="42372" x="5505450" y="4730750"/>
          <p14:tracePt t="42380" x="5445125" y="4730750"/>
          <p14:tracePt t="42388" x="5364163" y="4749800"/>
          <p14:tracePt t="42396" x="5334000" y="4749800"/>
          <p14:tracePt t="42404" x="5314950" y="4749800"/>
          <p14:tracePt t="42412" x="5284788" y="4749800"/>
          <p14:tracePt t="42420" x="5273675" y="4749800"/>
          <p14:tracePt t="42428" x="5273675" y="4760913"/>
          <p14:tracePt t="42436" x="5264150" y="4760913"/>
          <p14:tracePt t="42457" x="5254625" y="4760913"/>
          <p14:tracePt t="42464" x="5243513" y="4760913"/>
          <p14:tracePt t="42474" x="5233988" y="4760913"/>
          <p14:tracePt t="42480" x="5224463" y="4760913"/>
          <p14:tracePt t="42490" x="5183188" y="4760913"/>
          <p14:tracePt t="42500" x="5132388" y="4760913"/>
          <p14:tracePt t="42507" x="5092700" y="4760913"/>
          <p14:tracePt t="42514" x="5002213" y="4760913"/>
          <p14:tracePt t="42522" x="4800600" y="4740275"/>
          <p14:tracePt t="42530" x="4648200" y="4730750"/>
          <p14:tracePt t="42538" x="4457700" y="4710113"/>
          <p14:tracePt t="42546" x="4256088" y="4699000"/>
          <p14:tracePt t="42554" x="4064000" y="4699000"/>
          <p14:tracePt t="42566" x="3883025" y="4679950"/>
          <p14:tracePt t="42574" x="3730625" y="4679950"/>
          <p14:tracePt t="42582" x="3711575" y="4679950"/>
          <p14:tracePt t="42610" x="3711575" y="4668838"/>
          <p14:tracePt t="42618" x="3721100" y="4668838"/>
          <p14:tracePt t="42642" x="3730625" y="4668838"/>
          <p14:tracePt t="42650" x="3741738" y="4668838"/>
          <p14:tracePt t="42660" x="3751263" y="4659313"/>
          <p14:tracePt t="42666" x="3760788" y="4659313"/>
          <p14:tracePt t="42674" x="3771900" y="4659313"/>
          <p14:tracePt t="42682" x="3802063" y="4659313"/>
          <p14:tracePt t="42690" x="3832225" y="4659313"/>
          <p14:tracePt t="42699" x="3862388" y="4659313"/>
          <p14:tracePt t="42706" x="3892550" y="4659313"/>
          <p14:tracePt t="42715" x="3922713" y="4659313"/>
          <p14:tracePt t="42724" x="3962400" y="4659313"/>
          <p14:tracePt t="42730" x="3994150" y="4659313"/>
          <p14:tracePt t="42740" x="4054475" y="4659313"/>
          <p14:tracePt t="42748" x="4114800" y="4659313"/>
          <p14:tracePt t="42756" x="4184650" y="4659313"/>
          <p14:tracePt t="42765" x="4244975" y="4659313"/>
          <p14:tracePt t="42772" x="4397375" y="4659313"/>
          <p14:tracePt t="42781" x="4487863" y="4659313"/>
          <p14:tracePt t="42788" x="4618038" y="4659313"/>
          <p14:tracePt t="42796" x="4719638" y="4659313"/>
          <p14:tracePt t="42804" x="4870450" y="4659313"/>
          <p14:tracePt t="42815" x="4981575" y="4659313"/>
          <p14:tracePt t="42824" x="5173663" y="4638675"/>
          <p14:tracePt t="42832" x="5284788" y="4629150"/>
          <p14:tracePt t="42840" x="5324475" y="4629150"/>
          <p14:tracePt t="42848" x="5426075" y="4619625"/>
          <p14:tracePt t="42856" x="5546725" y="4619625"/>
          <p14:tracePt t="42864" x="5616575" y="4619625"/>
          <p14:tracePt t="42872" x="5676900" y="4619625"/>
          <p14:tracePt t="42881" x="5799138" y="4598988"/>
          <p14:tracePt t="42888" x="5829300" y="4598988"/>
          <p14:tracePt t="42896" x="5899150" y="4598988"/>
          <p14:tracePt t="42904" x="5970588" y="4598988"/>
          <p14:tracePt t="42912" x="6070600" y="4598988"/>
          <p14:tracePt t="42924" x="6142038" y="4598988"/>
          <p14:tracePt t="42932" x="6221413" y="4598988"/>
          <p14:tracePt t="42940" x="6283325" y="4598988"/>
          <p14:tracePt t="42948" x="6373813" y="4598988"/>
          <p14:tracePt t="42956" x="6434138" y="4598988"/>
          <p14:tracePt t="42966" x="6503988" y="4598988"/>
          <p14:tracePt t="42976" x="6554788" y="4598988"/>
          <p14:tracePt t="42984" x="6696075" y="4598988"/>
          <p14:tracePt t="42992" x="6756400" y="4589463"/>
          <p14:tracePt t="43001" x="6796088" y="4589463"/>
          <p14:tracePt t="43010" x="6846888" y="4589463"/>
          <p14:tracePt t="43016" x="6888163" y="4589463"/>
          <p14:tracePt t="43026" x="6927850" y="4578350"/>
          <p14:tracePt t="43033" x="6967538" y="4578350"/>
          <p14:tracePt t="43042" x="7008813" y="4578350"/>
          <p14:tracePt t="43048" x="7059613" y="4568825"/>
          <p14:tracePt t="43058" x="7089775" y="4568825"/>
          <p14:tracePt t="43066" x="7119938" y="4568825"/>
          <p14:tracePt t="43074" x="7150100" y="4568825"/>
          <p14:tracePt t="43082" x="7180263" y="4568825"/>
          <p14:tracePt t="43090" x="7189788" y="4568825"/>
          <p14:tracePt t="43098" x="7200900" y="4568825"/>
          <p14:tracePt t="43106" x="7219950" y="4568825"/>
          <p14:tracePt t="43115" x="7240588" y="4568825"/>
          <p14:tracePt t="43122" x="7250113" y="4568825"/>
          <p14:tracePt t="43138" x="7261225" y="4559300"/>
          <p14:tracePt t="43147" x="7270750" y="4559300"/>
          <p14:tracePt t="43163" x="7280275" y="4559300"/>
          <p14:tracePt t="43297" x="7291388" y="4559300"/>
          <p14:tracePt t="43312" x="7310438" y="4559300"/>
          <p14:tracePt t="43318" x="7321550" y="4559300"/>
          <p14:tracePt t="43328" x="7351713" y="4568825"/>
          <p14:tracePt t="43336" x="7381875" y="4568825"/>
          <p14:tracePt t="43345" x="7412038" y="4578350"/>
          <p14:tracePt t="43352" x="7442200" y="4578350"/>
          <p14:tracePt t="43360" x="7472363" y="4578350"/>
          <p14:tracePt t="43368" x="7523163" y="4578350"/>
          <p14:tracePt t="43376" x="7562850" y="4578350"/>
          <p14:tracePt t="43384" x="7613650" y="4578350"/>
          <p14:tracePt t="43392" x="7653338" y="4578350"/>
          <p14:tracePt t="43400" x="7715250" y="4559300"/>
          <p14:tracePt t="43408" x="7775575" y="4548188"/>
          <p14:tracePt t="43416" x="7835900" y="4538663"/>
          <p14:tracePt t="43424" x="7916863" y="4508500"/>
          <p14:tracePt t="43432" x="7966075" y="4487863"/>
          <p14:tracePt t="43440" x="8016875" y="4467225"/>
          <p14:tracePt t="43448" x="8077200" y="4437063"/>
          <p14:tracePt t="43456" x="8107363" y="4418013"/>
          <p14:tracePt t="43464" x="8128000" y="4397375"/>
          <p14:tracePt t="43472" x="8158163" y="4376738"/>
          <p14:tracePt t="43481" x="8167688" y="4367213"/>
          <p14:tracePt t="43488" x="8178800" y="4346575"/>
          <p14:tracePt t="43504" x="8178800" y="4337050"/>
          <p14:tracePt t="43512" x="8178800" y="4325938"/>
          <p14:tracePt t="43520" x="8178800" y="4316413"/>
          <p14:tracePt t="43530" x="8178800" y="4306888"/>
          <p14:tracePt t="43536" x="8167688" y="4295775"/>
          <p14:tracePt t="43547" x="8137525" y="4276725"/>
          <p14:tracePt t="43552" x="8107363" y="4246563"/>
          <p14:tracePt t="43562" x="8026400" y="4225925"/>
          <p14:tracePt t="43568" x="7966075" y="4216400"/>
          <p14:tracePt t="43578" x="7896225" y="4216400"/>
          <p14:tracePt t="43584" x="7794625" y="4216400"/>
          <p14:tracePt t="43594" x="7683500" y="4195763"/>
          <p14:tracePt t="43602" x="7604125" y="4195763"/>
          <p14:tracePt t="43611" x="7562850" y="4195763"/>
          <p14:tracePt t="43618" x="7523163" y="4195763"/>
          <p14:tracePt t="43628" x="7502525" y="4195763"/>
          <p14:tracePt t="43634" x="7493000" y="4205288"/>
          <p14:tracePt t="43642" x="7481888" y="4216400"/>
          <p14:tracePt t="43650" x="7472363" y="4225925"/>
          <p14:tracePt t="43666" x="7472363" y="4246563"/>
          <p14:tracePt t="43674" x="7472363" y="4276725"/>
          <p14:tracePt t="43684" x="7481888" y="4337050"/>
          <p14:tracePt t="43694" x="7493000" y="4367213"/>
          <p14:tracePt t="43702" x="7502525" y="4406900"/>
          <p14:tracePt t="43710" x="7523163" y="4457700"/>
          <p14:tracePt t="43718" x="7543800" y="4508500"/>
          <p14:tracePt t="43727" x="7583488" y="4538663"/>
          <p14:tracePt t="43734" x="7613650" y="4559300"/>
          <p14:tracePt t="43743" x="7634288" y="4578350"/>
          <p14:tracePt t="43750" x="7653338" y="4589463"/>
          <p14:tracePt t="43758" x="7683500" y="4598988"/>
          <p14:tracePt t="43766" x="7694613" y="4598988"/>
          <p14:tracePt t="43774" x="7704138" y="4598988"/>
          <p14:tracePt t="43783" x="7715250" y="4598988"/>
          <p14:tracePt t="43836" x="7715250" y="4589463"/>
          <p14:tracePt t="43846" x="7704138" y="4578350"/>
          <p14:tracePt t="43856" x="7683500" y="4568825"/>
          <p14:tracePt t="43862" x="7623175" y="4548188"/>
          <p14:tracePt t="43872" x="7553325" y="4538663"/>
          <p14:tracePt t="43878" x="7493000" y="4527550"/>
          <p14:tracePt t="43888" x="7412038" y="4527550"/>
          <p14:tracePt t="43896" x="7300913" y="4527550"/>
          <p14:tracePt t="43904" x="7240588" y="4527550"/>
          <p14:tracePt t="43912" x="7180263" y="4538663"/>
          <p14:tracePt t="43920" x="7138988" y="4548188"/>
          <p14:tracePt t="43928" x="7129463" y="4559300"/>
          <p14:tracePt t="43944" x="7119938" y="4568825"/>
          <p14:tracePt t="43960" x="7108825" y="4568825"/>
          <p14:tracePt t="43968" x="7108825" y="4578350"/>
          <p14:tracePt t="43976" x="7099300" y="4578350"/>
          <p14:tracePt t="43984" x="7078663" y="4578350"/>
          <p14:tracePt t="43992" x="7078663" y="4589463"/>
          <p14:tracePt t="44000" x="7069138" y="4598988"/>
          <p14:tracePt t="44008" x="7059613" y="4598988"/>
          <p14:tracePt t="44016" x="7048500" y="4608513"/>
          <p14:tracePt t="44025" x="7029450" y="4608513"/>
          <p14:tracePt t="44040" x="7018338" y="4608513"/>
          <p14:tracePt t="44048" x="6999288" y="4608513"/>
          <p14:tracePt t="44056" x="6958013" y="4608513"/>
          <p14:tracePt t="44064" x="6927850" y="4608513"/>
          <p14:tracePt t="44072" x="6867525" y="4608513"/>
          <p14:tracePt t="44080" x="6807200" y="4608513"/>
          <p14:tracePt t="44088" x="6735763" y="4608513"/>
          <p14:tracePt t="44096" x="6656388" y="4589463"/>
          <p14:tracePt t="44106" x="6575425" y="4578350"/>
          <p14:tracePt t="44112" x="6464300" y="4578350"/>
          <p14:tracePt t="44120" x="6362700" y="4568825"/>
          <p14:tracePt t="44130" x="6232525" y="4568825"/>
          <p14:tracePt t="44136" x="6151563" y="4568825"/>
          <p14:tracePt t="44146" x="6040438" y="4568825"/>
          <p14:tracePt t="44152" x="6010275" y="4568825"/>
          <p14:tracePt t="44162" x="5970588" y="4568825"/>
          <p14:tracePt t="44206" x="5970588" y="4559300"/>
          <p14:tracePt t="44222" x="5980113" y="4559300"/>
          <p14:tracePt t="44246" x="5989638" y="4548188"/>
          <p14:tracePt t="44254" x="6000750" y="4548188"/>
          <p14:tracePt t="44262" x="6010275" y="4548188"/>
          <p14:tracePt t="44270" x="6019800" y="4548188"/>
          <p14:tracePt t="44294" x="6030913" y="4538663"/>
          <p14:tracePt t="44326" x="6040438" y="4538663"/>
          <p14:tracePt t="44342" x="6061075" y="4538663"/>
          <p14:tracePt t="44350" x="6091238" y="4538663"/>
          <p14:tracePt t="44358" x="6121400" y="4548188"/>
          <p14:tracePt t="44366" x="6161088" y="4559300"/>
          <p14:tracePt t="44374" x="6191250" y="4559300"/>
          <p14:tracePt t="44382" x="6251575" y="4578350"/>
          <p14:tracePt t="44390" x="6313488" y="4589463"/>
          <p14:tracePt t="44400" x="6343650" y="4589463"/>
          <p14:tracePt t="44410" x="6383338" y="4598988"/>
          <p14:tracePt t="44418" x="6413500" y="4598988"/>
          <p14:tracePt t="44428" x="6434138" y="4608513"/>
          <p14:tracePt t="44434" x="6464300" y="4608513"/>
          <p14:tracePt t="44444" x="6473825" y="4619625"/>
          <p14:tracePt t="44452" x="6494463" y="4619625"/>
          <p14:tracePt t="44468" x="6503988" y="4629150"/>
          <p14:tracePt t="44476" x="6515100" y="4638675"/>
          <p14:tracePt t="44484" x="6524625" y="4649788"/>
          <p14:tracePt t="44492" x="6545263" y="4659313"/>
          <p14:tracePt t="44502" x="6564313" y="4679950"/>
          <p14:tracePt t="44512" x="6584950" y="4699000"/>
          <p14:tracePt t="44520" x="6615113" y="4730750"/>
          <p14:tracePt t="44528" x="6624638" y="4760913"/>
          <p14:tracePt t="44536" x="6645275" y="4791075"/>
          <p14:tracePt t="44544" x="6656388" y="4821238"/>
          <p14:tracePt t="44554" x="6665913" y="4851400"/>
          <p14:tracePt t="44560" x="6665913" y="4881563"/>
          <p14:tracePt t="44568" x="6665913" y="4911725"/>
          <p14:tracePt t="44576" x="6665913" y="4951413"/>
          <p14:tracePt t="44584" x="6665913" y="4972050"/>
          <p14:tracePt t="44592" x="6665913" y="5002213"/>
          <p14:tracePt t="44600" x="6665913" y="5022850"/>
          <p14:tracePt t="44608" x="6665913" y="5053013"/>
          <p14:tracePt t="44616" x="6656388" y="5073650"/>
          <p14:tracePt t="44624" x="6645275" y="5083175"/>
          <p14:tracePt t="44632" x="6635750" y="5103813"/>
          <p14:tracePt t="44656" x="6624638" y="5103813"/>
          <p14:tracePt t="44722" x="6615113" y="5113338"/>
          <p14:tracePt t="44754" x="6615113" y="5122863"/>
          <p14:tracePt t="44762" x="6615113" y="5133975"/>
          <p14:tracePt t="44770" x="6615113" y="5143500"/>
          <p14:tracePt t="44786" x="6615113" y="5153025"/>
          <p14:tracePt t="44794" x="6615113" y="5164138"/>
          <p14:tracePt t="44802" x="6615113" y="5173663"/>
          <p14:tracePt t="44810" x="6624638" y="5183188"/>
          <p14:tracePt t="44826" x="6635750" y="5194300"/>
          <p14:tracePt t="44834" x="6645275" y="5213350"/>
          <p14:tracePt t="44842" x="6665913" y="5224463"/>
          <p14:tracePt t="44850" x="6675438" y="5233988"/>
          <p14:tracePt t="44870" x="6686550" y="5245100"/>
          <p14:tracePt t="44878" x="6686550" y="5254625"/>
          <p14:tracePt t="44886" x="6686550" y="5264150"/>
          <p14:tracePt t="44894" x="6686550" y="5275263"/>
          <p14:tracePt t="45052" x="6665913" y="5275263"/>
          <p14:tracePt t="45060" x="6645275" y="5284788"/>
          <p14:tracePt t="45068" x="6635750" y="5284788"/>
          <p14:tracePt t="45076" x="6624638" y="5284788"/>
          <p14:tracePt t="45084" x="6605588" y="5294313"/>
          <p14:tracePt t="45092" x="6575425" y="5294313"/>
          <p14:tracePt t="45100" x="6554788" y="5305425"/>
          <p14:tracePt t="45108" x="6524625" y="5314950"/>
          <p14:tracePt t="45116" x="6494463" y="5314950"/>
          <p14:tracePt t="45124" x="6464300" y="5324475"/>
          <p14:tracePt t="45132" x="6403975" y="5324475"/>
          <p14:tracePt t="45140" x="6313488" y="5324475"/>
          <p14:tracePt t="45148" x="6191250" y="5324475"/>
          <p14:tracePt t="45156" x="6151563" y="5324475"/>
          <p14:tracePt t="45164" x="6030913" y="5324475"/>
          <p14:tracePt t="45172" x="5919788" y="5294313"/>
          <p14:tracePt t="45180" x="5838825" y="5275263"/>
          <p14:tracePt t="45188" x="5757863" y="5245100"/>
          <p14:tracePt t="45196" x="5616575" y="5183188"/>
          <p14:tracePt t="45204" x="5495925" y="5103813"/>
          <p14:tracePt t="45212" x="5426075" y="5053013"/>
          <p14:tracePt t="45220" x="5264150" y="4921250"/>
          <p14:tracePt t="45228" x="5102225" y="4810125"/>
          <p14:tracePt t="45236" x="4921250" y="4668838"/>
          <p14:tracePt t="45244" x="4648200" y="4487863"/>
          <p14:tracePt t="45254" x="4225925" y="4216400"/>
          <p14:tracePt t="45260" x="3852863" y="4003675"/>
          <p14:tracePt t="45270" x="3297238" y="3711575"/>
          <p14:tracePt t="45276" x="2995613" y="3540125"/>
          <p14:tracePt t="45285" x="2632075" y="3378200"/>
          <p14:tracePt t="45294" x="2147888" y="3125788"/>
          <p14:tracePt t="45302" x="1966913" y="3025775"/>
          <p14:tracePt t="45310" x="1633538" y="2844800"/>
          <p14:tracePt t="45319" x="1441450" y="2722563"/>
          <p14:tracePt t="45326" x="1350963" y="2652713"/>
          <p14:tracePt t="45335" x="1250950" y="2562225"/>
          <p14:tracePt t="45342" x="1139825" y="2460625"/>
          <p14:tracePt t="45350" x="1089025" y="2409825"/>
          <p14:tracePt t="45358" x="1038225" y="2319338"/>
          <p14:tracePt t="45366" x="957263" y="2238375"/>
          <p14:tracePt t="45374" x="866775" y="2127250"/>
          <p14:tracePt t="45382" x="836613" y="2078038"/>
          <p14:tracePt t="45390" x="746125" y="1976438"/>
          <p14:tracePt t="45398" x="676275" y="1885950"/>
          <p14:tracePt t="45406" x="584200" y="1765300"/>
          <p14:tracePt t="45414" x="504825" y="1684338"/>
          <p14:tracePt t="45424" x="454025" y="1612900"/>
          <p14:tracePt t="45434" x="412750" y="1543050"/>
          <p14:tracePt t="45442" x="373063" y="1482725"/>
          <p14:tracePt t="45450" x="333375" y="1381125"/>
          <p14:tracePt t="45458" x="322263" y="1320800"/>
          <p14:tracePt t="45466" x="292100" y="1250950"/>
          <p14:tracePt t="45474" x="282575" y="1179513"/>
          <p14:tracePt t="45482" x="273050" y="1109663"/>
          <p14:tracePt t="45490" x="252413" y="1049338"/>
          <p14:tracePt t="45498" x="231775" y="968375"/>
          <p14:tracePt t="45506" x="211138" y="887413"/>
          <p14:tracePt t="45514" x="192088" y="796925"/>
          <p14:tracePt t="45522" x="161925" y="715963"/>
          <p14:tracePt t="45530" x="120650" y="615950"/>
          <p14:tracePt t="45540" x="80963" y="544513"/>
          <p14:tracePt t="45546" x="60325" y="514350"/>
          <p14:tracePt t="45556" x="50800" y="474663"/>
          <p14:tracePt t="45562" x="39688" y="444500"/>
          <p14:tracePt t="45572" x="30163" y="403225"/>
          <p14:tracePt t="45578" x="9525" y="352425"/>
          <p14:tracePt t="45588" x="0" y="3032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8.3.4 FGSM </a:t>
            </a:r>
            <a:r>
              <a:rPr lang="ko-KR" altLang="en-US" dirty="0"/>
              <a:t>공격 함수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965200"/>
            <a:ext cx="11302999" cy="3556000"/>
          </a:xfrm>
        </p:spPr>
        <p:txBody>
          <a:bodyPr>
            <a:normAutofit fontScale="77500" lnSpcReduction="20000"/>
          </a:bodyPr>
          <a:lstStyle/>
          <a:p>
            <a:pPr marL="363538" indent="-363538" defTabSz="508000">
              <a:lnSpc>
                <a:spcPct val="120000"/>
              </a:lnSpc>
              <a:spcBef>
                <a:spcPts val="600"/>
              </a:spcBef>
              <a:buFont typeface="+mj-ea"/>
              <a:buAutoNum type="circleNumDbPlain" startAt="8"/>
              <a:defRPr/>
            </a:pPr>
            <a:r>
              <a:rPr lang="en-US" altLang="ko-KR" dirty="0"/>
              <a:t>FGSM </a:t>
            </a:r>
            <a:r>
              <a:rPr lang="ko-KR" altLang="en-US" dirty="0"/>
              <a:t>공격의 핵심은 모델에서 입력 이미지에 대한 기울기 정보를 추출하고 그것을 왜곡하여 원본 이미지에 더하는 겁니다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dirty="0"/>
              <a:t>기울기는 모델이 학습할 때 각 픽셀이 끼치는 영향이라고 이해할 수 있습니다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dirty="0"/>
              <a:t>원본 이미지를 받아 적대적 예제를 생성하는 </a:t>
            </a:r>
            <a:r>
              <a:rPr lang="en-US" altLang="ko-KR" dirty="0" err="1"/>
              <a:t>fgsm_attack</a:t>
            </a:r>
            <a:r>
              <a:rPr lang="en-US" altLang="ko-KR" dirty="0"/>
              <a:t>() </a:t>
            </a:r>
            <a:r>
              <a:rPr lang="ko-KR" altLang="en-US" dirty="0"/>
              <a:t>함수를 정의하겠습니다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dirty="0"/>
              <a:t>모델을 헷갈리게 하려면 모델의 </a:t>
            </a:r>
            <a:r>
              <a:rPr lang="ko-KR" altLang="en-US" dirty="0" err="1"/>
              <a:t>오찻값을</a:t>
            </a:r>
            <a:r>
              <a:rPr lang="ko-KR" altLang="en-US" dirty="0"/>
              <a:t> 극대화해야 합니다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dirty="0" err="1"/>
              <a:t>딥러닝</a:t>
            </a:r>
            <a:r>
              <a:rPr lang="ko-KR" altLang="en-US" dirty="0"/>
              <a:t> 모델을 학습할 때는 기울기의 반대 편</a:t>
            </a:r>
            <a:r>
              <a:rPr lang="en-US" altLang="ko-KR" dirty="0"/>
              <a:t>(‘-’, </a:t>
            </a:r>
            <a:r>
              <a:rPr lang="ko-KR" altLang="en-US" dirty="0"/>
              <a:t>마이너스 방향</a:t>
            </a:r>
            <a:r>
              <a:rPr lang="en-US" altLang="ko-KR" dirty="0"/>
              <a:t>)</a:t>
            </a:r>
            <a:r>
              <a:rPr lang="ko-KR" altLang="en-US" dirty="0"/>
              <a:t>으로 가중치를 조절해서 오차를 줄였습니다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dirty="0"/>
              <a:t>FGSM </a:t>
            </a:r>
            <a:r>
              <a:rPr lang="ko-KR" altLang="en-US" dirty="0"/>
              <a:t>공격에서는 반대로 잡음이 기울기의 방향으로 커지도록 최적화해서 오차를 키웁니다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u="sng" dirty="0"/>
              <a:t>기울기의 방향을 알 수 있도록 입력이 </a:t>
            </a:r>
            <a:r>
              <a:rPr lang="en-US" altLang="ko-KR" u="sng" dirty="0"/>
              <a:t>0</a:t>
            </a:r>
            <a:r>
              <a:rPr lang="ko-KR" altLang="en-US" u="sng" dirty="0"/>
              <a:t>보다 작으면 </a:t>
            </a:r>
            <a:r>
              <a:rPr lang="en-US" altLang="ko-KR" u="sng" dirty="0"/>
              <a:t>-1 </a:t>
            </a:r>
            <a:r>
              <a:rPr lang="ko-KR" altLang="en-US" u="sng" dirty="0"/>
              <a:t>을</a:t>
            </a:r>
            <a:r>
              <a:rPr lang="en-US" altLang="ko-KR" u="sng" dirty="0"/>
              <a:t>, 0</a:t>
            </a:r>
            <a:r>
              <a:rPr lang="ko-KR" altLang="en-US" u="sng" dirty="0"/>
              <a:t>이면 </a:t>
            </a:r>
            <a:r>
              <a:rPr lang="en-US" altLang="ko-KR" u="sng" dirty="0"/>
              <a:t>0, 0</a:t>
            </a:r>
            <a:r>
              <a:rPr lang="ko-KR" altLang="en-US" u="sng" dirty="0"/>
              <a:t>보다 크면 </a:t>
            </a:r>
            <a:r>
              <a:rPr lang="en-US" altLang="ko-KR" u="sng" dirty="0"/>
              <a:t>1</a:t>
            </a:r>
            <a:r>
              <a:rPr lang="ko-KR" altLang="en-US" u="sng" dirty="0"/>
              <a:t>을 출력하는 단순한 </a:t>
            </a:r>
            <a:r>
              <a:rPr lang="en-US" altLang="ko-KR" u="sng" dirty="0"/>
              <a:t>sign() </a:t>
            </a:r>
            <a:r>
              <a:rPr lang="ko-KR" altLang="en-US" u="sng" dirty="0"/>
              <a:t>함수를 적용합니다</a:t>
            </a:r>
            <a:r>
              <a:rPr lang="en-US" altLang="ko-KR" u="sng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그리고 작은</a:t>
            </a:r>
            <a:r>
              <a:rPr lang="en-US" altLang="ko-KR" dirty="0"/>
              <a:t> </a:t>
            </a:r>
            <a:r>
              <a:rPr lang="ko-KR" altLang="en-US" dirty="0"/>
              <a:t>값인 </a:t>
            </a:r>
            <a:r>
              <a:rPr lang="ko-KR" altLang="en-US" dirty="0" err="1"/>
              <a:t>앱실론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epsilon</a:t>
            </a:r>
            <a:r>
              <a:rPr lang="ko-KR" altLang="en-US" dirty="0"/>
              <a:t>을 곱해줍니다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 err="1"/>
              <a:t>앱실론은</a:t>
            </a:r>
            <a:r>
              <a:rPr lang="ko-KR" altLang="en-US" dirty="0"/>
              <a:t> 모델 학습에서 지정해주는 </a:t>
            </a:r>
            <a:r>
              <a:rPr lang="ko-KR" altLang="en-US" dirty="0" err="1"/>
              <a:t>학습률과</a:t>
            </a:r>
            <a:r>
              <a:rPr lang="ko-KR" altLang="en-US" dirty="0"/>
              <a:t> 같은 개념의 작은 </a:t>
            </a:r>
            <a:r>
              <a:rPr lang="ko-KR" altLang="en-US" dirty="0" err="1"/>
              <a:t>값으로서</a:t>
            </a:r>
            <a:r>
              <a:rPr lang="en-US" altLang="ko-KR" dirty="0"/>
              <a:t>, </a:t>
            </a:r>
            <a:r>
              <a:rPr lang="ko-KR" altLang="en-US" dirty="0" err="1"/>
              <a:t>앱실론을</a:t>
            </a:r>
            <a:r>
              <a:rPr lang="ko-KR" altLang="en-US" dirty="0"/>
              <a:t> 곱하여 잡음이 너무 커지지 않고 사람의 눈에 보이지 않게 제한합니다</a:t>
            </a:r>
            <a:r>
              <a:rPr lang="en-US" altLang="ko-KR" dirty="0"/>
              <a:t>.</a:t>
            </a:r>
          </a:p>
          <a:p>
            <a:pPr defTabSz="508000">
              <a:lnSpc>
                <a:spcPct val="120000"/>
              </a:lnSpc>
              <a:defRPr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이미지의 기울기 방향이 양수인 곳에는 </a:t>
            </a:r>
            <a:r>
              <a:rPr lang="ko-KR" altLang="en-US" dirty="0" err="1"/>
              <a:t>앱실론만큼</a:t>
            </a:r>
            <a:r>
              <a:rPr lang="ko-KR" altLang="en-US" dirty="0"/>
              <a:t> 기울기 값을 증가시키고 음수인 곳은 </a:t>
            </a:r>
            <a:r>
              <a:rPr lang="ko-KR" altLang="en-US" dirty="0" err="1"/>
              <a:t>앱실론만큼</a:t>
            </a:r>
            <a:r>
              <a:rPr lang="ko-KR" altLang="en-US" dirty="0"/>
              <a:t> 기울기 값을 감소시킵니다</a:t>
            </a:r>
            <a:r>
              <a:rPr lang="en-US" altLang="ko-KR" dirty="0"/>
              <a:t>.</a:t>
            </a:r>
            <a:endParaRPr lang="ko-KR" altLang="en-US" dirty="0"/>
          </a:p>
          <a:p>
            <a:pPr defTabSz="508000">
              <a:lnSpc>
                <a:spcPct val="120000"/>
              </a:lnSpc>
              <a:spcBef>
                <a:spcPts val="600"/>
              </a:spcBef>
              <a:defRPr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8543CD-257A-4661-B341-48503DE81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9884" y="4417016"/>
            <a:ext cx="6652231" cy="2440984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B09595C2-5DA3-496A-AB33-7F5220B20907}"/>
              </a:ext>
            </a:extLst>
          </p:cNvPr>
          <p:cNvSpPr/>
          <p:nvPr/>
        </p:nvSpPr>
        <p:spPr>
          <a:xfrm>
            <a:off x="9422114" y="5037139"/>
            <a:ext cx="2249186" cy="1092199"/>
          </a:xfrm>
          <a:prstGeom prst="wedgeRoundRectCallout">
            <a:avLst>
              <a:gd name="adj1" fmla="val -218043"/>
              <a:gd name="adj2" fmla="val 59306"/>
              <a:gd name="adj3" fmla="val 16667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clamp: </a:t>
            </a:r>
            <a:r>
              <a:rPr lang="ko-KR" altLang="en-US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고정시킴</a:t>
            </a:r>
            <a:endParaRPr lang="en-US" altLang="ko-KR" dirty="0">
              <a:solidFill>
                <a:srgbClr val="7030A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algn="ctr"/>
            <a:r>
              <a:rPr lang="ko-KR" altLang="en-US" dirty="0" err="1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앱실론을</a:t>
            </a:r>
            <a:r>
              <a:rPr lang="ko-KR" altLang="en-US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곱하더라도 </a:t>
            </a:r>
            <a:endParaRPr lang="en-US" altLang="ko-KR" dirty="0">
              <a:solidFill>
                <a:srgbClr val="7030A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이미지 픽셀 값을 </a:t>
            </a:r>
            <a:endParaRPr lang="en-US" altLang="ko-KR" dirty="0">
              <a:solidFill>
                <a:srgbClr val="7030A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0</a:t>
            </a:r>
            <a:r>
              <a:rPr lang="ko-KR" altLang="en-US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과</a:t>
            </a:r>
            <a:r>
              <a:rPr lang="en-US" altLang="ko-KR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1 </a:t>
            </a:r>
            <a:r>
              <a:rPr lang="ko-KR" altLang="en-US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사이로 가둠</a:t>
            </a: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29357FE4-33D6-4BA7-8CCF-15FC1D115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4189"/>
      </p:ext>
    </p:extLst>
  </p:cSld>
  <p:clrMapOvr>
    <a:masterClrMapping/>
  </p:clrMapOvr>
  <p:transition advTm="1117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7" x="1411288" y="1200150"/>
          <p14:tracePt t="410" x="1411288" y="1209675"/>
          <p14:tracePt t="435" x="1411288" y="1220788"/>
          <p14:tracePt t="458" x="1411288" y="1230313"/>
          <p14:tracePt t="482" x="1422400" y="1230313"/>
          <p14:tracePt t="594" x="1422400" y="1239838"/>
          <p14:tracePt t="604" x="1431925" y="1239838"/>
          <p14:tracePt t="626" x="1431925" y="1250950"/>
          <p14:tracePt t="644" x="1431925" y="1260475"/>
          <p14:tracePt t="650" x="1441450" y="1260475"/>
          <p14:tracePt t="660" x="1441450" y="1270000"/>
          <p14:tracePt t="665" x="1452563" y="1281113"/>
          <p14:tracePt t="683" x="1462088" y="1290638"/>
          <p14:tracePt t="699" x="1462088" y="1301750"/>
          <p14:tracePt t="707" x="1471613" y="1301750"/>
          <p14:tracePt t="723" x="1471613" y="1311275"/>
          <p14:tracePt t="1126" x="1482725" y="1320800"/>
          <p14:tracePt t="1141" x="1482725" y="1331913"/>
          <p14:tracePt t="1165" x="1482725" y="1341438"/>
          <p14:tracePt t="1947" x="1492250" y="1341438"/>
          <p14:tracePt t="1971" x="1503363" y="1341438"/>
          <p14:tracePt t="1987" x="1522413" y="1331913"/>
          <p14:tracePt t="1994" x="1543050" y="1331913"/>
          <p14:tracePt t="2003" x="1563688" y="1331913"/>
          <p14:tracePt t="2011" x="1582738" y="1331913"/>
          <p14:tracePt t="2027" x="1603375" y="1320800"/>
          <p14:tracePt t="2037" x="1612900" y="1320800"/>
          <p14:tracePt t="2043" x="1624013" y="1320800"/>
          <p14:tracePt t="2053" x="1633538" y="1320800"/>
          <p14:tracePt t="2061" x="1643063" y="1320800"/>
          <p14:tracePt t="2069" x="1673225" y="1320800"/>
          <p14:tracePt t="2078" x="1684338" y="1320800"/>
          <p14:tracePt t="2085" x="1704975" y="1320800"/>
          <p14:tracePt t="2093" x="1735138" y="1320800"/>
          <p14:tracePt t="2101" x="1774825" y="1311275"/>
          <p14:tracePt t="2109" x="1784350" y="1311275"/>
          <p14:tracePt t="2117" x="1825625" y="1311275"/>
          <p14:tracePt t="2125" x="1865313" y="1301750"/>
          <p14:tracePt t="2133" x="1895475" y="1301750"/>
          <p14:tracePt t="2140" x="1925638" y="1301750"/>
          <p14:tracePt t="2149" x="1936750" y="1301750"/>
          <p14:tracePt t="2157" x="1955800" y="1301750"/>
          <p14:tracePt t="2165" x="1966913" y="1301750"/>
          <p14:tracePt t="2173" x="1966913" y="1290638"/>
          <p14:tracePt t="2181" x="1976438" y="1290638"/>
          <p14:tracePt t="2367" x="1985963" y="1290638"/>
          <p14:tracePt t="2383" x="2006600" y="1290638"/>
          <p14:tracePt t="2391" x="2027238" y="1290638"/>
          <p14:tracePt t="2399" x="2047875" y="1290638"/>
          <p14:tracePt t="2407" x="2078038" y="1290638"/>
          <p14:tracePt t="2415" x="2117725" y="1290638"/>
          <p14:tracePt t="2423" x="2147888" y="1301750"/>
          <p14:tracePt t="2431" x="2187575" y="1301750"/>
          <p14:tracePt t="2439" x="2228850" y="1311275"/>
          <p14:tracePt t="2447" x="2259013" y="1320800"/>
          <p14:tracePt t="2455" x="2309813" y="1331913"/>
          <p14:tracePt t="2465" x="2339975" y="1331913"/>
          <p14:tracePt t="2476" x="2370138" y="1341438"/>
          <p14:tracePt t="2483" x="2409825" y="1341438"/>
          <p14:tracePt t="2491" x="2439988" y="1350963"/>
          <p14:tracePt t="2499" x="2470150" y="1350963"/>
          <p14:tracePt t="2507" x="2500313" y="1350963"/>
          <p14:tracePt t="2515" x="2541588" y="1350963"/>
          <p14:tracePt t="2523" x="2581275" y="1350963"/>
          <p14:tracePt t="2531" x="2611438" y="1350963"/>
          <p14:tracePt t="2538" x="2662238" y="1350963"/>
          <p14:tracePt t="2546" x="2701925" y="1350963"/>
          <p14:tracePt t="2554" x="2732088" y="1350963"/>
          <p14:tracePt t="2563" x="2763838" y="1350963"/>
          <p14:tracePt t="2571" x="2782888" y="1350963"/>
          <p14:tracePt t="2586" x="2794000" y="1350963"/>
          <p14:tracePt t="3463" x="2803525" y="1350963"/>
          <p14:tracePt t="3470" x="2813050" y="1350963"/>
          <p14:tracePt t="3479" x="2824163" y="1350963"/>
          <p14:tracePt t="3486" x="2833688" y="1350963"/>
          <p14:tracePt t="3495" x="2863850" y="1350963"/>
          <p14:tracePt t="3504" x="2894013" y="1350963"/>
          <p14:tracePt t="3511" x="2924175" y="1350963"/>
          <p14:tracePt t="3518" x="2954338" y="1350963"/>
          <p14:tracePt t="3527" x="2995613" y="1362075"/>
          <p14:tracePt t="3535" x="3025775" y="1362075"/>
          <p14:tracePt t="3543" x="3055938" y="1362075"/>
          <p14:tracePt t="3550" x="3086100" y="1362075"/>
          <p14:tracePt t="3559" x="3106738" y="1371600"/>
          <p14:tracePt t="3566" x="3125788" y="1371600"/>
          <p14:tracePt t="3574" x="3146425" y="1371600"/>
          <p14:tracePt t="3583" x="3155950" y="1371600"/>
          <p14:tracePt t="3590" x="3197225" y="1381125"/>
          <p14:tracePt t="3598" x="3206750" y="1381125"/>
          <p14:tracePt t="3607" x="3236913" y="1392238"/>
          <p14:tracePt t="3614" x="3257550" y="1392238"/>
          <p14:tracePt t="3623" x="3287713" y="1401763"/>
          <p14:tracePt t="3630" x="3308350" y="1401763"/>
          <p14:tracePt t="3639" x="3338513" y="1401763"/>
          <p14:tracePt t="3647" x="3357563" y="1411288"/>
          <p14:tracePt t="3655" x="3378200" y="1411288"/>
          <p14:tracePt t="3662" x="3398838" y="1411288"/>
          <p14:tracePt t="3670" x="3408363" y="1422400"/>
          <p14:tracePt t="3678" x="3417888" y="1422400"/>
          <p14:tracePt t="3687" x="3438525" y="1422400"/>
          <p14:tracePt t="3694" x="3459163" y="1441450"/>
          <p14:tracePt t="3703" x="3468688" y="1441450"/>
          <p14:tracePt t="3710" x="3479800" y="1441450"/>
          <p14:tracePt t="3720" x="3498850" y="1452563"/>
          <p14:tracePt t="3726" x="3519488" y="1462088"/>
          <p14:tracePt t="3736" x="3529013" y="1462088"/>
          <p14:tracePt t="3744" x="3549650" y="1462088"/>
          <p14:tracePt t="3752" x="3570288" y="1462088"/>
          <p14:tracePt t="3769" x="3579813" y="1462088"/>
          <p14:tracePt t="3777" x="3589338" y="1462088"/>
          <p14:tracePt t="3786" x="3600450" y="1462088"/>
          <p14:tracePt t="3800" x="3609975" y="1462088"/>
          <p14:tracePt t="3809" x="3630613" y="1452563"/>
          <p14:tracePt t="3816" x="3651250" y="1441450"/>
          <p14:tracePt t="3825" x="3670300" y="1441450"/>
          <p14:tracePt t="3832" x="3690938" y="1431925"/>
          <p14:tracePt t="3840" x="3700463" y="1431925"/>
          <p14:tracePt t="3848" x="3721100" y="1422400"/>
          <p14:tracePt t="3856" x="3741738" y="1422400"/>
          <p14:tracePt t="3864" x="3760788" y="1422400"/>
          <p14:tracePt t="3872" x="3781425" y="1411288"/>
          <p14:tracePt t="3880" x="3790950" y="1411288"/>
          <p14:tracePt t="3888" x="3802063" y="1411288"/>
          <p14:tracePt t="3896" x="3822700" y="1411288"/>
          <p14:tracePt t="3904" x="3832225" y="1401763"/>
          <p14:tracePt t="3912" x="3841750" y="1401763"/>
          <p14:tracePt t="3920" x="3852863" y="1401763"/>
          <p14:tracePt t="3928" x="3862388" y="1401763"/>
          <p14:tracePt t="3945" x="3871913" y="1401763"/>
          <p14:tracePt t="3960" x="3883025" y="1401763"/>
          <p14:tracePt t="3984" x="3892550" y="1401763"/>
          <p14:tracePt t="4002" x="3902075" y="1401763"/>
          <p14:tracePt t="4009" x="3922713" y="1401763"/>
          <p14:tracePt t="4018" x="3932238" y="1401763"/>
          <p14:tracePt t="4024" x="3932238" y="1392238"/>
          <p14:tracePt t="4035" x="3952875" y="1392238"/>
          <p14:tracePt t="4042" x="3962400" y="1392238"/>
          <p14:tracePt t="4051" x="3973513" y="1392238"/>
          <p14:tracePt t="4068" x="3983038" y="1392238"/>
          <p14:tracePt t="4082" x="3983038" y="1381125"/>
          <p14:tracePt t="4099" x="3994150" y="1381125"/>
          <p14:tracePt t="4114" x="4003675" y="1381125"/>
          <p14:tracePt t="4138" x="4013200" y="1381125"/>
          <p14:tracePt t="4146" x="4013200" y="1371600"/>
          <p14:tracePt t="4154" x="4024313" y="1371600"/>
          <p14:tracePt t="4186" x="4033838" y="1371600"/>
          <p14:tracePt t="4195" x="4043363" y="1371600"/>
          <p14:tracePt t="4210" x="4054475" y="1371600"/>
          <p14:tracePt t="4218" x="4064000" y="1371600"/>
          <p14:tracePt t="4227" x="4073525" y="1371600"/>
          <p14:tracePt t="4243" x="4084638" y="1371600"/>
          <p14:tracePt t="4250" x="4094163" y="1371600"/>
          <p14:tracePt t="4267" x="4103688" y="1371600"/>
          <p14:tracePt t="4293" x="4114800" y="1371600"/>
          <p14:tracePt t="4306" x="4124325" y="1371600"/>
          <p14:tracePt t="4317" x="4133850" y="1371600"/>
          <p14:tracePt t="4324" x="4144963" y="1371600"/>
          <p14:tracePt t="4340" x="4165600" y="1371600"/>
          <p14:tracePt t="4349" x="4175125" y="1371600"/>
          <p14:tracePt t="4356" x="4195763" y="1371600"/>
          <p14:tracePt t="4364" x="4205288" y="1371600"/>
          <p14:tracePt t="4372" x="4225925" y="1371600"/>
          <p14:tracePt t="4380" x="4244975" y="1371600"/>
          <p14:tracePt t="4388" x="4275138" y="1371600"/>
          <p14:tracePt t="4396" x="4295775" y="1371600"/>
          <p14:tracePt t="4404" x="4325938" y="1362075"/>
          <p14:tracePt t="4412" x="4346575" y="1350963"/>
          <p14:tracePt t="4420" x="4376738" y="1350963"/>
          <p14:tracePt t="4428" x="4397375" y="1350963"/>
          <p14:tracePt t="4436" x="4406900" y="1350963"/>
          <p14:tracePt t="4444" x="4427538" y="1350963"/>
          <p14:tracePt t="4452" x="4437063" y="1350963"/>
          <p14:tracePt t="4460" x="4457700" y="1350963"/>
          <p14:tracePt t="4476" x="4467225" y="1350963"/>
          <p14:tracePt t="4484" x="4476750" y="1350963"/>
          <p14:tracePt t="4500" x="4497388" y="1350963"/>
          <p14:tracePt t="4517" x="4508500" y="1350963"/>
          <p14:tracePt t="4532" x="4518025" y="1350963"/>
          <p14:tracePt t="4540" x="4527550" y="1350963"/>
          <p14:tracePt t="4556" x="4538663" y="1350963"/>
          <p14:tracePt t="4565" x="4548188" y="1350963"/>
          <p14:tracePt t="4606" x="4557713" y="1350963"/>
          <p14:tracePt t="4630" x="4568825" y="1350963"/>
          <p14:tracePt t="4743" x="4578350" y="1350963"/>
          <p14:tracePt t="4750" x="4587875" y="1350963"/>
          <p14:tracePt t="4758" x="4608513" y="1350963"/>
          <p14:tracePt t="4766" x="4629150" y="1341438"/>
          <p14:tracePt t="4774" x="4638675" y="1341438"/>
          <p14:tracePt t="4784" x="4668838" y="1341438"/>
          <p14:tracePt t="4790" x="4678363" y="1341438"/>
          <p14:tracePt t="4798" x="4689475" y="1331913"/>
          <p14:tracePt t="4806" x="4710113" y="1331913"/>
          <p14:tracePt t="4814" x="4729163" y="1320800"/>
          <p14:tracePt t="4822" x="4749800" y="1320800"/>
          <p14:tracePt t="4830" x="4770438" y="1311275"/>
          <p14:tracePt t="4838" x="4779963" y="1311275"/>
          <p14:tracePt t="4847" x="4789488" y="1311275"/>
          <p14:tracePt t="4854" x="4800600" y="1311275"/>
          <p14:tracePt t="4864" x="4810125" y="1311275"/>
          <p14:tracePt t="4952" x="4819650" y="1311275"/>
          <p14:tracePt t="4976" x="4830763" y="1311275"/>
          <p14:tracePt t="4984" x="4840288" y="1311275"/>
          <p14:tracePt t="4992" x="4849813" y="1311275"/>
          <p14:tracePt t="5009" x="4870450" y="1320800"/>
          <p14:tracePt t="5016" x="4891088" y="1331913"/>
          <p14:tracePt t="5024" x="4921250" y="1331913"/>
          <p14:tracePt t="5032" x="4941888" y="1341438"/>
          <p14:tracePt t="5040" x="4972050" y="1350963"/>
          <p14:tracePt t="5049" x="4991100" y="1362075"/>
          <p14:tracePt t="5056" x="5032375" y="1371600"/>
          <p14:tracePt t="5064" x="5053013" y="1371600"/>
          <p14:tracePt t="5074" x="5083175" y="1381125"/>
          <p14:tracePt t="5080" x="5102225" y="1392238"/>
          <p14:tracePt t="5088" x="5113338" y="1392238"/>
          <p14:tracePt t="5096" x="5122863" y="1392238"/>
          <p14:tracePt t="5112" x="5132388" y="1392238"/>
          <p14:tracePt t="5120" x="5143500" y="1392238"/>
          <p14:tracePt t="5129" x="5153025" y="1392238"/>
          <p14:tracePt t="5136" x="5162550" y="1392238"/>
          <p14:tracePt t="5346" x="5173663" y="1392238"/>
          <p14:tracePt t="5354" x="5183188" y="1392238"/>
          <p14:tracePt t="5362" x="5203825" y="1381125"/>
          <p14:tracePt t="5370" x="5224463" y="1371600"/>
          <p14:tracePt t="5378" x="5254625" y="1371600"/>
          <p14:tracePt t="5386" x="5284788" y="1362075"/>
          <p14:tracePt t="5395" x="5314950" y="1362075"/>
          <p14:tracePt t="5402" x="5345113" y="1350963"/>
          <p14:tracePt t="5411" x="5375275" y="1350963"/>
          <p14:tracePt t="5420" x="5414963" y="1341438"/>
          <p14:tracePt t="5427" x="5495925" y="1341438"/>
          <p14:tracePt t="5436" x="5556250" y="1341438"/>
          <p14:tracePt t="5444" x="5597525" y="1341438"/>
          <p14:tracePt t="5452" x="5637213" y="1341438"/>
          <p14:tracePt t="5461" x="5676900" y="1341438"/>
          <p14:tracePt t="5468" x="5697538" y="1341438"/>
          <p14:tracePt t="5478" x="5737225" y="1341438"/>
          <p14:tracePt t="5484" x="5768975" y="1341438"/>
          <p14:tracePt t="5492" x="5788025" y="1341438"/>
          <p14:tracePt t="5500" x="5818188" y="1341438"/>
          <p14:tracePt t="5508" x="5838825" y="1341438"/>
          <p14:tracePt t="5516" x="5859463" y="1350963"/>
          <p14:tracePt t="5532" x="5878513" y="1350963"/>
          <p14:tracePt t="5540" x="5889625" y="1362075"/>
          <p14:tracePt t="5548" x="5899150" y="1362075"/>
          <p14:tracePt t="5556" x="5908675" y="1362075"/>
          <p14:tracePt t="5564" x="5919788" y="1362075"/>
          <p14:tracePt t="5580" x="5940425" y="1362075"/>
          <p14:tracePt t="5588" x="5949950" y="1362075"/>
          <p14:tracePt t="5596" x="5959475" y="1362075"/>
          <p14:tracePt t="5604" x="5970588" y="1362075"/>
          <p14:tracePt t="5612" x="5989638" y="1362075"/>
          <p14:tracePt t="5620" x="6019800" y="1371600"/>
          <p14:tracePt t="5628" x="6030913" y="1371600"/>
          <p14:tracePt t="5638" x="6040438" y="1371600"/>
          <p14:tracePt t="5648" x="6061075" y="1371600"/>
          <p14:tracePt t="5656" x="6070600" y="1371600"/>
          <p14:tracePt t="5664" x="6091238" y="1371600"/>
          <p14:tracePt t="5672" x="6100763" y="1371600"/>
          <p14:tracePt t="5690" x="6121400" y="1371600"/>
          <p14:tracePt t="5698" x="6130925" y="1371600"/>
          <p14:tracePt t="5704" x="6151563" y="1371600"/>
          <p14:tracePt t="5714" x="6161088" y="1371600"/>
          <p14:tracePt t="5722" x="6172200" y="1371600"/>
          <p14:tracePt t="5730" x="6172200" y="1362075"/>
          <p14:tracePt t="5738" x="6181725" y="1362075"/>
          <p14:tracePt t="5762" x="6191250" y="1362075"/>
          <p14:tracePt t="5786" x="6202363" y="1362075"/>
          <p14:tracePt t="5810" x="6211888" y="1350963"/>
          <p14:tracePt t="5818" x="6221413" y="1350963"/>
          <p14:tracePt t="5826" x="6232525" y="1350963"/>
          <p14:tracePt t="5834" x="6251575" y="1341438"/>
          <p14:tracePt t="5854" x="6272213" y="1341438"/>
          <p14:tracePt t="5862" x="6302375" y="1331913"/>
          <p14:tracePt t="5870" x="6323013" y="1331913"/>
          <p14:tracePt t="5878" x="6343650" y="1331913"/>
          <p14:tracePt t="5886" x="6353175" y="1331913"/>
          <p14:tracePt t="5895" x="6373813" y="1331913"/>
          <p14:tracePt t="5902" x="6392863" y="1331913"/>
          <p14:tracePt t="5910" x="6403975" y="1331913"/>
          <p14:tracePt t="5918" x="6413500" y="1331913"/>
          <p14:tracePt t="5926" x="6423025" y="1331913"/>
          <p14:tracePt t="5934" x="6434138" y="1331913"/>
          <p14:tracePt t="6528" x="6454775" y="1331913"/>
          <p14:tracePt t="6534" x="6473825" y="1320800"/>
          <p14:tracePt t="6544" x="6503988" y="1320800"/>
          <p14:tracePt t="6547" x="6545263" y="1311275"/>
          <p14:tracePt t="6557" x="6575425" y="1311275"/>
          <p14:tracePt t="6565" x="6615113" y="1311275"/>
          <p14:tracePt t="6573" x="6645275" y="1311275"/>
          <p14:tracePt t="6581" x="6665913" y="1311275"/>
          <p14:tracePt t="6590" x="6686550" y="1301750"/>
          <p14:tracePt t="6597" x="6705600" y="1301750"/>
          <p14:tracePt t="6612" x="6716713" y="1301750"/>
          <p14:tracePt t="6742" x="6726238" y="1301750"/>
          <p14:tracePt t="6751" x="6735763" y="1301750"/>
          <p14:tracePt t="6757" x="6756400" y="1301750"/>
          <p14:tracePt t="6772" x="6765925" y="1301750"/>
          <p14:tracePt t="6781" x="6777038" y="1301750"/>
          <p14:tracePt t="6790" x="6786563" y="1290638"/>
          <p14:tracePt t="6807" x="6796088" y="1290638"/>
          <p14:tracePt t="6821" x="6807200" y="1281113"/>
          <p14:tracePt t="6838" x="6816725" y="1281113"/>
          <p14:tracePt t="6854" x="6827838" y="1281113"/>
          <p14:tracePt t="7514" x="6837363" y="1281113"/>
          <p14:tracePt t="7522" x="6858000" y="1281113"/>
          <p14:tracePt t="7530" x="6897688" y="1281113"/>
          <p14:tracePt t="7538" x="6948488" y="1281113"/>
          <p14:tracePt t="7546" x="6999288" y="1281113"/>
          <p14:tracePt t="7554" x="7078663" y="1281113"/>
          <p14:tracePt t="7562" x="7150100" y="1281113"/>
          <p14:tracePt t="7570" x="7250113" y="1290638"/>
          <p14:tracePt t="7578" x="7331075" y="1290638"/>
          <p14:tracePt t="7586" x="7462838" y="1290638"/>
          <p14:tracePt t="7594" x="7553325" y="1290638"/>
          <p14:tracePt t="7602" x="7634288" y="1290638"/>
          <p14:tracePt t="7610" x="7694613" y="1301750"/>
          <p14:tracePt t="7618" x="7734300" y="1301750"/>
          <p14:tracePt t="7626" x="7775575" y="1301750"/>
          <p14:tracePt t="7634" x="7805738" y="1301750"/>
          <p14:tracePt t="7642" x="7835900" y="1301750"/>
          <p14:tracePt t="7650" x="7854950" y="1301750"/>
          <p14:tracePt t="7658" x="7875588" y="1301750"/>
          <p14:tracePt t="7674" x="7896225" y="1301750"/>
          <p14:tracePt t="7684" x="7916863" y="1301750"/>
          <p14:tracePt t="7691" x="7935913" y="1301750"/>
          <p14:tracePt t="7700" x="7956550" y="1301750"/>
          <p14:tracePt t="7708" x="7986713" y="1301750"/>
          <p14:tracePt t="7716" x="8016875" y="1301750"/>
          <p14:tracePt t="7724" x="8047038" y="1301750"/>
          <p14:tracePt t="7732" x="8077200" y="1301750"/>
          <p14:tracePt t="7740" x="8088313" y="1301750"/>
          <p14:tracePt t="7749" x="8107363" y="1301750"/>
          <p14:tracePt t="7756" x="8128000" y="1301750"/>
          <p14:tracePt t="7764" x="8137525" y="1301750"/>
          <p14:tracePt t="7772" x="8148638" y="1301750"/>
          <p14:tracePt t="7780" x="8158163" y="1301750"/>
          <p14:tracePt t="7790" x="8167688" y="1301750"/>
          <p14:tracePt t="7800" x="8188325" y="1301750"/>
          <p14:tracePt t="7808" x="8218488" y="1301750"/>
          <p14:tracePt t="7815" x="8259763" y="1301750"/>
          <p14:tracePt t="7824" x="8289925" y="1301750"/>
          <p14:tracePt t="7832" x="8320088" y="1301750"/>
          <p14:tracePt t="7840" x="8339138" y="1301750"/>
          <p14:tracePt t="7849" x="8350250" y="1301750"/>
          <p14:tracePt t="7856" x="8369300" y="1301750"/>
          <p14:tracePt t="7865" x="8380413" y="1301750"/>
          <p14:tracePt t="7872" x="8389938" y="1301750"/>
          <p14:tracePt t="7880" x="8401050" y="1301750"/>
          <p14:tracePt t="7904" x="8410575" y="1301750"/>
          <p14:tracePt t="7912" x="8420100" y="1301750"/>
          <p14:tracePt t="7928" x="8431213" y="1301750"/>
          <p14:tracePt t="7938" x="8440738" y="1301750"/>
          <p14:tracePt t="8948" x="8450263" y="1301750"/>
          <p14:tracePt t="8957" x="8510588" y="1301750"/>
          <p14:tracePt t="8967" x="8561388" y="1311275"/>
          <p14:tracePt t="8976" x="8662988" y="1350963"/>
          <p14:tracePt t="8984" x="8774113" y="1381125"/>
          <p14:tracePt t="8993" x="8913813" y="1411288"/>
          <p14:tracePt t="9000" x="9126538" y="1462088"/>
          <p14:tracePt t="9008" x="9226550" y="1482725"/>
          <p14:tracePt t="9018" x="9378950" y="1512888"/>
          <p14:tracePt t="9028" x="9620250" y="1543050"/>
          <p14:tracePt t="9035" x="9771063" y="1563688"/>
          <p14:tracePt t="9043" x="9872663" y="1573213"/>
          <p14:tracePt t="9052" x="9963150" y="1573213"/>
          <p14:tracePt t="9059" x="10064750" y="1582738"/>
          <p14:tracePt t="9070" x="10104438" y="1582738"/>
          <p14:tracePt t="9076" x="10134600" y="1582738"/>
          <p14:tracePt t="9086" x="10144125" y="1582738"/>
          <p14:tracePt t="9166" x="10155238" y="1582738"/>
          <p14:tracePt t="9238" x="10164763" y="1573213"/>
          <p14:tracePt t="9246" x="10164763" y="1563688"/>
          <p14:tracePt t="9261" x="10164763" y="1552575"/>
          <p14:tracePt t="9270" x="10175875" y="1552575"/>
          <p14:tracePt t="9286" x="10175875" y="1543050"/>
          <p14:tracePt t="9293" x="10175875" y="1533525"/>
          <p14:tracePt t="9301" x="10175875" y="1522413"/>
          <p14:tracePt t="9310" x="10175875" y="1512888"/>
          <p14:tracePt t="9325" x="10175875" y="1503363"/>
          <p14:tracePt t="9333" x="10175875" y="1492250"/>
          <p14:tracePt t="9344" x="10175875" y="1482725"/>
          <p14:tracePt t="9391" x="10175875" y="1473200"/>
          <p14:tracePt t="9399" x="10175875" y="1462088"/>
          <p14:tracePt t="9407" x="10164763" y="1452563"/>
          <p14:tracePt t="9415" x="10155238" y="1441450"/>
          <p14:tracePt t="9424" x="10155238" y="1422400"/>
          <p14:tracePt t="9441" x="10144125" y="1411288"/>
          <p14:tracePt t="9447" x="10144125" y="1401763"/>
          <p14:tracePt t="9456" x="10144125" y="1392238"/>
          <p14:tracePt t="9464" x="10134600" y="1392238"/>
          <p14:tracePt t="9535" x="10134600" y="1381125"/>
          <p14:tracePt t="9684" x="10134600" y="1371600"/>
          <p14:tracePt t="9746" x="10134600" y="1362075"/>
          <p14:tracePt t="9794" x="10134600" y="1350963"/>
          <p14:tracePt t="9842" x="10144125" y="1350963"/>
          <p14:tracePt t="10963" x="10125075" y="1350963"/>
          <p14:tracePt t="10973" x="10064750" y="1331913"/>
          <p14:tracePt t="10982" x="10004425" y="1301750"/>
          <p14:tracePt t="10989" x="9902825" y="1281113"/>
          <p14:tracePt t="10997" x="9801225" y="1260475"/>
          <p14:tracePt t="11005" x="9731375" y="1250950"/>
          <p14:tracePt t="11014" x="9650413" y="1250950"/>
          <p14:tracePt t="11021" x="9590088" y="1250950"/>
          <p14:tracePt t="11029" x="9529763" y="1250950"/>
          <p14:tracePt t="11037" x="9478963" y="1250950"/>
          <p14:tracePt t="11045" x="9398000" y="1250950"/>
          <p14:tracePt t="11055" x="9337675" y="1260475"/>
          <p14:tracePt t="11061" x="9207500" y="1260475"/>
          <p14:tracePt t="11071" x="9085263" y="1281113"/>
          <p14:tracePt t="11077" x="9005888" y="1290638"/>
          <p14:tracePt t="11087" x="8874125" y="1290638"/>
          <p14:tracePt t="11095" x="8712200" y="1290638"/>
          <p14:tracePt t="11103" x="8521700" y="1290638"/>
          <p14:tracePt t="11111" x="8369300" y="1290638"/>
          <p14:tracePt t="11119" x="8218488" y="1290638"/>
          <p14:tracePt t="11127" x="8058150" y="1290638"/>
          <p14:tracePt t="11135" x="7845425" y="1290638"/>
          <p14:tracePt t="11143" x="7643813" y="1290638"/>
          <p14:tracePt t="11151" x="7532688" y="1290638"/>
          <p14:tracePt t="11159" x="7381875" y="1290638"/>
          <p14:tracePt t="11167" x="7170738" y="1290638"/>
          <p14:tracePt t="11175" x="7008813" y="1290638"/>
          <p14:tracePt t="11183" x="6927850" y="1290638"/>
          <p14:tracePt t="11191" x="6756400" y="1290638"/>
          <p14:tracePt t="11199" x="6645275" y="1290638"/>
          <p14:tracePt t="11207" x="6584950" y="1290638"/>
          <p14:tracePt t="11215" x="6494463" y="1290638"/>
          <p14:tracePt t="11223" x="6392863" y="1290638"/>
          <p14:tracePt t="11231" x="6302375" y="1301750"/>
          <p14:tracePt t="11239" x="6181725" y="1320800"/>
          <p14:tracePt t="11248" x="6111875" y="1320800"/>
          <p14:tracePt t="11256" x="6030913" y="1331913"/>
          <p14:tracePt t="11264" x="5949950" y="1331913"/>
          <p14:tracePt t="11271" x="5868988" y="1341438"/>
          <p14:tracePt t="11279" x="5799138" y="1341438"/>
          <p14:tracePt t="11287" x="5697538" y="1362075"/>
          <p14:tracePt t="11295" x="5607050" y="1362075"/>
          <p14:tracePt t="11304" x="5546725" y="1371600"/>
          <p14:tracePt t="11311" x="5445125" y="1381125"/>
          <p14:tracePt t="11321" x="5354638" y="1381125"/>
          <p14:tracePt t="11327" x="5213350" y="1411288"/>
          <p14:tracePt t="11338" x="5113338" y="1441450"/>
          <p14:tracePt t="11343" x="5062538" y="1441450"/>
          <p14:tracePt t="11353" x="4981575" y="1473200"/>
          <p14:tracePt t="11361" x="4840288" y="1512888"/>
          <p14:tracePt t="11370" x="4800600" y="1522413"/>
          <p14:tracePt t="11377" x="4678363" y="1552575"/>
          <p14:tracePt t="11385" x="4568825" y="1573213"/>
          <p14:tracePt t="11393" x="4467225" y="1603375"/>
          <p14:tracePt t="11401" x="4325938" y="1644650"/>
          <p14:tracePt t="11409" x="4225925" y="1674813"/>
          <p14:tracePt t="11417" x="4073525" y="1704975"/>
          <p14:tracePt t="11425" x="3973513" y="1744663"/>
          <p14:tracePt t="11433" x="3862388" y="1795463"/>
          <p14:tracePt t="11441" x="3741738" y="1825625"/>
          <p14:tracePt t="11450" x="3640138" y="1865313"/>
          <p14:tracePt t="11458" x="3498850" y="1906588"/>
          <p14:tracePt t="11465" x="3348038" y="1955800"/>
          <p14:tracePt t="11473" x="3197225" y="2006600"/>
          <p14:tracePt t="11481" x="3074988" y="2047875"/>
          <p14:tracePt t="11489" x="2954338" y="2087563"/>
          <p14:tracePt t="11497" x="2924175" y="2097088"/>
          <p14:tracePt t="11505" x="2854325" y="2127250"/>
          <p14:tracePt t="11513" x="2833688" y="2138363"/>
          <p14:tracePt t="11521" x="2813050" y="2147888"/>
          <p14:tracePt t="11530" x="2794000" y="2147888"/>
          <p14:tracePt t="11663" x="2782888" y="2147888"/>
          <p14:tracePt t="11687" x="2773363" y="2138363"/>
          <p14:tracePt t="11695" x="2763838" y="2138363"/>
          <p14:tracePt t="11703" x="2732088" y="2127250"/>
          <p14:tracePt t="11711" x="2692400" y="2117725"/>
          <p14:tracePt t="11719" x="2641600" y="2097088"/>
          <p14:tracePt t="11727" x="2622550" y="2087563"/>
          <p14:tracePt t="11735" x="2592388" y="2078038"/>
          <p14:tracePt t="11743" x="2560638" y="2057400"/>
          <p14:tracePt t="11751" x="2500313" y="2017713"/>
          <p14:tracePt t="11759" x="2470150" y="1997075"/>
          <p14:tracePt t="11767" x="2439988" y="1976438"/>
          <p14:tracePt t="11775" x="2420938" y="1966913"/>
          <p14:tracePt t="11783" x="2409825" y="1955800"/>
          <p14:tracePt t="11791" x="2390775" y="1946275"/>
          <p14:tracePt t="11799" x="2379663" y="1936750"/>
          <p14:tracePt t="11815" x="2370138" y="1925638"/>
          <p14:tracePt t="11823" x="2359025" y="1916113"/>
          <p14:tracePt t="11839" x="2339975" y="1895475"/>
          <p14:tracePt t="11863" x="2328863" y="1885950"/>
          <p14:tracePt t="11871" x="2319338" y="1885950"/>
          <p14:tracePt t="11879" x="2309813" y="1876425"/>
          <p14:tracePt t="11887" x="2298700" y="1865313"/>
          <p14:tracePt t="11898" x="2298700" y="1855788"/>
          <p14:tracePt t="11921" x="2289175" y="1855788"/>
          <p14:tracePt t="11961" x="2279650" y="1846263"/>
          <p14:tracePt t="11969" x="2268538" y="1846263"/>
          <p14:tracePt t="11977" x="2268538" y="1835150"/>
          <p14:tracePt t="11985" x="2259013" y="1825625"/>
          <p14:tracePt t="11994" x="2259013" y="1816100"/>
          <p14:tracePt t="12001" x="2238375" y="1804988"/>
          <p14:tracePt t="12009" x="2228850" y="1804988"/>
          <p14:tracePt t="12017" x="2219325" y="1784350"/>
          <p14:tracePt t="12025" x="2198688" y="1765300"/>
          <p14:tracePt t="12033" x="2178050" y="1744663"/>
          <p14:tracePt t="12041" x="2157413" y="1724025"/>
          <p14:tracePt t="12049" x="2147888" y="1724025"/>
          <p14:tracePt t="12057" x="2147888" y="1714500"/>
          <p14:tracePt t="12065" x="2138363" y="1704975"/>
          <p14:tracePt t="12089" x="2138363" y="1693863"/>
          <p14:tracePt t="12132" x="2127250" y="1693863"/>
          <p14:tracePt t="12235" x="2127250" y="1684338"/>
          <p14:tracePt t="12324" x="2127250" y="1674813"/>
          <p14:tracePt t="12469" x="2127250" y="1663700"/>
          <p14:tracePt t="12581" x="2127250" y="1654175"/>
          <p14:tracePt t="12661" x="2117725" y="1644650"/>
          <p14:tracePt t="12677" x="2117725" y="1633538"/>
          <p14:tracePt t="12685" x="2108200" y="1624013"/>
          <p14:tracePt t="12701" x="2108200" y="1612900"/>
          <p14:tracePt t="12709" x="2097088" y="1612900"/>
          <p14:tracePt t="12719" x="2087563" y="1612900"/>
          <p14:tracePt t="12725" x="2078038" y="1603375"/>
          <p14:tracePt t="12735" x="2066925" y="1603375"/>
          <p14:tracePt t="12741" x="2066925" y="1593850"/>
          <p14:tracePt t="12751" x="2047875" y="1593850"/>
          <p14:tracePt t="12759" x="2036763" y="1582738"/>
          <p14:tracePt t="12767" x="2016125" y="1582738"/>
          <p14:tracePt t="12783" x="2006600" y="1573213"/>
          <p14:tracePt t="12791" x="1985963" y="1573213"/>
          <p14:tracePt t="12799" x="1976438" y="1573213"/>
          <p14:tracePt t="12807" x="1966913" y="1573213"/>
          <p14:tracePt t="12815" x="1955800" y="1573213"/>
          <p14:tracePt t="12831" x="1946275" y="1573213"/>
          <p14:tracePt t="12841" x="1936750" y="1573213"/>
          <p14:tracePt t="12855" x="1925638" y="1573213"/>
          <p14:tracePt t="12879" x="1916113" y="1573213"/>
          <p14:tracePt t="12887" x="1895475" y="1573213"/>
          <p14:tracePt t="12895" x="1885950" y="1573213"/>
          <p14:tracePt t="12903" x="1876425" y="1573213"/>
          <p14:tracePt t="12911" x="1855788" y="1573213"/>
          <p14:tracePt t="12919" x="1844675" y="1573213"/>
          <p14:tracePt t="12927" x="1825625" y="1573213"/>
          <p14:tracePt t="12943" x="1814513" y="1573213"/>
          <p14:tracePt t="12983" x="1804988" y="1573213"/>
          <p14:tracePt t="12991" x="1795463" y="1573213"/>
          <p14:tracePt t="12999" x="1784350" y="1573213"/>
          <p14:tracePt t="13017" x="1774825" y="1573213"/>
          <p14:tracePt t="13023" x="1765300" y="1582738"/>
          <p14:tracePt t="13041" x="1754188" y="1582738"/>
          <p14:tracePt t="13049" x="1744663" y="1593850"/>
          <p14:tracePt t="13073" x="1744663" y="1603375"/>
          <p14:tracePt t="13201" x="1754188" y="1603375"/>
          <p14:tracePt t="13209" x="1774825" y="1603375"/>
          <p14:tracePt t="13217" x="1784350" y="1603375"/>
          <p14:tracePt t="13225" x="1804988" y="1603375"/>
          <p14:tracePt t="13233" x="1835150" y="1603375"/>
          <p14:tracePt t="13241" x="1865313" y="1603375"/>
          <p14:tracePt t="13249" x="1916113" y="1593850"/>
          <p14:tracePt t="13257" x="1946275" y="1593850"/>
          <p14:tracePt t="13265" x="1985963" y="1582738"/>
          <p14:tracePt t="13273" x="2027238" y="1582738"/>
          <p14:tracePt t="13282" x="2057400" y="1573213"/>
          <p14:tracePt t="13291" x="2087563" y="1573213"/>
          <p14:tracePt t="13297" x="2117725" y="1573213"/>
          <p14:tracePt t="13307" x="2138363" y="1563688"/>
          <p14:tracePt t="13313" x="2168525" y="1552575"/>
          <p14:tracePt t="13323" x="2187575" y="1552575"/>
          <p14:tracePt t="13331" x="2198688" y="1552575"/>
          <p14:tracePt t="13339" x="2208213" y="1552575"/>
          <p14:tracePt t="13347" x="2228850" y="1552575"/>
          <p14:tracePt t="13355" x="2249488" y="1552575"/>
          <p14:tracePt t="13363" x="2279650" y="1552575"/>
          <p14:tracePt t="13371" x="2309813" y="1552575"/>
          <p14:tracePt t="13379" x="2349500" y="1552575"/>
          <p14:tracePt t="13388" x="2409825" y="1552575"/>
          <p14:tracePt t="13396" x="2439988" y="1552575"/>
          <p14:tracePt t="13404" x="2481263" y="1552575"/>
          <p14:tracePt t="13411" x="2520950" y="1552575"/>
          <p14:tracePt t="13419" x="2551113" y="1552575"/>
          <p14:tracePt t="13427" x="2592388" y="1552575"/>
          <p14:tracePt t="13435" x="2641600" y="1552575"/>
          <p14:tracePt t="13451" x="2671763" y="1552575"/>
          <p14:tracePt t="13459" x="2701925" y="1552575"/>
          <p14:tracePt t="13467" x="2722563" y="1552575"/>
          <p14:tracePt t="13475" x="2732088" y="1552575"/>
          <p14:tracePt t="13483" x="2743200" y="1552575"/>
          <p14:tracePt t="13491" x="2752725" y="1552575"/>
          <p14:tracePt t="13499" x="2763838" y="1552575"/>
          <p14:tracePt t="13515" x="2773363" y="1552575"/>
          <p14:tracePt t="13531" x="2782888" y="1552575"/>
          <p14:tracePt t="13557" x="2794000" y="1552575"/>
          <p14:tracePt t="13975" x="2794000" y="1563688"/>
          <p14:tracePt t="14265" x="2803525" y="1573213"/>
          <p14:tracePt t="14273" x="2833688" y="1573213"/>
          <p14:tracePt t="14281" x="2854325" y="1582738"/>
          <p14:tracePt t="14290" x="2894013" y="1593850"/>
          <p14:tracePt t="14297" x="2935288" y="1603375"/>
          <p14:tracePt t="14305" x="2974975" y="1612900"/>
          <p14:tracePt t="14314" x="3044825" y="1624013"/>
          <p14:tracePt t="14321" x="3086100" y="1624013"/>
          <p14:tracePt t="14329" x="3155950" y="1624013"/>
          <p14:tracePt t="14337" x="3197225" y="1624013"/>
          <p14:tracePt t="14345" x="3257550" y="1624013"/>
          <p14:tracePt t="14353" x="3327400" y="1624013"/>
          <p14:tracePt t="14361" x="3357563" y="1624013"/>
          <p14:tracePt t="14369" x="3387725" y="1624013"/>
          <p14:tracePt t="14377" x="3417888" y="1624013"/>
          <p14:tracePt t="14385" x="3438525" y="1624013"/>
          <p14:tracePt t="14393" x="3449638" y="1624013"/>
          <p14:tracePt t="14401" x="3459163" y="1624013"/>
          <p14:tracePt t="15127" x="3468688" y="1624013"/>
          <p14:tracePt t="15143" x="3479800" y="1624013"/>
          <p14:tracePt t="15151" x="3498850" y="1624013"/>
          <p14:tracePt t="15171" x="3519488" y="1624013"/>
          <p14:tracePt t="15179" x="3540125" y="1624013"/>
          <p14:tracePt t="15187" x="3570288" y="1624013"/>
          <p14:tracePt t="15195" x="3589338" y="1624013"/>
          <p14:tracePt t="15203" x="3609975" y="1624013"/>
          <p14:tracePt t="15211" x="3619500" y="1624013"/>
          <p14:tracePt t="15219" x="3630613" y="1612900"/>
          <p14:tracePt t="15228" x="3651250" y="1612900"/>
          <p14:tracePt t="15235" x="3660775" y="1603375"/>
          <p14:tracePt t="15259" x="3670300" y="1603375"/>
          <p14:tracePt t="15269" x="3670300" y="1593850"/>
          <p14:tracePt t="15275" x="3681413" y="1593850"/>
          <p14:tracePt t="15293" x="3690938" y="1593850"/>
          <p14:tracePt t="15301" x="3690938" y="1582738"/>
          <p14:tracePt t="15309" x="3700463" y="1582738"/>
          <p14:tracePt t="15385" x="3711575" y="1582738"/>
          <p14:tracePt t="15547" x="3721100" y="1582738"/>
          <p14:tracePt t="15563" x="3730625" y="1582738"/>
          <p14:tracePt t="15569" x="3741738" y="1582738"/>
          <p14:tracePt t="15579" x="3751263" y="1582738"/>
          <p14:tracePt t="15587" x="3781425" y="1582738"/>
          <p14:tracePt t="15595" x="3802063" y="1582738"/>
          <p14:tracePt t="15603" x="3862388" y="1593850"/>
          <p14:tracePt t="15611" x="3871913" y="1593850"/>
          <p14:tracePt t="15619" x="3902075" y="1593850"/>
          <p14:tracePt t="15626" x="3932238" y="1603375"/>
          <p14:tracePt t="15635" x="3973513" y="1624013"/>
          <p14:tracePt t="15642" x="3983038" y="1624013"/>
          <p14:tracePt t="15651" x="4013200" y="1633538"/>
          <p14:tracePt t="15659" x="4043363" y="1633538"/>
          <p14:tracePt t="15667" x="4064000" y="1633538"/>
          <p14:tracePt t="15676" x="4084638" y="1633538"/>
          <p14:tracePt t="15683" x="4103688" y="1633538"/>
          <p14:tracePt t="15691" x="4124325" y="1633538"/>
          <p14:tracePt t="15698" x="4133850" y="1633538"/>
          <p14:tracePt t="15707" x="4144963" y="1633538"/>
          <p14:tracePt t="15715" x="4165600" y="1633538"/>
          <p14:tracePt t="15726" x="4184650" y="1633538"/>
          <p14:tracePt t="15731" x="4195763" y="1633538"/>
          <p14:tracePt t="15747" x="4205288" y="1633538"/>
          <p14:tracePt t="16537" x="4214813" y="1633538"/>
          <p14:tracePt t="16544" x="4235450" y="1633538"/>
          <p14:tracePt t="16560" x="4275138" y="1633538"/>
          <p14:tracePt t="16569" x="4305300" y="1624013"/>
          <p14:tracePt t="16577" x="4325938" y="1624013"/>
          <p14:tracePt t="16584" x="4386263" y="1624013"/>
          <p14:tracePt t="16593" x="4457700" y="1624013"/>
          <p14:tracePt t="16600" x="4518025" y="1624013"/>
          <p14:tracePt t="16609" x="4598988" y="1624013"/>
          <p14:tracePt t="16616" x="4689475" y="1624013"/>
          <p14:tracePt t="16624" x="4749800" y="1624013"/>
          <p14:tracePt t="16632" x="4830763" y="1624013"/>
          <p14:tracePt t="16640" x="4881563" y="1624013"/>
          <p14:tracePt t="16649" x="4941888" y="1624013"/>
          <p14:tracePt t="16657" x="4981575" y="1633538"/>
          <p14:tracePt t="16665" x="5032375" y="1644650"/>
          <p14:tracePt t="16673" x="5062538" y="1644650"/>
          <p14:tracePt t="16682" x="5092700" y="1644650"/>
          <p14:tracePt t="16690" x="5113338" y="1644650"/>
          <p14:tracePt t="16698" x="5113338" y="1654175"/>
          <p14:tracePt t="16707" x="5122863" y="1654175"/>
          <p14:tracePt t="16714" x="5132388" y="1654175"/>
          <p14:tracePt t="16819" x="5143500" y="1654175"/>
          <p14:tracePt t="16989" x="5162550" y="1644650"/>
          <p14:tracePt t="16997" x="5183188" y="1624013"/>
          <p14:tracePt t="17005" x="5203825" y="1603375"/>
          <p14:tracePt t="17013" x="5243513" y="1582738"/>
          <p14:tracePt t="17020" x="5273675" y="1563688"/>
          <p14:tracePt t="17028" x="5303838" y="1552575"/>
          <p14:tracePt t="17036" x="5334000" y="1533525"/>
          <p14:tracePt t="17045" x="5384800" y="1512888"/>
          <p14:tracePt t="17053" x="5414963" y="1503363"/>
          <p14:tracePt t="17060" x="5435600" y="1492250"/>
          <p14:tracePt t="17069" x="5465763" y="1492250"/>
          <p14:tracePt t="17076" x="5486400" y="1482725"/>
          <p14:tracePt t="17085" x="5505450" y="1473200"/>
          <p14:tracePt t="17116" x="5516563" y="1473200"/>
          <p14:tracePt t="17422" x="5526088" y="1473200"/>
          <p14:tracePt t="17430" x="5535613" y="1473200"/>
          <p14:tracePt t="17439" x="5546725" y="1473200"/>
          <p14:tracePt t="17536" x="5556250" y="1473200"/>
          <p14:tracePt t="18303" x="5556250" y="1482725"/>
          <p14:tracePt t="18327" x="5526088" y="1482725"/>
          <p14:tracePt t="18335" x="5435600" y="1512888"/>
          <p14:tracePt t="18344" x="5334000" y="1522413"/>
          <p14:tracePt t="18350" x="5224463" y="1552575"/>
          <p14:tracePt t="18359" x="5032375" y="1603375"/>
          <p14:tracePt t="18365" x="4881563" y="1654175"/>
          <p14:tracePt t="18374" x="4659313" y="1714500"/>
          <p14:tracePt t="18382" x="4457700" y="1784350"/>
          <p14:tracePt t="18390" x="4265613" y="1835150"/>
          <p14:tracePt t="18398" x="3994150" y="1885950"/>
          <p14:tracePt t="18406" x="3670300" y="1906588"/>
          <p14:tracePt t="18415" x="3468688" y="1925638"/>
          <p14:tracePt t="18422" x="3297238" y="1925638"/>
          <p14:tracePt t="18431" x="3074988" y="1925638"/>
          <p14:tracePt t="18438" x="2884488" y="1925638"/>
          <p14:tracePt t="18446" x="2652713" y="1936750"/>
          <p14:tracePt t="18454" x="2481263" y="1936750"/>
          <p14:tracePt t="18462" x="2370138" y="1955800"/>
          <p14:tracePt t="18470" x="2309813" y="1966913"/>
          <p14:tracePt t="18478" x="2208213" y="1976438"/>
          <p14:tracePt t="18486" x="2147888" y="1976438"/>
          <p14:tracePt t="18495" x="2108200" y="1976438"/>
          <p14:tracePt t="18502" x="2078038" y="1987550"/>
          <p14:tracePt t="18511" x="2047875" y="1987550"/>
          <p14:tracePt t="18518" x="1985963" y="1997075"/>
          <p14:tracePt t="18526" x="1955800" y="2006600"/>
          <p14:tracePt t="18534" x="1925638" y="2006600"/>
          <p14:tracePt t="18542" x="1906588" y="2017713"/>
          <p14:tracePt t="18550" x="1885950" y="2027238"/>
          <p14:tracePt t="18558" x="1865313" y="2036763"/>
          <p14:tracePt t="18566" x="1865313" y="2047875"/>
          <p14:tracePt t="18574" x="1835150" y="2047875"/>
          <p14:tracePt t="18582" x="1814513" y="2057400"/>
          <p14:tracePt t="18590" x="1795463" y="2066925"/>
          <p14:tracePt t="18598" x="1774825" y="2066925"/>
          <p14:tracePt t="18606" x="1754188" y="2078038"/>
          <p14:tracePt t="18614" x="1754188" y="2087563"/>
          <p14:tracePt t="18622" x="1735138" y="2097088"/>
          <p14:tracePt t="18630" x="1714500" y="2097088"/>
          <p14:tracePt t="18640" x="1693863" y="2108200"/>
          <p14:tracePt t="18648" x="1673225" y="2117725"/>
          <p14:tracePt t="18656" x="1643063" y="2138363"/>
          <p14:tracePt t="18664" x="1624013" y="2138363"/>
          <p14:tracePt t="18672" x="1603375" y="2147888"/>
          <p14:tracePt t="18680" x="1593850" y="2159000"/>
          <p14:tracePt t="18688" x="1573213" y="2168525"/>
          <p14:tracePt t="18696" x="1552575" y="2168525"/>
          <p14:tracePt t="18704" x="1543050" y="2178050"/>
          <p14:tracePt t="18712" x="1533525" y="2189163"/>
          <p14:tracePt t="18728" x="1522413" y="2189163"/>
          <p14:tracePt t="18776" x="1522413" y="2198688"/>
          <p14:tracePt t="18888" x="1533525" y="2189163"/>
          <p14:tracePt t="18896" x="1543050" y="2178050"/>
          <p14:tracePt t="18904" x="1563688" y="2159000"/>
          <p14:tracePt t="18912" x="1582738" y="2138363"/>
          <p14:tracePt t="18920" x="1593850" y="2127250"/>
          <p14:tracePt t="18928" x="1593850" y="2108200"/>
          <p14:tracePt t="18938" x="1603375" y="2097088"/>
          <p14:tracePt t="18946" x="1612900" y="2087563"/>
          <p14:tracePt t="18954" x="1624013" y="2078038"/>
          <p14:tracePt t="18962" x="1633538" y="2066925"/>
          <p14:tracePt t="18970" x="1643063" y="2057400"/>
          <p14:tracePt t="18978" x="1643063" y="2047875"/>
          <p14:tracePt t="19034" x="1643063" y="2036763"/>
          <p14:tracePt t="19356" x="1654175" y="2036763"/>
          <p14:tracePt t="19390" x="1673225" y="2036763"/>
          <p14:tracePt t="19398" x="1693863" y="2036763"/>
          <p14:tracePt t="19405" x="1724025" y="2036763"/>
          <p14:tracePt t="19413" x="1754188" y="2036763"/>
          <p14:tracePt t="19420" x="1795463" y="2036763"/>
          <p14:tracePt t="19428" x="1855788" y="2057400"/>
          <p14:tracePt t="19436" x="1895475" y="2057400"/>
          <p14:tracePt t="19444" x="1976438" y="2057400"/>
          <p14:tracePt t="19452" x="2036763" y="2057400"/>
          <p14:tracePt t="19460" x="2057400" y="2057400"/>
          <p14:tracePt t="19468" x="2157413" y="2057400"/>
          <p14:tracePt t="19476" x="2178050" y="2057400"/>
          <p14:tracePt t="19484" x="2228850" y="2057400"/>
          <p14:tracePt t="19494" x="2328863" y="2047875"/>
          <p14:tracePt t="19502" x="2390775" y="2047875"/>
          <p14:tracePt t="19510" x="2420938" y="2036763"/>
          <p14:tracePt t="19518" x="2460625" y="2036763"/>
          <p14:tracePt t="19526" x="2481263" y="2036763"/>
          <p14:tracePt t="19534" x="2500313" y="2036763"/>
          <p14:tracePt t="19542" x="2511425" y="2027238"/>
          <p14:tracePt t="20298" x="2520950" y="2027238"/>
          <p14:tracePt t="20316" x="2530475" y="2027238"/>
          <p14:tracePt t="20322" x="2541588" y="2027238"/>
          <p14:tracePt t="20338" x="2551113" y="2027238"/>
          <p14:tracePt t="20348" x="2560638" y="2027238"/>
          <p14:tracePt t="20356" x="2581275" y="2027238"/>
          <p14:tracePt t="20364" x="2611438" y="2027238"/>
          <p14:tracePt t="20372" x="2632075" y="2017713"/>
          <p14:tracePt t="20380" x="2641600" y="2017713"/>
          <p14:tracePt t="20388" x="2671763" y="2017713"/>
          <p14:tracePt t="20396" x="2692400" y="2017713"/>
          <p14:tracePt t="20404" x="2713038" y="2006600"/>
          <p14:tracePt t="20412" x="2722563" y="2006600"/>
          <p14:tracePt t="20420" x="2752725" y="2006600"/>
          <p14:tracePt t="20428" x="2763838" y="2006600"/>
          <p14:tracePt t="20436" x="2782888" y="1997075"/>
          <p14:tracePt t="20444" x="2794000" y="1997075"/>
          <p14:tracePt t="20451" x="2803525" y="1997075"/>
          <p14:tracePt t="20460" x="2824163" y="1997075"/>
          <p14:tracePt t="20484" x="2833688" y="1997075"/>
          <p14:tracePt t="20792" x="2854325" y="1997075"/>
          <p14:tracePt t="20802" x="2873375" y="1997075"/>
          <p14:tracePt t="20809" x="2903538" y="1997075"/>
          <p14:tracePt t="20818" x="2954338" y="1997075"/>
          <p14:tracePt t="20824" x="2995613" y="1997075"/>
          <p14:tracePt t="20830" x="3044825" y="1997075"/>
          <p14:tracePt t="20838" x="3086100" y="1997075"/>
          <p14:tracePt t="20846" x="3125788" y="1997075"/>
          <p14:tracePt t="20854" x="3167063" y="1997075"/>
          <p14:tracePt t="20862" x="3227388" y="1997075"/>
          <p14:tracePt t="20872" x="3267075" y="1997075"/>
          <p14:tracePt t="20878" x="3297238" y="1997075"/>
          <p14:tracePt t="20888" x="3317875" y="1997075"/>
          <p14:tracePt t="20894" x="3327400" y="1997075"/>
          <p14:tracePt t="20912" x="3338513" y="1997075"/>
          <p14:tracePt t="21452" x="3338513" y="2006600"/>
          <p14:tracePt t="21540" x="3348038" y="2006600"/>
          <p14:tracePt t="21556" x="3357563" y="2006600"/>
          <p14:tracePt t="21564" x="3387725" y="2006600"/>
          <p14:tracePt t="21572" x="3417888" y="2006600"/>
          <p14:tracePt t="21579" x="3459163" y="2006600"/>
          <p14:tracePt t="21588" x="3509963" y="2006600"/>
          <p14:tracePt t="21596" x="3570288" y="2017713"/>
          <p14:tracePt t="21604" x="3630613" y="2017713"/>
          <p14:tracePt t="21612" x="3690938" y="2017713"/>
          <p14:tracePt t="21620" x="3751263" y="2027238"/>
          <p14:tracePt t="21629" x="3832225" y="2027238"/>
          <p14:tracePt t="21636" x="3902075" y="2036763"/>
          <p14:tracePt t="21644" x="3952875" y="2036763"/>
          <p14:tracePt t="21652" x="3994150" y="2036763"/>
          <p14:tracePt t="21662" x="4024313" y="2036763"/>
          <p14:tracePt t="21668" x="4033838" y="2036763"/>
          <p14:tracePt t="21982" x="4043363" y="2036763"/>
          <p14:tracePt t="21991" x="4073525" y="2036763"/>
          <p14:tracePt t="21999" x="4103688" y="2036763"/>
          <p14:tracePt t="22009" x="4144963" y="2036763"/>
          <p14:tracePt t="22014" x="4205288" y="2036763"/>
          <p14:tracePt t="22024" x="4316413" y="2036763"/>
          <p14:tracePt t="22032" x="4406900" y="2036763"/>
          <p14:tracePt t="22040" x="4508500" y="2036763"/>
          <p14:tracePt t="22049" x="4578350" y="2036763"/>
          <p14:tracePt t="22057" x="4699000" y="2036763"/>
          <p14:tracePt t="22063" x="4789488" y="2047875"/>
          <p14:tracePt t="22072" x="4849813" y="2047875"/>
          <p14:tracePt t="22080" x="4881563" y="2047875"/>
          <p14:tracePt t="22088" x="4921250" y="2047875"/>
          <p14:tracePt t="22096" x="4941888" y="2057400"/>
          <p14:tracePt t="22104" x="4951413" y="2057400"/>
          <p14:tracePt t="22112" x="4960938" y="2057400"/>
          <p14:tracePt t="22548" x="4972050" y="2057400"/>
          <p14:tracePt t="22556" x="4981575" y="2047875"/>
          <p14:tracePt t="22566" x="4991100" y="2047875"/>
          <p14:tracePt t="22571" x="5011738" y="2036763"/>
          <p14:tracePt t="22582" x="5041900" y="2027238"/>
          <p14:tracePt t="22587" x="5062538" y="2017713"/>
          <p14:tracePt t="22596" x="5083175" y="2006600"/>
          <p14:tracePt t="22604" x="5113338" y="1997075"/>
          <p14:tracePt t="22612" x="5143500" y="1997075"/>
          <p14:tracePt t="22620" x="5162550" y="1987550"/>
          <p14:tracePt t="22627" x="5192713" y="1987550"/>
          <p14:tracePt t="22636" x="5213350" y="1987550"/>
          <p14:tracePt t="22644" x="5224463" y="1987550"/>
          <p14:tracePt t="22652" x="5243513" y="1987550"/>
          <p14:tracePt t="22659" x="5264150" y="1976438"/>
          <p14:tracePt t="22668" x="5284788" y="1976438"/>
          <p14:tracePt t="22676" x="5294313" y="1976438"/>
          <p14:tracePt t="22692" x="5303838" y="1976438"/>
          <p14:tracePt t="22699" x="5324475" y="1976438"/>
          <p14:tracePt t="22707" x="5334000" y="1976438"/>
          <p14:tracePt t="22715" x="5345113" y="1976438"/>
          <p14:tracePt t="22731" x="5354638" y="1976438"/>
          <p14:tracePt t="22747" x="5364163" y="1976438"/>
          <p14:tracePt t="22757" x="5375275" y="1976438"/>
          <p14:tracePt t="22764" x="5384800" y="1976438"/>
          <p14:tracePt t="22771" x="5395913" y="1976438"/>
          <p14:tracePt t="22779" x="5414963" y="1966913"/>
          <p14:tracePt t="22788" x="5426075" y="1966913"/>
          <p14:tracePt t="22795" x="5445125" y="1955800"/>
          <p14:tracePt t="22803" x="5456238" y="1955800"/>
          <p14:tracePt t="22812" x="5486400" y="1955800"/>
          <p14:tracePt t="22819" x="5505450" y="1955800"/>
          <p14:tracePt t="22827" x="5535613" y="1946275"/>
          <p14:tracePt t="22835" x="5567363" y="1946275"/>
          <p14:tracePt t="22843" x="5607050" y="1946275"/>
          <p14:tracePt t="22853" x="5637213" y="1936750"/>
          <p14:tracePt t="22860" x="5667375" y="1936750"/>
          <p14:tracePt t="22869" x="5697538" y="1936750"/>
          <p14:tracePt t="22875" x="5748338" y="1936750"/>
          <p14:tracePt t="22885" x="5768975" y="1925638"/>
          <p14:tracePt t="22893" x="5778500" y="1925638"/>
          <p14:tracePt t="22901" x="5788025" y="1925638"/>
          <p14:tracePt t="22918" x="5799138" y="1925638"/>
          <p14:tracePt t="23006" x="5808663" y="1925638"/>
          <p14:tracePt t="23191" x="5818188" y="1925638"/>
          <p14:tracePt t="23207" x="5838825" y="1925638"/>
          <p14:tracePt t="23215" x="5859463" y="1925638"/>
          <p14:tracePt t="23223" x="5878513" y="1925638"/>
          <p14:tracePt t="23231" x="5908675" y="1925638"/>
          <p14:tracePt t="23239" x="5919788" y="1925638"/>
          <p14:tracePt t="23249" x="5940425" y="1925638"/>
          <p14:tracePt t="23259" x="5959475" y="1925638"/>
          <p14:tracePt t="23267" x="5980113" y="1925638"/>
          <p14:tracePt t="23275" x="5989638" y="1925638"/>
          <p14:tracePt t="23291" x="6010275" y="1925638"/>
          <p14:tracePt t="23299" x="6019800" y="1925638"/>
          <p14:tracePt t="23307" x="6040438" y="1925638"/>
          <p14:tracePt t="23323" x="6061075" y="1925638"/>
          <p14:tracePt t="23331" x="6080125" y="1925638"/>
          <p14:tracePt t="23339" x="6091238" y="1925638"/>
          <p14:tracePt t="23347" x="6100763" y="1925638"/>
          <p14:tracePt t="23355" x="6111875" y="1925638"/>
          <p14:tracePt t="23391" x="6121400" y="1925638"/>
          <p14:tracePt t="23505" x="6142038" y="1925638"/>
          <p14:tracePt t="23513" x="6151563" y="1925638"/>
          <p14:tracePt t="23521" x="6191250" y="1925638"/>
          <p14:tracePt t="23529" x="6202363" y="1936750"/>
          <p14:tracePt t="23537" x="6251575" y="1936750"/>
          <p14:tracePt t="23545" x="6292850" y="1946275"/>
          <p14:tracePt t="23553" x="6353175" y="1946275"/>
          <p14:tracePt t="23561" x="6413500" y="1966913"/>
          <p14:tracePt t="23569" x="6473825" y="1966913"/>
          <p14:tracePt t="23577" x="6503988" y="1966913"/>
          <p14:tracePt t="23586" x="6545263" y="1976438"/>
          <p14:tracePt t="23593" x="6584950" y="1976438"/>
          <p14:tracePt t="23602" x="6605588" y="1987550"/>
          <p14:tracePt t="23609" x="6624638" y="1987550"/>
          <p14:tracePt t="23617" x="6645275" y="1987550"/>
          <p14:tracePt t="23641" x="6656388" y="1987550"/>
          <p14:tracePt t="23787" x="6665913" y="1987550"/>
          <p14:tracePt t="24231" x="6665913" y="1997075"/>
          <p14:tracePt t="24297" x="6656388" y="1997075"/>
          <p14:tracePt t="24392" x="6656388" y="2006600"/>
          <p14:tracePt t="24399" x="6624638" y="2047875"/>
          <p14:tracePt t="24407" x="6575425" y="2087563"/>
          <p14:tracePt t="24415" x="6503988" y="2159000"/>
          <p14:tracePt t="24423" x="6434138" y="2219325"/>
          <p14:tracePt t="24431" x="6323013" y="2309813"/>
          <p14:tracePt t="24439" x="6272213" y="2360613"/>
          <p14:tracePt t="24448" x="6151563" y="2511425"/>
          <p14:tracePt t="24455" x="6061075" y="2592388"/>
          <p14:tracePt t="24465" x="5970588" y="2703513"/>
          <p14:tracePt t="24471" x="5859463" y="2854325"/>
          <p14:tracePt t="24479" x="5768975" y="2965450"/>
          <p14:tracePt t="24487" x="5727700" y="3025775"/>
          <p14:tracePt t="24495" x="5637213" y="3187700"/>
          <p14:tracePt t="24503" x="5526088" y="3327400"/>
          <p14:tracePt t="24511" x="5475288" y="3408363"/>
          <p14:tracePt t="24519" x="5435600" y="3459163"/>
          <p14:tracePt t="24529" x="5395913" y="3549650"/>
          <p14:tracePt t="24535" x="5354638" y="3630613"/>
          <p14:tracePt t="24543" x="5303838" y="3681413"/>
          <p14:tracePt t="24551" x="5243513" y="3762375"/>
          <p14:tracePt t="24561" x="5192713" y="3811588"/>
          <p14:tracePt t="24569" x="5153025" y="3862388"/>
          <p14:tracePt t="24577" x="5143500" y="3883025"/>
          <p14:tracePt t="24585" x="5113338" y="3933825"/>
          <p14:tracePt t="24593" x="5092700" y="3963988"/>
          <p14:tracePt t="24601" x="5053013" y="4003675"/>
          <p14:tracePt t="24609" x="5021263" y="4033838"/>
          <p14:tracePt t="24617" x="4991100" y="4064000"/>
          <p14:tracePt t="24625" x="4972050" y="4084638"/>
          <p14:tracePt t="24633" x="4951413" y="4094163"/>
          <p14:tracePt t="24641" x="4930775" y="4114800"/>
          <p14:tracePt t="24649" x="4900613" y="4135438"/>
          <p14:tracePt t="24657" x="4870450" y="4154488"/>
          <p14:tracePt t="24666" x="4840288" y="4175125"/>
          <p14:tracePt t="24673" x="4789488" y="4195763"/>
          <p14:tracePt t="24683" x="4759325" y="4225925"/>
          <p14:tracePt t="24693" x="4729163" y="4246563"/>
          <p14:tracePt t="24701" x="4678363" y="4276725"/>
          <p14:tracePt t="24709" x="4598988" y="4316413"/>
          <p14:tracePt t="24717" x="4548188" y="4337050"/>
          <p14:tracePt t="24725" x="4508500" y="4367213"/>
          <p14:tracePt t="24733" x="4437063" y="4387850"/>
          <p14:tracePt t="24741" x="4376738" y="4418013"/>
          <p14:tracePt t="24749" x="4346575" y="4427538"/>
          <p14:tracePt t="24757" x="4316413" y="4448175"/>
          <p14:tracePt t="24765" x="4286250" y="4457700"/>
          <p14:tracePt t="24773" x="4256088" y="4467225"/>
          <p14:tracePt t="24782" x="4235450" y="4487863"/>
          <p14:tracePt t="24789" x="4205288" y="4487863"/>
          <p14:tracePt t="24797" x="4184650" y="4487863"/>
          <p14:tracePt t="24805" x="4175125" y="4497388"/>
          <p14:tracePt t="24813" x="4154488" y="4497388"/>
          <p14:tracePt t="24821" x="4154488" y="4508500"/>
          <p14:tracePt t="24831" x="4144963" y="4508500"/>
          <p14:tracePt t="24846" x="4124325" y="4508500"/>
          <p14:tracePt t="24855" x="4114800" y="4508500"/>
          <p14:tracePt t="24871" x="4094163" y="4508500"/>
          <p14:tracePt t="24887" x="4073525" y="4508500"/>
          <p14:tracePt t="24896" x="4043363" y="4508500"/>
          <p14:tracePt t="24903" x="4024313" y="4508500"/>
          <p14:tracePt t="24912" x="4003675" y="4508500"/>
          <p14:tracePt t="24919" x="3973513" y="4508500"/>
          <p14:tracePt t="24927" x="3962400" y="4508500"/>
          <p14:tracePt t="24935" x="3932238" y="4508500"/>
          <p14:tracePt t="24943" x="3913188" y="4508500"/>
          <p14:tracePt t="24951" x="3892550" y="4518025"/>
          <p14:tracePt t="24959" x="3871913" y="4518025"/>
          <p14:tracePt t="24967" x="3862388" y="4518025"/>
          <p14:tracePt t="24975" x="3852863" y="4518025"/>
          <p14:tracePt t="24983" x="3822700" y="4527550"/>
          <p14:tracePt t="24991" x="3802063" y="4538663"/>
          <p14:tracePt t="24999" x="3771900" y="4548188"/>
          <p14:tracePt t="25007" x="3760788" y="4559300"/>
          <p14:tracePt t="25015" x="3741738" y="4568825"/>
          <p14:tracePt t="25023" x="3730625" y="4568825"/>
          <p14:tracePt t="25031" x="3721100" y="4589463"/>
          <p14:tracePt t="25039" x="3721100" y="4598988"/>
          <p14:tracePt t="25047" x="3711575" y="4598988"/>
          <p14:tracePt t="25055" x="3700463" y="4608513"/>
          <p14:tracePt t="25063" x="3690938" y="4619625"/>
          <p14:tracePt t="25071" x="3681413" y="4619625"/>
          <p14:tracePt t="25079" x="3681413" y="4629150"/>
          <p14:tracePt t="25097" x="3681413" y="4638675"/>
          <p14:tracePt t="25141" x="3670300" y="4638675"/>
          <p14:tracePt t="25173" x="3670300" y="4649788"/>
          <p14:tracePt t="25189" x="3660775" y="4659313"/>
          <p14:tracePt t="25197" x="3660775" y="4668838"/>
          <p14:tracePt t="25205" x="3651250" y="4668838"/>
          <p14:tracePt t="25213" x="3640138" y="4679950"/>
          <p14:tracePt t="25221" x="3640138" y="4699000"/>
          <p14:tracePt t="25229" x="3640138" y="4710113"/>
          <p14:tracePt t="25237" x="3630613" y="4719638"/>
          <p14:tracePt t="25253" x="3619500" y="4730750"/>
          <p14:tracePt t="25260" x="3619500" y="4740275"/>
          <p14:tracePt t="25269" x="3609975" y="4749800"/>
          <p14:tracePt t="25277" x="3609975" y="4760913"/>
          <p14:tracePt t="25301" x="3600450" y="4760913"/>
          <p14:tracePt t="25310" x="3600450" y="4770438"/>
          <p14:tracePt t="25392" x="3600450" y="4779963"/>
          <p14:tracePt t="25410" x="3609975" y="4779963"/>
          <p14:tracePt t="25419" x="3609975" y="4791075"/>
          <p14:tracePt t="25427" x="3619500" y="4791075"/>
          <p14:tracePt t="25435" x="3630613" y="4791075"/>
          <p14:tracePt t="25451" x="3651250" y="4800600"/>
          <p14:tracePt t="25459" x="3660775" y="4800600"/>
          <p14:tracePt t="25467" x="3681413" y="4800600"/>
          <p14:tracePt t="25476" x="3690938" y="4800600"/>
          <p14:tracePt t="25483" x="3700463" y="4800600"/>
          <p14:tracePt t="25491" x="3721100" y="4800600"/>
          <p14:tracePt t="25499" x="3741738" y="4800600"/>
          <p14:tracePt t="25507" x="3760788" y="4800600"/>
          <p14:tracePt t="25515" x="3771900" y="4800600"/>
          <p14:tracePt t="25523" x="3790950" y="4800600"/>
          <p14:tracePt t="25531" x="3802063" y="4800600"/>
          <p14:tracePt t="25539" x="3822700" y="4800600"/>
          <p14:tracePt t="25547" x="3832225" y="4800600"/>
          <p14:tracePt t="25563" x="3852863" y="4800600"/>
          <p14:tracePt t="25571" x="3862388" y="4800600"/>
          <p14:tracePt t="25579" x="3871913" y="4800600"/>
          <p14:tracePt t="25587" x="3883025" y="4800600"/>
          <p14:tracePt t="25595" x="3892550" y="4800600"/>
          <p14:tracePt t="25605" x="3913188" y="4800600"/>
          <p14:tracePt t="25611" x="3922713" y="4800600"/>
          <p14:tracePt t="26260" x="3913188" y="4800600"/>
          <p14:tracePt t="26272" x="3902075" y="4800600"/>
          <p14:tracePt t="26282" x="3883025" y="4800600"/>
          <p14:tracePt t="26289" x="3852863" y="4800600"/>
          <p14:tracePt t="26298" x="3832225" y="4800600"/>
          <p14:tracePt t="26307" x="3781425" y="4800600"/>
          <p14:tracePt t="26314" x="3751263" y="4779963"/>
          <p14:tracePt t="26324" x="3690938" y="4749800"/>
          <p14:tracePt t="26330" x="3660775" y="4730750"/>
          <p14:tracePt t="26338" x="3630613" y="4689475"/>
          <p14:tracePt t="26347" x="3609975" y="4659313"/>
          <p14:tracePt t="26354" x="3570288" y="4629150"/>
          <p14:tracePt t="26363" x="3529013" y="4559300"/>
          <p14:tracePt t="26370" x="3498850" y="4518025"/>
          <p14:tracePt t="26377" x="3438525" y="4406900"/>
          <p14:tracePt t="26385" x="3408363" y="4376738"/>
          <p14:tracePt t="26393" x="3327400" y="4276725"/>
          <p14:tracePt t="26401" x="3287713" y="4195763"/>
          <p14:tracePt t="26409" x="3257550" y="4144963"/>
          <p14:tracePt t="26417" x="3216275" y="4075113"/>
          <p14:tracePt t="26425" x="3136900" y="3973513"/>
          <p14:tracePt t="26433" x="3106738" y="3922713"/>
          <p14:tracePt t="26441" x="3044825" y="3841750"/>
          <p14:tracePt t="26449" x="2974975" y="3721100"/>
          <p14:tracePt t="26457" x="2914650" y="3651250"/>
          <p14:tracePt t="26465" x="2863850" y="3579813"/>
          <p14:tracePt t="26475" x="2824163" y="3498850"/>
          <p14:tracePt t="26481" x="2763838" y="3419475"/>
          <p14:tracePt t="26489" x="2722563" y="3348038"/>
          <p14:tracePt t="26497" x="2682875" y="3278188"/>
          <p14:tracePt t="26505" x="2662238" y="3217863"/>
          <p14:tracePt t="26513" x="2622550" y="3155950"/>
          <p14:tracePt t="26521" x="2592388" y="3106738"/>
          <p14:tracePt t="26531" x="2571750" y="3055938"/>
          <p14:tracePt t="26540" x="2551113" y="3025775"/>
          <p14:tracePt t="26547" x="2530475" y="2965450"/>
          <p14:tracePt t="26555" x="2500313" y="2924175"/>
          <p14:tracePt t="26563" x="2470150" y="2874963"/>
          <p14:tracePt t="26570" x="2430463" y="2803525"/>
          <p14:tracePt t="26579" x="2390775" y="2752725"/>
          <p14:tracePt t="26587" x="2359025" y="2713038"/>
          <p14:tracePt t="26595" x="2319338" y="2662238"/>
          <p14:tracePt t="26604" x="2268538" y="2611438"/>
          <p14:tracePt t="26611" x="2259013" y="2601913"/>
          <p14:tracePt t="26619" x="2228850" y="2571750"/>
          <p14:tracePt t="26629" x="2208213" y="2551113"/>
          <p14:tracePt t="26639" x="2187575" y="2532063"/>
          <p14:tracePt t="26647" x="2187575" y="2520950"/>
          <p14:tracePt t="26655" x="2168525" y="2501900"/>
          <p14:tracePt t="26670" x="2147888" y="2481263"/>
          <p14:tracePt t="26679" x="2138363" y="2460625"/>
          <p14:tracePt t="26687" x="2117725" y="2439988"/>
          <p14:tracePt t="26695" x="2108200" y="2430463"/>
          <p14:tracePt t="26703" x="2087563" y="2420938"/>
          <p14:tracePt t="26711" x="2087563" y="2409825"/>
          <p14:tracePt t="26720" x="2078038" y="2409825"/>
          <p14:tracePt t="26727" x="2057400" y="2390775"/>
          <p14:tracePt t="26735" x="2036763" y="2379663"/>
          <p14:tracePt t="26743" x="2006600" y="2370138"/>
          <p14:tracePt t="26751" x="1997075" y="2349500"/>
          <p14:tracePt t="26759" x="1976438" y="2349500"/>
          <p14:tracePt t="26767" x="1966913" y="2339975"/>
          <p14:tracePt t="26775" x="1955800" y="2330450"/>
          <p14:tracePt t="26783" x="1946275" y="2330450"/>
          <p14:tracePt t="26799" x="1936750" y="2330450"/>
          <p14:tracePt t="26809" x="1925638" y="2330450"/>
          <p14:tracePt t="26815" x="1916113" y="2330450"/>
          <p14:tracePt t="26841" x="1895475" y="2330450"/>
          <p14:tracePt t="26849" x="1885950" y="2330450"/>
          <p14:tracePt t="26857" x="1865313" y="2330450"/>
          <p14:tracePt t="26865" x="1855788" y="2330450"/>
          <p14:tracePt t="26873" x="1835150" y="2330450"/>
          <p14:tracePt t="26881" x="1804988" y="2330450"/>
          <p14:tracePt t="26889" x="1774825" y="2330450"/>
          <p14:tracePt t="26897" x="1765300" y="2330450"/>
          <p14:tracePt t="26905" x="1735138" y="2330450"/>
          <p14:tracePt t="26913" x="1704975" y="2330450"/>
          <p14:tracePt t="26921" x="1673225" y="2330450"/>
          <p14:tracePt t="26929" x="1643063" y="2330450"/>
          <p14:tracePt t="26937" x="1612900" y="2330450"/>
          <p14:tracePt t="26945" x="1603375" y="2330450"/>
          <p14:tracePt t="26953" x="1582738" y="2330450"/>
          <p14:tracePt t="26961" x="1573213" y="2330450"/>
          <p14:tracePt t="26968" x="1552575" y="2330450"/>
          <p14:tracePt t="26987" x="1543050" y="2330450"/>
          <p14:tracePt t="26993" x="1533525" y="2330450"/>
          <p14:tracePt t="27164" x="1533525" y="2319338"/>
          <p14:tracePt t="27172" x="1543050" y="2319338"/>
          <p14:tracePt t="27187" x="1552575" y="2319338"/>
          <p14:tracePt t="27196" x="1573213" y="2309813"/>
          <p14:tracePt t="27203" x="1582738" y="2298700"/>
          <p14:tracePt t="27212" x="1593850" y="2289175"/>
          <p14:tracePt t="27219" x="1612900" y="2289175"/>
          <p14:tracePt t="27228" x="1624013" y="2289175"/>
          <p14:tracePt t="27235" x="1633538" y="2279650"/>
          <p14:tracePt t="27244" x="1643063" y="2279650"/>
          <p14:tracePt t="27260" x="1654175" y="2279650"/>
          <p14:tracePt t="27269" x="1663700" y="2279650"/>
          <p14:tracePt t="27275" x="1673225" y="2279650"/>
          <p14:tracePt t="27283" x="1684338" y="2279650"/>
          <p14:tracePt t="27307" x="1693863" y="2279650"/>
          <p14:tracePt t="27331" x="1704975" y="2279650"/>
          <p14:tracePt t="27429" x="1714500" y="2279650"/>
          <p14:tracePt t="27445" x="1724025" y="2279650"/>
          <p14:tracePt t="27460" x="1744663" y="2279650"/>
          <p14:tracePt t="27469" x="1765300" y="2279650"/>
          <p14:tracePt t="27477" x="1795463" y="2279650"/>
          <p14:tracePt t="27485" x="1825625" y="2289175"/>
          <p14:tracePt t="27493" x="1855788" y="2289175"/>
          <p14:tracePt t="27501" x="1895475" y="2298700"/>
          <p14:tracePt t="27509" x="1955800" y="2309813"/>
          <p14:tracePt t="27517" x="2006600" y="2309813"/>
          <p14:tracePt t="27525" x="2066925" y="2330450"/>
          <p14:tracePt t="27532" x="2108200" y="2330450"/>
          <p14:tracePt t="27541" x="2157413" y="2339975"/>
          <p14:tracePt t="27549" x="2259013" y="2339975"/>
          <p14:tracePt t="27557" x="2339975" y="2360613"/>
          <p14:tracePt t="27566" x="2400300" y="2360613"/>
          <p14:tracePt t="27573" x="2511425" y="2390775"/>
          <p14:tracePt t="27581" x="2571750" y="2390775"/>
          <p14:tracePt t="27589" x="2632075" y="2390775"/>
          <p14:tracePt t="27597" x="2671763" y="2390775"/>
          <p14:tracePt t="27605" x="2713038" y="2390775"/>
          <p14:tracePt t="27613" x="2743200" y="2400300"/>
          <p14:tracePt t="27621" x="2763838" y="2409825"/>
          <p14:tracePt t="27632" x="2773363" y="2409825"/>
          <p14:tracePt t="27791" x="2782888" y="2409825"/>
          <p14:tracePt t="27927" x="2794000" y="2400300"/>
          <p14:tracePt t="27937" x="2803525" y="2379663"/>
          <p14:tracePt t="27943" x="2824163" y="2370138"/>
          <p14:tracePt t="27953" x="2833688" y="2349500"/>
          <p14:tracePt t="27961" x="2854325" y="2339975"/>
          <p14:tracePt t="27969" x="2863850" y="2330450"/>
          <p14:tracePt t="27981" x="2873375" y="2319338"/>
          <p14:tracePt t="27985" x="2884488" y="2298700"/>
          <p14:tracePt t="27993" x="2894013" y="2279650"/>
          <p14:tracePt t="28001" x="2903538" y="2268538"/>
          <p14:tracePt t="28021" x="2914650" y="2259013"/>
          <p14:tracePt t="28331" x="2924175" y="2259013"/>
          <p14:tracePt t="28339" x="2935288" y="2259013"/>
          <p14:tracePt t="28355" x="2954338" y="2249488"/>
          <p14:tracePt t="28363" x="2974975" y="2249488"/>
          <p14:tracePt t="28371" x="2984500" y="2249488"/>
          <p14:tracePt t="28378" x="2995613" y="2249488"/>
          <p14:tracePt t="28387" x="3025775" y="2238375"/>
          <p14:tracePt t="28395" x="3055938" y="2238375"/>
          <p14:tracePt t="28403" x="3086100" y="2238375"/>
          <p14:tracePt t="28412" x="3116263" y="2238375"/>
          <p14:tracePt t="28419" x="3167063" y="2238375"/>
          <p14:tracePt t="28428" x="3197225" y="2238375"/>
          <p14:tracePt t="28435" x="3236913" y="2238375"/>
          <p14:tracePt t="28443" x="3267075" y="2238375"/>
          <p14:tracePt t="28451" x="3308350" y="2238375"/>
          <p14:tracePt t="28458" x="3338513" y="2238375"/>
          <p14:tracePt t="28467" x="3357563" y="2238375"/>
          <p14:tracePt t="28475" x="3368675" y="2238375"/>
          <p14:tracePt t="28493" x="3378200" y="2238375"/>
          <p14:tracePt t="29250" x="3387725" y="2238375"/>
          <p14:tracePt t="29256" x="3398838" y="2238375"/>
          <p14:tracePt t="29264" x="3408363" y="2238375"/>
          <p14:tracePt t="29274" x="3438525" y="2238375"/>
          <p14:tracePt t="29280" x="3498850" y="2228850"/>
          <p14:tracePt t="29290" x="3540125" y="2228850"/>
          <p14:tracePt t="29296" x="3600450" y="2228850"/>
          <p14:tracePt t="29305" x="3660775" y="2228850"/>
          <p14:tracePt t="29313" x="3700463" y="2228850"/>
          <p14:tracePt t="29320" x="3760788" y="2228850"/>
          <p14:tracePt t="29329" x="3781425" y="2228850"/>
          <p14:tracePt t="29340" x="3832225" y="2228850"/>
          <p14:tracePt t="29345" x="3883025" y="2228850"/>
          <p14:tracePt t="29354" x="3902075" y="2228850"/>
          <p14:tracePt t="29362" x="3922713" y="2228850"/>
          <p14:tracePt t="29370" x="3932238" y="2228850"/>
          <p14:tracePt t="29854" x="3952875" y="2228850"/>
          <p14:tracePt t="29860" x="3983038" y="2228850"/>
          <p14:tracePt t="29868" x="4024313" y="2228850"/>
          <p14:tracePt t="29876" x="4084638" y="2228850"/>
          <p14:tracePt t="29884" x="4124325" y="2228850"/>
          <p14:tracePt t="29892" x="4184650" y="2228850"/>
          <p14:tracePt t="29904" x="4256088" y="2228850"/>
          <p14:tracePt t="29909" x="4337050" y="2228850"/>
          <p14:tracePt t="29918" x="4427538" y="2228850"/>
          <p14:tracePt t="29927" x="4487863" y="2228850"/>
          <p14:tracePt t="29934" x="4527550" y="2228850"/>
          <p14:tracePt t="29942" x="4568825" y="2228850"/>
          <p14:tracePt t="29950" x="4587875" y="2228850"/>
          <p14:tracePt t="29959" x="4608513" y="2228850"/>
          <p14:tracePt t="29990" x="4618038" y="2228850"/>
          <p14:tracePt t="30555" x="4648200" y="2228850"/>
          <p14:tracePt t="30562" x="4699000" y="2228850"/>
          <p14:tracePt t="30570" x="4800600" y="2228850"/>
          <p14:tracePt t="30578" x="4891088" y="2228850"/>
          <p14:tracePt t="30586" x="5122863" y="2228850"/>
          <p14:tracePt t="30594" x="5294313" y="2228850"/>
          <p14:tracePt t="30602" x="5456238" y="2228850"/>
          <p14:tracePt t="30610" x="5688013" y="2238375"/>
          <p14:tracePt t="30618" x="5878513" y="2249488"/>
          <p14:tracePt t="30626" x="6030913" y="2249488"/>
          <p14:tracePt t="30634" x="6111875" y="2268538"/>
          <p14:tracePt t="30642" x="6221413" y="2279650"/>
          <p14:tracePt t="30650" x="6262688" y="2279650"/>
          <p14:tracePt t="30658" x="6272213" y="2279650"/>
          <p14:tracePt t="31102" x="6272213" y="2289175"/>
          <p14:tracePt t="31126" x="6251575" y="2298700"/>
          <p14:tracePt t="31134" x="6221413" y="2298700"/>
          <p14:tracePt t="31142" x="6191250" y="2309813"/>
          <p14:tracePt t="31150" x="6161088" y="2309813"/>
          <p14:tracePt t="31158" x="6111875" y="2319338"/>
          <p14:tracePt t="31166" x="6061075" y="2319338"/>
          <p14:tracePt t="31174" x="6000750" y="2330450"/>
          <p14:tracePt t="31184" x="5899150" y="2349500"/>
          <p14:tracePt t="31194" x="5818188" y="2349500"/>
          <p14:tracePt t="31202" x="5727700" y="2370138"/>
          <p14:tracePt t="31210" x="5627688" y="2390775"/>
          <p14:tracePt t="31219" x="5475288" y="2390775"/>
          <p14:tracePt t="31226" x="5284788" y="2400300"/>
          <p14:tracePt t="31236" x="5213350" y="2400300"/>
          <p14:tracePt t="31242" x="5041900" y="2400300"/>
          <p14:tracePt t="31250" x="4930775" y="2400300"/>
          <p14:tracePt t="31258" x="4849813" y="2400300"/>
          <p14:tracePt t="31266" x="4678363" y="2420938"/>
          <p14:tracePt t="31274" x="4568825" y="2420938"/>
          <p14:tracePt t="31282" x="4487863" y="2430463"/>
          <p14:tracePt t="31290" x="4325938" y="2430463"/>
          <p14:tracePt t="31298" x="4244975" y="2439988"/>
          <p14:tracePt t="31306" x="4073525" y="2460625"/>
          <p14:tracePt t="31314" x="3994150" y="2470150"/>
          <p14:tracePt t="31322" x="3841750" y="2490788"/>
          <p14:tracePt t="31332" x="3741738" y="2501900"/>
          <p14:tracePt t="31340" x="3651250" y="2511425"/>
          <p14:tracePt t="31348" x="3609975" y="2532063"/>
          <p14:tracePt t="31356" x="3529013" y="2532063"/>
          <p14:tracePt t="31364" x="3468688" y="2541588"/>
          <p14:tracePt t="31372" x="3408363" y="2541588"/>
          <p14:tracePt t="31380" x="3348038" y="2551113"/>
          <p14:tracePt t="31388" x="3287713" y="2551113"/>
          <p14:tracePt t="31396" x="3246438" y="2551113"/>
          <p14:tracePt t="31404" x="3186113" y="2551113"/>
          <p14:tracePt t="31413" x="3095625" y="2551113"/>
          <p14:tracePt t="31420" x="3055938" y="2551113"/>
          <p14:tracePt t="31430" x="2965450" y="2551113"/>
          <p14:tracePt t="31436" x="2813050" y="2551113"/>
          <p14:tracePt t="31444" x="2722563" y="2551113"/>
          <p14:tracePt t="31452" x="2632075" y="2551113"/>
          <p14:tracePt t="31460" x="2490788" y="2551113"/>
          <p14:tracePt t="31468" x="2379663" y="2551113"/>
          <p14:tracePt t="31476" x="2319338" y="2562225"/>
          <p14:tracePt t="31484" x="2228850" y="2562225"/>
          <p14:tracePt t="31492" x="2147888" y="2562225"/>
          <p14:tracePt t="31500" x="2078038" y="2562225"/>
          <p14:tracePt t="31508" x="1976438" y="2562225"/>
          <p14:tracePt t="31516" x="1946275" y="2562225"/>
          <p14:tracePt t="31524" x="1916113" y="2562225"/>
          <p14:tracePt t="31532" x="1885950" y="2562225"/>
          <p14:tracePt t="31540" x="1865313" y="2562225"/>
          <p14:tracePt t="31548" x="1855788" y="2562225"/>
          <p14:tracePt t="31556" x="1844675" y="2562225"/>
          <p14:tracePt t="31564" x="1835150" y="2562225"/>
          <p14:tracePt t="31572" x="1825625" y="2562225"/>
          <p14:tracePt t="31588" x="1814513" y="2562225"/>
          <p14:tracePt t="31606" x="1804988" y="2562225"/>
          <p14:tracePt t="31612" x="1784350" y="2562225"/>
          <p14:tracePt t="31622" x="1774825" y="2562225"/>
          <p14:tracePt t="31628" x="1765300" y="2562225"/>
          <p14:tracePt t="31638" x="1744663" y="2562225"/>
          <p14:tracePt t="31646" x="1724025" y="2562225"/>
          <p14:tracePt t="31654" x="1704975" y="2562225"/>
          <p14:tracePt t="31662" x="1673225" y="2562225"/>
          <p14:tracePt t="31670" x="1643063" y="2562225"/>
          <p14:tracePt t="31678" x="1633538" y="2562225"/>
          <p14:tracePt t="31686" x="1603375" y="2562225"/>
          <p14:tracePt t="31695" x="1573213" y="2562225"/>
          <p14:tracePt t="31702" x="1543050" y="2562225"/>
          <p14:tracePt t="31711" x="1492250" y="2562225"/>
          <p14:tracePt t="31718" x="1452563" y="2562225"/>
          <p14:tracePt t="31726" x="1422400" y="2562225"/>
          <p14:tracePt t="31734" x="1381125" y="2562225"/>
          <p14:tracePt t="31742" x="1362075" y="2562225"/>
          <p14:tracePt t="31750" x="1331913" y="2562225"/>
          <p14:tracePt t="31758" x="1300163" y="2562225"/>
          <p14:tracePt t="31766" x="1270000" y="2571750"/>
          <p14:tracePt t="31774" x="1260475" y="2571750"/>
          <p14:tracePt t="31790" x="1239838" y="2571750"/>
          <p14:tracePt t="32134" x="1250950" y="2571750"/>
          <p14:tracePt t="32141" x="1260475" y="2571750"/>
          <p14:tracePt t="32148" x="1270000" y="2571750"/>
          <p14:tracePt t="32160" x="1270000" y="2581275"/>
          <p14:tracePt t="32165" x="1281113" y="2581275"/>
          <p14:tracePt t="32183" x="1290638" y="2581275"/>
          <p14:tracePt t="32190" x="1300163" y="2592388"/>
          <p14:tracePt t="32199" x="1320800" y="2592388"/>
          <p14:tracePt t="32206" x="1341438" y="2601913"/>
          <p14:tracePt t="32214" x="1350963" y="2601913"/>
          <p14:tracePt t="32222" x="1371600" y="2601913"/>
          <p14:tracePt t="32230" x="1392238" y="2611438"/>
          <p14:tracePt t="32238" x="1411288" y="2611438"/>
          <p14:tracePt t="32247" x="1441450" y="2622550"/>
          <p14:tracePt t="32255" x="1462088" y="2622550"/>
          <p14:tracePt t="32262" x="1492250" y="2622550"/>
          <p14:tracePt t="32270" x="1503363" y="2632075"/>
          <p14:tracePt t="32278" x="1512888" y="2632075"/>
          <p14:tracePt t="32286" x="1533525" y="2632075"/>
          <p14:tracePt t="32294" x="1552575" y="2632075"/>
          <p14:tracePt t="32302" x="1563688" y="2632075"/>
          <p14:tracePt t="32310" x="1573213" y="2632075"/>
          <p14:tracePt t="32318" x="1582738" y="2632075"/>
          <p14:tracePt t="32326" x="1603375" y="2632075"/>
          <p14:tracePt t="32334" x="1612900" y="2632075"/>
          <p14:tracePt t="32350" x="1624013" y="2632075"/>
          <p14:tracePt t="32358" x="1633538" y="2632075"/>
          <p14:tracePt t="32366" x="1643063" y="2632075"/>
          <p14:tracePt t="32382" x="1654175" y="2632075"/>
          <p14:tracePt t="32422" x="1663700" y="2632075"/>
          <p14:tracePt t="32430" x="1673225" y="2632075"/>
          <p14:tracePt t="32438" x="1684338" y="2632075"/>
          <p14:tracePt t="32448" x="1693863" y="2632075"/>
          <p14:tracePt t="32464" x="1704975" y="2632075"/>
          <p14:tracePt t="32472" x="1714500" y="2622550"/>
          <p14:tracePt t="32480" x="1724025" y="2622550"/>
          <p14:tracePt t="32488" x="1735138" y="2622550"/>
          <p14:tracePt t="32496" x="1735138" y="2611438"/>
          <p14:tracePt t="32576" x="1744663" y="2611438"/>
          <p14:tracePt t="33036" x="1744663" y="2622550"/>
          <p14:tracePt t="33206" x="1744663" y="2632075"/>
          <p14:tracePt t="33294" x="1754188" y="2632075"/>
          <p14:tracePt t="33300" x="1754188" y="2641600"/>
          <p14:tracePt t="33310" x="1774825" y="2652713"/>
          <p14:tracePt t="33318" x="1774825" y="2662238"/>
          <p14:tracePt t="33326" x="1804988" y="2682875"/>
          <p14:tracePt t="33334" x="1825625" y="2692400"/>
          <p14:tracePt t="33342" x="1876425" y="2713038"/>
          <p14:tracePt t="33350" x="1916113" y="2722563"/>
          <p14:tracePt t="33358" x="1955800" y="2733675"/>
          <p14:tracePt t="33366" x="1985963" y="2743200"/>
          <p14:tracePt t="33374" x="2036763" y="2743200"/>
          <p14:tracePt t="33382" x="2078038" y="2752725"/>
          <p14:tracePt t="33390" x="2108200" y="2752725"/>
          <p14:tracePt t="33398" x="2138363" y="2752725"/>
          <p14:tracePt t="33406" x="2157413" y="2752725"/>
          <p14:tracePt t="33414" x="2168525" y="2752725"/>
          <p14:tracePt t="33422" x="2187575" y="2752725"/>
          <p14:tracePt t="33430" x="2208213" y="2752725"/>
          <p14:tracePt t="33438" x="2219325" y="2752725"/>
          <p14:tracePt t="33446" x="2228850" y="2752725"/>
          <p14:tracePt t="33520" x="2238375" y="2752725"/>
          <p14:tracePt t="33550" x="2249488" y="2752725"/>
          <p14:tracePt t="33568" x="2259013" y="2752725"/>
          <p14:tracePt t="33574" x="2268538" y="2752725"/>
          <p14:tracePt t="33590" x="2289175" y="2743200"/>
          <p14:tracePt t="33600" x="2319338" y="2733675"/>
          <p14:tracePt t="33608" x="2349500" y="2703513"/>
          <p14:tracePt t="33616" x="2379663" y="2692400"/>
          <p14:tracePt t="33624" x="2420938" y="2682875"/>
          <p14:tracePt t="33632" x="2430463" y="2673350"/>
          <p14:tracePt t="33640" x="2451100" y="2652713"/>
          <p14:tracePt t="33647" x="2470150" y="2641600"/>
          <p14:tracePt t="33656" x="2490788" y="2641600"/>
          <p14:tracePt t="33664" x="2511425" y="2632075"/>
          <p14:tracePt t="33672" x="2520950" y="2632075"/>
          <p14:tracePt t="33680" x="2530475" y="2632075"/>
          <p14:tracePt t="33688" x="2541588" y="2622550"/>
          <p14:tracePt t="33712" x="2551113" y="2611438"/>
          <p14:tracePt t="33802" x="2560638" y="2611438"/>
          <p14:tracePt t="33816" x="2571750" y="2611438"/>
          <p14:tracePt t="33824" x="2581275" y="2601913"/>
          <p14:tracePt t="33832" x="2592388" y="2601913"/>
          <p14:tracePt t="33840" x="2611438" y="2601913"/>
          <p14:tracePt t="33851" x="2622550" y="2601913"/>
          <p14:tracePt t="33856" x="2632075" y="2592388"/>
          <p14:tracePt t="33867" x="2641600" y="2592388"/>
          <p14:tracePt t="33874" x="2652713" y="2592388"/>
          <p14:tracePt t="33882" x="2671763" y="2581275"/>
          <p14:tracePt t="33890" x="2692400" y="2581275"/>
          <p14:tracePt t="33898" x="2732088" y="2581275"/>
          <p14:tracePt t="33906" x="2763838" y="2571750"/>
          <p14:tracePt t="33914" x="2794000" y="2571750"/>
          <p14:tracePt t="33922" x="2813050" y="2571750"/>
          <p14:tracePt t="33930" x="2843213" y="2571750"/>
          <p14:tracePt t="33938" x="2884488" y="2571750"/>
          <p14:tracePt t="33946" x="2914650" y="2571750"/>
          <p14:tracePt t="33954" x="2944813" y="2571750"/>
          <p14:tracePt t="33962" x="2974975" y="2571750"/>
          <p14:tracePt t="33982" x="3055938" y="2571750"/>
          <p14:tracePt t="33986" x="3086100" y="2571750"/>
          <p14:tracePt t="33994" x="3125788" y="2571750"/>
          <p14:tracePt t="34002" x="3167063" y="2581275"/>
          <p14:tracePt t="34010" x="3206750" y="2581275"/>
          <p14:tracePt t="34018" x="3246438" y="2581275"/>
          <p14:tracePt t="34026" x="3297238" y="2581275"/>
          <p14:tracePt t="34034" x="3327400" y="2581275"/>
          <p14:tracePt t="34042" x="3357563" y="2581275"/>
          <p14:tracePt t="34052" x="3378200" y="2581275"/>
          <p14:tracePt t="34058" x="3387725" y="2581275"/>
          <p14:tracePt t="34066" x="3398838" y="2581275"/>
          <p14:tracePt t="34074" x="3408363" y="2581275"/>
          <p14:tracePt t="34172" x="3417888" y="2581275"/>
          <p14:tracePt t="34188" x="3429000" y="2581275"/>
          <p14:tracePt t="34212" x="3438525" y="2581275"/>
          <p14:tracePt t="34358" x="3449638" y="2581275"/>
          <p14:tracePt t="34402" x="3459163" y="2581275"/>
          <p14:tracePt t="34417" x="3468688" y="2581275"/>
          <p14:tracePt t="34433" x="3479800" y="2581275"/>
          <p14:tracePt t="34441" x="3489325" y="2581275"/>
          <p14:tracePt t="34466" x="3498850" y="2581275"/>
          <p14:tracePt t="34474" x="3498850" y="2571750"/>
          <p14:tracePt t="34482" x="3519488" y="2571750"/>
          <p14:tracePt t="34490" x="3529013" y="2571750"/>
          <p14:tracePt t="34506" x="3540125" y="2571750"/>
          <p14:tracePt t="34514" x="3559175" y="2571750"/>
          <p14:tracePt t="34522" x="3579813" y="2562225"/>
          <p14:tracePt t="34530" x="3589338" y="2562225"/>
          <p14:tracePt t="34547" x="3609975" y="2562225"/>
          <p14:tracePt t="34554" x="3619500" y="2562225"/>
          <p14:tracePt t="34563" x="3640138" y="2562225"/>
          <p14:tracePt t="34578" x="3651250" y="2551113"/>
          <p14:tracePt t="34586" x="3670300" y="2551113"/>
          <p14:tracePt t="34593" x="3681413" y="2551113"/>
          <p14:tracePt t="34610" x="3690938" y="2551113"/>
          <p14:tracePt t="34832" x="3700463" y="2551113"/>
          <p14:tracePt t="34840" x="3721100" y="2551113"/>
          <p14:tracePt t="34848" x="3741738" y="2551113"/>
          <p14:tracePt t="34856" x="3751263" y="2551113"/>
          <p14:tracePt t="34863" x="3781425" y="2551113"/>
          <p14:tracePt t="34872" x="3802063" y="2551113"/>
          <p14:tracePt t="34880" x="3832225" y="2551113"/>
          <p14:tracePt t="34887" x="3852863" y="2562225"/>
          <p14:tracePt t="34895" x="3883025" y="2562225"/>
          <p14:tracePt t="34904" x="3913188" y="2562225"/>
          <p14:tracePt t="34912" x="3932238" y="2562225"/>
          <p14:tracePt t="34922" x="3962400" y="2571750"/>
          <p14:tracePt t="34932" x="4003675" y="2571750"/>
          <p14:tracePt t="34939" x="4033838" y="2571750"/>
          <p14:tracePt t="34948" x="4064000" y="2581275"/>
          <p14:tracePt t="34955" x="4084638" y="2581275"/>
          <p14:tracePt t="34964" x="4103688" y="2581275"/>
          <p14:tracePt t="34980" x="4144963" y="2592388"/>
          <p14:tracePt t="34989" x="4154488" y="2592388"/>
          <p14:tracePt t="34998" x="4165600" y="2592388"/>
          <p14:tracePt t="35005" x="4184650" y="2592388"/>
          <p14:tracePt t="35014" x="4195763" y="2592388"/>
          <p14:tracePt t="35030" x="4205288" y="2592388"/>
          <p14:tracePt t="35037" x="4214813" y="2592388"/>
          <p14:tracePt t="35216" x="4225925" y="2592388"/>
          <p14:tracePt t="35240" x="4235450" y="2592388"/>
          <p14:tracePt t="35273" x="4244975" y="2592388"/>
          <p14:tracePt t="35281" x="4256088" y="2592388"/>
          <p14:tracePt t="35288" x="4265613" y="2592388"/>
          <p14:tracePt t="35296" x="4286250" y="2592388"/>
          <p14:tracePt t="35304" x="4295775" y="2592388"/>
          <p14:tracePt t="35311" x="4305300" y="2592388"/>
          <p14:tracePt t="35319" x="4325938" y="2592388"/>
          <p14:tracePt t="35327" x="4346575" y="2592388"/>
          <p14:tracePt t="35335" x="4367213" y="2581275"/>
          <p14:tracePt t="35343" x="4376738" y="2581275"/>
          <p14:tracePt t="35351" x="4386263" y="2581275"/>
          <p14:tracePt t="35359" x="4397375" y="2581275"/>
          <p14:tracePt t="35574" x="4406900" y="2581275"/>
          <p14:tracePt t="35581" x="4416425" y="2581275"/>
          <p14:tracePt t="35590" x="4427538" y="2581275"/>
          <p14:tracePt t="35598" x="4446588" y="2581275"/>
          <p14:tracePt t="35605" x="4467225" y="2581275"/>
          <p14:tracePt t="35614" x="4487863" y="2592388"/>
          <p14:tracePt t="35621" x="4518025" y="2592388"/>
          <p14:tracePt t="35629" x="4527550" y="2592388"/>
          <p14:tracePt t="35638" x="4548188" y="2592388"/>
          <p14:tracePt t="35646" x="4568825" y="2592388"/>
          <p14:tracePt t="35653" x="4598988" y="2592388"/>
          <p14:tracePt t="35661" x="4618038" y="2592388"/>
          <p14:tracePt t="35669" x="4638675" y="2592388"/>
          <p14:tracePt t="35677" x="4648200" y="2592388"/>
          <p14:tracePt t="35686" x="4659313" y="2592388"/>
          <p14:tracePt t="35693" x="4668838" y="2592388"/>
          <p14:tracePt t="35701" x="4678363" y="2592388"/>
          <p14:tracePt t="35742" x="4689475" y="2592388"/>
          <p14:tracePt t="35872" x="4699000" y="2592388"/>
          <p14:tracePt t="35880" x="4710113" y="2592388"/>
          <p14:tracePt t="35887" x="4729163" y="2592388"/>
          <p14:tracePt t="35896" x="4749800" y="2592388"/>
          <p14:tracePt t="35903" x="4779963" y="2592388"/>
          <p14:tracePt t="35912" x="4810125" y="2592388"/>
          <p14:tracePt t="35919" x="4849813" y="2581275"/>
          <p14:tracePt t="35927" x="4881563" y="2581275"/>
          <p14:tracePt t="35935" x="4921250" y="2581275"/>
          <p14:tracePt t="35945" x="4951413" y="2562225"/>
          <p14:tracePt t="35956" x="4991100" y="2562225"/>
          <p14:tracePt t="35963" x="5021263" y="2562225"/>
          <p14:tracePt t="35971" x="5053013" y="2562225"/>
          <p14:tracePt t="35990" x="5113338" y="2562225"/>
          <p14:tracePt t="35997" x="5132388" y="2562225"/>
          <p14:tracePt t="36003" x="5153025" y="2562225"/>
          <p14:tracePt t="36012" x="5162550" y="2562225"/>
          <p14:tracePt t="36019" x="5173663" y="2562225"/>
          <p14:tracePt t="36035" x="5183188" y="2562225"/>
          <p14:tracePt t="36051" x="5192713" y="2562225"/>
          <p14:tracePt t="36060" x="5203825" y="2562225"/>
          <p14:tracePt t="36067" x="5213350" y="2551113"/>
          <p14:tracePt t="36084" x="5224463" y="2551113"/>
          <p14:tracePt t="36099" x="5233988" y="2541588"/>
          <p14:tracePt t="36110" x="5243513" y="2541588"/>
          <p14:tracePt t="36125" x="5254625" y="2541588"/>
          <p14:tracePt t="36158" x="5264150" y="2541588"/>
          <p14:tracePt t="36165" x="5273675" y="2541588"/>
          <p14:tracePt t="36173" x="5284788" y="2541588"/>
          <p14:tracePt t="36182" x="5294313" y="2541588"/>
          <p14:tracePt t="36189" x="5303838" y="2541588"/>
          <p14:tracePt t="36198" x="5324475" y="2541588"/>
          <p14:tracePt t="36206" x="5345113" y="2541588"/>
          <p14:tracePt t="36213" x="5364163" y="2541588"/>
          <p14:tracePt t="36222" x="5375275" y="2541588"/>
          <p14:tracePt t="36229" x="5395913" y="2541588"/>
          <p14:tracePt t="36239" x="5426075" y="2541588"/>
          <p14:tracePt t="36246" x="5445125" y="2541588"/>
          <p14:tracePt t="36253" x="5465763" y="2541588"/>
          <p14:tracePt t="36261" x="5495925" y="2541588"/>
          <p14:tracePt t="36269" x="5505450" y="2541588"/>
          <p14:tracePt t="36277" x="5516563" y="2541588"/>
          <p14:tracePt t="36285" x="5535613" y="2541588"/>
          <p14:tracePt t="36293" x="5546725" y="2541588"/>
          <p14:tracePt t="36305" x="5556250" y="2541588"/>
          <p14:tracePt t="36322" x="5567363" y="2541588"/>
          <p14:tracePt t="36330" x="5576888" y="2541588"/>
          <p14:tracePt t="36338" x="5586413" y="2541588"/>
          <p14:tracePt t="36345" x="5597525" y="2551113"/>
          <p14:tracePt t="36363" x="5607050" y="2551113"/>
          <p14:tracePt t="36369" x="5627688" y="2551113"/>
          <p14:tracePt t="36380" x="5637213" y="2551113"/>
          <p14:tracePt t="36385" x="5646738" y="2551113"/>
          <p14:tracePt t="36395" x="5657850" y="2562225"/>
          <p14:tracePt t="36401" x="5667375" y="2562225"/>
          <p14:tracePt t="36411" x="5676900" y="2562225"/>
          <p14:tracePt t="36421" x="5697538" y="2562225"/>
          <p14:tracePt t="36435" x="5718175" y="2562225"/>
          <p14:tracePt t="36451" x="5737225" y="2562225"/>
          <p14:tracePt t="36459" x="5748338" y="2562225"/>
          <p14:tracePt t="36476" x="5768975" y="2562225"/>
          <p14:tracePt t="36483" x="5788025" y="2571750"/>
          <p14:tracePt t="36491" x="5808663" y="2571750"/>
          <p14:tracePt t="36499" x="5829300" y="2571750"/>
          <p14:tracePt t="36507" x="5838825" y="2571750"/>
          <p14:tracePt t="36515" x="5868988" y="2571750"/>
          <p14:tracePt t="36523" x="5889625" y="2571750"/>
          <p14:tracePt t="36532" x="5919788" y="2581275"/>
          <p14:tracePt t="36539" x="5949950" y="2581275"/>
          <p14:tracePt t="36547" x="5980113" y="2581275"/>
          <p14:tracePt t="36555" x="6010275" y="2581275"/>
          <p14:tracePt t="36563" x="6030913" y="2581275"/>
          <p14:tracePt t="36571" x="6061075" y="2581275"/>
          <p14:tracePt t="36579" x="6091238" y="2581275"/>
          <p14:tracePt t="36587" x="6111875" y="2581275"/>
          <p14:tracePt t="36595" x="6130925" y="2592388"/>
          <p14:tracePt t="36603" x="6151563" y="2592388"/>
          <p14:tracePt t="36611" x="6161088" y="2592388"/>
          <p14:tracePt t="36620" x="6181725" y="2592388"/>
          <p14:tracePt t="36627" x="6202363" y="2592388"/>
          <p14:tracePt t="36637" x="6211888" y="2592388"/>
          <p14:tracePt t="36643" x="6221413" y="2592388"/>
          <p14:tracePt t="36653" x="6232525" y="2592388"/>
          <p14:tracePt t="36663" x="6251575" y="2592388"/>
          <p14:tracePt t="36673" x="6272213" y="2592388"/>
          <p14:tracePt t="36679" x="6283325" y="2592388"/>
          <p14:tracePt t="36689" x="6302375" y="2592388"/>
          <p14:tracePt t="36697" x="6323013" y="2592388"/>
          <p14:tracePt t="36705" x="6343650" y="2592388"/>
          <p14:tracePt t="36713" x="6362700" y="2592388"/>
          <p14:tracePt t="36721" x="6392863" y="2592388"/>
          <p14:tracePt t="36729" x="6403975" y="2592388"/>
          <p14:tracePt t="36737" x="6423025" y="2592388"/>
          <p14:tracePt t="36745" x="6443663" y="2592388"/>
          <p14:tracePt t="36753" x="6464300" y="2592388"/>
          <p14:tracePt t="36762" x="6473825" y="2592388"/>
          <p14:tracePt t="36777" x="6484938" y="2592388"/>
          <p14:tracePt t="36793" x="6494463" y="2592388"/>
          <p14:tracePt t="36802" x="6503988" y="2592388"/>
          <p14:tracePt t="36809" x="6515100" y="2592388"/>
          <p14:tracePt t="36817" x="6524625" y="2592388"/>
          <p14:tracePt t="36825" x="6534150" y="2592388"/>
          <p14:tracePt t="36833" x="6554788" y="2592388"/>
          <p14:tracePt t="36841" x="6564313" y="2592388"/>
          <p14:tracePt t="36849" x="6575425" y="2592388"/>
          <p14:tracePt t="36857" x="6584950" y="2592388"/>
          <p14:tracePt t="36865" x="6605588" y="2592388"/>
          <p14:tracePt t="36877" x="6624638" y="2592388"/>
          <p14:tracePt t="36885" x="6635750" y="2592388"/>
          <p14:tracePt t="36893" x="6645275" y="2592388"/>
          <p14:tracePt t="36901" x="6656388" y="2592388"/>
          <p14:tracePt t="36909" x="6675438" y="2592388"/>
          <p14:tracePt t="36918" x="6705600" y="2592388"/>
          <p14:tracePt t="36925" x="6716713" y="2592388"/>
          <p14:tracePt t="36933" x="6746875" y="2592388"/>
          <p14:tracePt t="36942" x="6777038" y="2592388"/>
          <p14:tracePt t="36951" x="6807200" y="2592388"/>
          <p14:tracePt t="36957" x="6837363" y="2592388"/>
          <p14:tracePt t="36968" x="6867525" y="2592388"/>
          <p14:tracePt t="36975" x="6897688" y="2592388"/>
          <p14:tracePt t="36985" x="6927850" y="2601913"/>
          <p14:tracePt t="36991" x="6948488" y="2601913"/>
          <p14:tracePt t="36999" x="6967538" y="2601913"/>
          <p14:tracePt t="37007" x="6978650" y="2601913"/>
          <p14:tracePt t="37015" x="6988175" y="2601913"/>
          <p14:tracePt t="37023" x="7008813" y="2611438"/>
          <p14:tracePt t="37031" x="7029450" y="2611438"/>
          <p14:tracePt t="37039" x="7048500" y="2611438"/>
          <p14:tracePt t="37047" x="7069138" y="2611438"/>
          <p14:tracePt t="37055" x="7089775" y="2611438"/>
          <p14:tracePt t="37063" x="7099300" y="2611438"/>
          <p14:tracePt t="37071" x="7108825" y="2611438"/>
          <p14:tracePt t="37079" x="7119938" y="2611438"/>
          <p14:tracePt t="37087" x="7138988" y="2611438"/>
          <p14:tracePt t="37103" x="7150100" y="2611438"/>
          <p14:tracePt t="37111" x="7170738" y="2611438"/>
          <p14:tracePt t="37119" x="7180263" y="2611438"/>
          <p14:tracePt t="37137" x="7200900" y="2611438"/>
          <p14:tracePt t="37143" x="7210425" y="2611438"/>
          <p14:tracePt t="37151" x="7219950" y="2611438"/>
          <p14:tracePt t="37159" x="7231063" y="2611438"/>
          <p14:tracePt t="37167" x="7240588" y="2611438"/>
          <p14:tracePt t="37175" x="7261225" y="2611438"/>
          <p14:tracePt t="37184" x="7270750" y="2611438"/>
          <p14:tracePt t="37191" x="7291388" y="2611438"/>
          <p14:tracePt t="37201" x="7300913" y="2611438"/>
          <p14:tracePt t="37207" x="7331075" y="2611438"/>
          <p14:tracePt t="37216" x="7351713" y="2611438"/>
          <p14:tracePt t="37225" x="7372350" y="2611438"/>
          <p14:tracePt t="37231" x="7391400" y="2611438"/>
          <p14:tracePt t="37241" x="7402513" y="2611438"/>
          <p14:tracePt t="37257" x="7412038" y="2601913"/>
          <p14:tracePt t="37266" x="7421563" y="2601913"/>
          <p14:tracePt t="37273" x="7432675" y="2601913"/>
          <p14:tracePt t="37281" x="7442200" y="2601913"/>
          <p14:tracePt t="37305" x="7451725" y="2601913"/>
          <p14:tracePt t="37313" x="7462838" y="2601913"/>
          <p14:tracePt t="37321" x="7472363" y="2601913"/>
          <p14:tracePt t="37337" x="7481888" y="2601913"/>
          <p14:tracePt t="37353" x="7493000" y="2601913"/>
          <p14:tracePt t="37361" x="7513638" y="2601913"/>
          <p14:tracePt t="37369" x="7532688" y="2601913"/>
          <p14:tracePt t="37389" x="7562850" y="2601913"/>
          <p14:tracePt t="37397" x="7583488" y="2592388"/>
          <p14:tracePt t="37405" x="7604125" y="2592388"/>
          <p14:tracePt t="37413" x="7623175" y="2592388"/>
          <p14:tracePt t="37421" x="7653338" y="2592388"/>
          <p14:tracePt t="37429" x="7683500" y="2592388"/>
          <p14:tracePt t="37437" x="7694613" y="2592388"/>
          <p14:tracePt t="37445" x="7724775" y="2592388"/>
          <p14:tracePt t="37453" x="7745413" y="2592388"/>
          <p14:tracePt t="37461" x="7754938" y="2592388"/>
          <p14:tracePt t="37469" x="7764463" y="2592388"/>
          <p14:tracePt t="37477" x="7775575" y="2592388"/>
          <p14:tracePt t="37485" x="7785100" y="2592388"/>
          <p14:tracePt t="37493" x="7794625" y="2592388"/>
          <p14:tracePt t="37503" x="7805738" y="2592388"/>
          <p14:tracePt t="37517" x="7815263" y="2592388"/>
          <p14:tracePt t="37652" x="7824788" y="2592388"/>
          <p14:tracePt t="37659" x="7835900" y="2592388"/>
          <p14:tracePt t="37667" x="7854950" y="2592388"/>
          <p14:tracePt t="37675" x="7866063" y="2592388"/>
          <p14:tracePt t="37683" x="7875588" y="2592388"/>
          <p14:tracePt t="37691" x="7905750" y="2592388"/>
          <p14:tracePt t="37699" x="7947025" y="2592388"/>
          <p14:tracePt t="37707" x="7996238" y="2592388"/>
          <p14:tracePt t="37715" x="8037513" y="2592388"/>
          <p14:tracePt t="37723" x="8067675" y="2592388"/>
          <p14:tracePt t="37731" x="8097838" y="2592388"/>
          <p14:tracePt t="37739" x="8128000" y="2592388"/>
          <p14:tracePt t="37747" x="8148638" y="2592388"/>
          <p14:tracePt t="37755" x="8158163" y="2592388"/>
          <p14:tracePt t="37764" x="8178800" y="2592388"/>
          <p14:tracePt t="37771" x="8188325" y="2592388"/>
          <p14:tracePt t="37780" x="8197850" y="2592388"/>
          <p14:tracePt t="37789" x="8208963" y="2592388"/>
          <p14:tracePt t="37813" x="8218488" y="2592388"/>
          <p14:tracePt t="37830" x="8229600" y="2592388"/>
          <p14:tracePt t="37837" x="8239125" y="2592388"/>
          <p14:tracePt t="37845" x="8239125" y="2581275"/>
          <p14:tracePt t="37853" x="8248650" y="2581275"/>
          <p14:tracePt t="37869" x="8259763" y="2571750"/>
          <p14:tracePt t="37877" x="8269288" y="2571750"/>
          <p14:tracePt t="37885" x="8278813" y="2571750"/>
          <p14:tracePt t="37901" x="8289925" y="2562225"/>
          <p14:tracePt t="37909" x="8299450" y="2562225"/>
          <p14:tracePt t="37917" x="8308975" y="2562225"/>
          <p14:tracePt t="37925" x="8320088" y="2551113"/>
          <p14:tracePt t="37941" x="8329613" y="2551113"/>
          <p14:tracePt t="37949" x="8350250" y="2551113"/>
          <p14:tracePt t="37957" x="8359775" y="2551113"/>
          <p14:tracePt t="37965" x="8369300" y="2551113"/>
          <p14:tracePt t="37973" x="8389938" y="2541588"/>
          <p14:tracePt t="37981" x="8410575" y="2541588"/>
          <p14:tracePt t="37998" x="8440738" y="2532063"/>
          <p14:tracePt t="38013" x="8450263" y="2532063"/>
          <p14:tracePt t="38021" x="8470900" y="2532063"/>
          <p14:tracePt t="38030" x="8480425" y="2520950"/>
          <p14:tracePt t="38037" x="8491538" y="2520950"/>
          <p14:tracePt t="38046" x="8501063" y="2520950"/>
          <p14:tracePt t="38053" x="8521700" y="2520950"/>
          <p14:tracePt t="38062" x="8531225" y="2520950"/>
          <p14:tracePt t="38071" x="8551863" y="2520950"/>
          <p14:tracePt t="38077" x="8561388" y="2511425"/>
          <p14:tracePt t="38087" x="8572500" y="2511425"/>
          <p14:tracePt t="38096" x="8582025" y="2511425"/>
          <p14:tracePt t="38113" x="8591550" y="2511425"/>
          <p14:tracePt t="38425" x="8602663" y="2511425"/>
          <p14:tracePt t="38433" x="8621713" y="2511425"/>
          <p14:tracePt t="38441" x="8642350" y="2511425"/>
          <p14:tracePt t="38449" x="8662988" y="2511425"/>
          <p14:tracePt t="38457" x="8712200" y="2511425"/>
          <p14:tracePt t="38465" x="8732838" y="2511425"/>
          <p14:tracePt t="38473" x="8763000" y="2511425"/>
          <p14:tracePt t="38481" x="8793163" y="2511425"/>
          <p14:tracePt t="38489" x="8834438" y="2511425"/>
          <p14:tracePt t="38497" x="8883650" y="2511425"/>
          <p14:tracePt t="38505" x="8924925" y="2511425"/>
          <p14:tracePt t="38513" x="8985250" y="2511425"/>
          <p14:tracePt t="38521" x="9024938" y="2511425"/>
          <p14:tracePt t="38529" x="9066213" y="2520950"/>
          <p14:tracePt t="38537" x="9096375" y="2520950"/>
          <p14:tracePt t="38545" x="9136063" y="2520950"/>
          <p14:tracePt t="38553" x="9166225" y="2532063"/>
          <p14:tracePt t="38561" x="9186863" y="2532063"/>
          <p14:tracePt t="38569" x="9207500" y="2532063"/>
          <p14:tracePt t="38577" x="9217025" y="2532063"/>
          <p14:tracePt t="39103" x="9217025" y="2541588"/>
          <p14:tracePt t="39178" x="9217025" y="2551113"/>
          <p14:tracePt t="39201" x="9217025" y="2562225"/>
          <p14:tracePt t="39210" x="9186863" y="2562225"/>
          <p14:tracePt t="39217" x="9136063" y="2562225"/>
          <p14:tracePt t="39224" x="9075738" y="2571750"/>
          <p14:tracePt t="39232" x="8994775" y="2571750"/>
          <p14:tracePt t="39242" x="8883650" y="2571750"/>
          <p14:tracePt t="39248" x="8783638" y="2571750"/>
          <p14:tracePt t="39256" x="8723313" y="2581275"/>
          <p14:tracePt t="39264" x="8591550" y="2601913"/>
          <p14:tracePt t="39272" x="8420100" y="2611438"/>
          <p14:tracePt t="39280" x="8248650" y="2632075"/>
          <p14:tracePt t="39288" x="8077200" y="2641600"/>
          <p14:tracePt t="39296" x="7866063" y="2673350"/>
          <p14:tracePt t="39304" x="7553325" y="2692400"/>
          <p14:tracePt t="39311" x="7119938" y="2743200"/>
          <p14:tracePt t="39319" x="6594475" y="2813050"/>
          <p14:tracePt t="39327" x="6161088" y="2844800"/>
          <p14:tracePt t="39335" x="5748338" y="2844800"/>
          <p14:tracePt t="39343" x="5273675" y="2863850"/>
          <p14:tracePt t="39351" x="4729163" y="2884488"/>
          <p14:tracePt t="39359" x="4275138" y="2884488"/>
          <p14:tracePt t="39367" x="3883025" y="2884488"/>
          <p14:tracePt t="39375" x="3498850" y="2914650"/>
          <p14:tracePt t="39383" x="3327400" y="2924175"/>
          <p14:tracePt t="39391" x="3186113" y="2944813"/>
          <p14:tracePt t="39399" x="2984500" y="2954338"/>
          <p14:tracePt t="39407" x="2903538" y="2984500"/>
          <p14:tracePt t="39415" x="2843213" y="2995613"/>
          <p14:tracePt t="39423" x="2813050" y="2995613"/>
          <p14:tracePt t="39431" x="2752725" y="3016250"/>
          <p14:tracePt t="39439" x="2722563" y="3025775"/>
          <p14:tracePt t="39447" x="2682875" y="3035300"/>
          <p14:tracePt t="39456" x="2641600" y="3065463"/>
          <p14:tracePt t="39463" x="2571750" y="3076575"/>
          <p14:tracePt t="39472" x="2490788" y="3086100"/>
          <p14:tracePt t="39479" x="2409825" y="3116263"/>
          <p14:tracePt t="39488" x="2349500" y="3125788"/>
          <p14:tracePt t="39495" x="2289175" y="3125788"/>
          <p14:tracePt t="39505" x="2219325" y="3136900"/>
          <p14:tracePt t="39511" x="2157413" y="3155950"/>
          <p14:tracePt t="39522" x="2087563" y="3167063"/>
          <p14:tracePt t="39529" x="2057400" y="3176588"/>
          <p14:tracePt t="39537" x="2047875" y="3176588"/>
          <p14:tracePt t="39545" x="2016125" y="3176588"/>
          <p14:tracePt t="39553" x="2006600" y="3187700"/>
          <p14:tracePt t="39561" x="1976438" y="3187700"/>
          <p14:tracePt t="39568" x="1966913" y="3187700"/>
          <p14:tracePt t="39577" x="1955800" y="3187700"/>
          <p14:tracePt t="39585" x="1936750" y="3197225"/>
          <p14:tracePt t="39593" x="1916113" y="3197225"/>
          <p14:tracePt t="39601" x="1895475" y="3197225"/>
          <p14:tracePt t="39609" x="1876425" y="3197225"/>
          <p14:tracePt t="39617" x="1855788" y="3206750"/>
          <p14:tracePt t="39625" x="1844675" y="3206750"/>
          <p14:tracePt t="39641" x="1835150" y="3206750"/>
          <p14:tracePt t="39649" x="1825625" y="3217863"/>
          <p14:tracePt t="39657" x="1804988" y="3217863"/>
          <p14:tracePt t="39665" x="1795463" y="3217863"/>
          <p14:tracePt t="39673" x="1784350" y="3217863"/>
          <p14:tracePt t="39681" x="1765300" y="3217863"/>
          <p14:tracePt t="39689" x="1754188" y="3217863"/>
          <p14:tracePt t="39697" x="1735138" y="3217863"/>
          <p14:tracePt t="39705" x="1704975" y="3217863"/>
          <p14:tracePt t="39713" x="1684338" y="3217863"/>
          <p14:tracePt t="39721" x="1654175" y="3217863"/>
          <p14:tracePt t="39729" x="1633538" y="3217863"/>
          <p14:tracePt t="39737" x="1624013" y="3217863"/>
          <p14:tracePt t="39745" x="1603375" y="3217863"/>
          <p14:tracePt t="39755" x="1603375" y="3206750"/>
          <p14:tracePt t="39761" x="1593850" y="3206750"/>
          <p14:tracePt t="39770" x="1582738" y="3206750"/>
          <p14:tracePt t="39785" x="1582738" y="3197225"/>
          <p14:tracePt t="39804" x="1582738" y="3187700"/>
          <p14:tracePt t="39811" x="1573213" y="3176588"/>
          <p14:tracePt t="39827" x="1563688" y="3167063"/>
          <p14:tracePt t="39837" x="1563688" y="3146425"/>
          <p14:tracePt t="39847" x="1563688" y="3125788"/>
          <p14:tracePt t="39855" x="1543050" y="3116263"/>
          <p14:tracePt t="39863" x="1543050" y="3095625"/>
          <p14:tracePt t="39871" x="1533525" y="3095625"/>
          <p14:tracePt t="39879" x="1522413" y="3076575"/>
          <p14:tracePt t="39886" x="1522413" y="3065463"/>
          <p14:tracePt t="39895" x="1512888" y="3055938"/>
          <p14:tracePt t="39903" x="1503363" y="3046413"/>
          <p14:tracePt t="39920" x="1492250" y="3025775"/>
          <p14:tracePt t="39927" x="1492250" y="3016250"/>
          <p14:tracePt t="39935" x="1492250" y="3005138"/>
          <p14:tracePt t="39943" x="1482725" y="2995613"/>
          <p14:tracePt t="39951" x="1471613" y="2974975"/>
          <p14:tracePt t="39959" x="1462088" y="2974975"/>
          <p14:tracePt t="39967" x="1452563" y="2965450"/>
          <p14:tracePt t="39975" x="1452563" y="2954338"/>
          <p14:tracePt t="39982" x="1452563" y="2944813"/>
          <p14:tracePt t="40007" x="1452563" y="2935288"/>
          <p14:tracePt t="40069" x="1441450" y="2935288"/>
          <p14:tracePt t="40149" x="1441450" y="2924175"/>
          <p14:tracePt t="40205" x="1441450" y="2914650"/>
          <p14:tracePt t="40279" x="1441450" y="2905125"/>
          <p14:tracePt t="41357" x="1452563" y="2905125"/>
          <p14:tracePt t="41365" x="1471613" y="2905125"/>
          <p14:tracePt t="41373" x="1503363" y="2905125"/>
          <p14:tracePt t="41381" x="1533525" y="2905125"/>
          <p14:tracePt t="41389" x="1563688" y="2905125"/>
          <p14:tracePt t="41397" x="1603375" y="2905125"/>
          <p14:tracePt t="41405" x="1643063" y="2914650"/>
          <p14:tracePt t="41412" x="1673225" y="2914650"/>
          <p14:tracePt t="41423" x="1704975" y="2914650"/>
          <p14:tracePt t="41433" x="1754188" y="2914650"/>
          <p14:tracePt t="41440" x="1784350" y="2914650"/>
          <p14:tracePt t="41459" x="1795463" y="2914650"/>
          <p14:tracePt t="41465" x="1804988" y="2914650"/>
          <p14:tracePt t="41474" x="1814513" y="2914650"/>
          <p14:tracePt t="41498" x="1825625" y="2914650"/>
          <p14:tracePt t="41531" x="1844675" y="2914650"/>
          <p14:tracePt t="41539" x="1865313" y="2914650"/>
          <p14:tracePt t="41547" x="1885950" y="2914650"/>
          <p14:tracePt t="41555" x="1895475" y="2914650"/>
          <p14:tracePt t="41562" x="1925638" y="2914650"/>
          <p14:tracePt t="41571" x="1946275" y="2924175"/>
          <p14:tracePt t="41578" x="1966913" y="2924175"/>
          <p14:tracePt t="41587" x="1985963" y="2924175"/>
          <p14:tracePt t="41595" x="1997075" y="2924175"/>
          <p14:tracePt t="41793" x="2006600" y="2924175"/>
          <p14:tracePt t="41809" x="2016125" y="2924175"/>
          <p14:tracePt t="41816" x="2047875" y="2924175"/>
          <p14:tracePt t="41825" x="2066925" y="2924175"/>
          <p14:tracePt t="41832" x="2097088" y="2924175"/>
          <p14:tracePt t="41841" x="2138363" y="2924175"/>
          <p14:tracePt t="41849" x="2178050" y="2924175"/>
          <p14:tracePt t="41857" x="2238375" y="2924175"/>
          <p14:tracePt t="41864" x="2249488" y="2924175"/>
          <p14:tracePt t="41873" x="2279650" y="2924175"/>
          <p14:tracePt t="41881" x="2328863" y="2924175"/>
          <p14:tracePt t="41888" x="2359025" y="2924175"/>
          <p14:tracePt t="41896" x="2370138" y="2924175"/>
          <p14:tracePt t="41905" x="2379663" y="2924175"/>
          <p14:tracePt t="41912" x="2390775" y="2924175"/>
          <p14:tracePt t="41979" x="2400300" y="2924175"/>
          <p14:tracePt t="41987" x="2409825" y="2924175"/>
          <p14:tracePt t="42004" x="2430463" y="2924175"/>
          <p14:tracePt t="42013" x="2439988" y="2924175"/>
          <p14:tracePt t="42020" x="2451100" y="2924175"/>
          <p14:tracePt t="42036" x="2460625" y="2924175"/>
          <p14:tracePt t="42046" x="2470150" y="2924175"/>
          <p14:tracePt t="42074" x="2481263" y="2924175"/>
          <p14:tracePt t="42091" x="2490788" y="2924175"/>
          <p14:tracePt t="42106" x="2511425" y="2924175"/>
          <p14:tracePt t="42114" x="2520950" y="2924175"/>
          <p14:tracePt t="42122" x="2541588" y="2924175"/>
          <p14:tracePt t="42130" x="2551113" y="2924175"/>
          <p14:tracePt t="42139" x="2560638" y="2924175"/>
          <p14:tracePt t="42155" x="2571750" y="2924175"/>
          <p14:tracePt t="42220" x="2581275" y="2924175"/>
          <p14:tracePt t="42324" x="2592388" y="2924175"/>
          <p14:tracePt t="42340" x="2611438" y="2924175"/>
          <p14:tracePt t="42348" x="2632075" y="2924175"/>
          <p14:tracePt t="42356" x="2652713" y="2924175"/>
          <p14:tracePt t="42365" x="2671763" y="2924175"/>
          <p14:tracePt t="42373" x="2701925" y="2914650"/>
          <p14:tracePt t="42381" x="2732088" y="2914650"/>
          <p14:tracePt t="42389" x="2763838" y="2905125"/>
          <p14:tracePt t="42396" x="2794000" y="2905125"/>
          <p14:tracePt t="42404" x="2824163" y="2905125"/>
          <p14:tracePt t="42412" x="2854325" y="2905125"/>
          <p14:tracePt t="42420" x="2884488" y="2905125"/>
          <p14:tracePt t="42437" x="2914650" y="2905125"/>
          <p14:tracePt t="42445" x="2944813" y="2905125"/>
          <p14:tracePt t="42452" x="3005138" y="2905125"/>
          <p14:tracePt t="42460" x="3014663" y="2905125"/>
          <p14:tracePt t="42468" x="3035300" y="2905125"/>
          <p14:tracePt t="42476" x="3065463" y="2894013"/>
          <p14:tracePt t="42485" x="3086100" y="2894013"/>
          <p14:tracePt t="42492" x="3106738" y="2884488"/>
          <p14:tracePt t="42500" x="3125788" y="2884488"/>
          <p14:tracePt t="42508" x="3146425" y="2874963"/>
          <p14:tracePt t="42516" x="3167063" y="2863850"/>
          <p14:tracePt t="42524" x="3176588" y="2863850"/>
          <p14:tracePt t="42532" x="3186113" y="2863850"/>
          <p14:tracePt t="42540" x="3197225" y="2854325"/>
          <p14:tracePt t="42548" x="3206750" y="2854325"/>
          <p14:tracePt t="42564" x="3216275" y="2854325"/>
          <p14:tracePt t="43004" x="3227388" y="2854325"/>
          <p14:tracePt t="43014" x="3246438" y="2854325"/>
          <p14:tracePt t="43024" x="3308350" y="2874963"/>
          <p14:tracePt t="43028" x="3357563" y="2894013"/>
          <p14:tracePt t="43038" x="3387725" y="2905125"/>
          <p14:tracePt t="43045" x="3417888" y="2905125"/>
          <p14:tracePt t="43052" x="3459163" y="2914650"/>
          <p14:tracePt t="43062" x="3479800" y="2924175"/>
          <p14:tracePt t="43068" x="3519488" y="2924175"/>
          <p14:tracePt t="43076" x="3549650" y="2935288"/>
          <p14:tracePt t="43084" x="3579813" y="2935288"/>
          <p14:tracePt t="43092" x="3600450" y="2944813"/>
          <p14:tracePt t="43100" x="3619500" y="2944813"/>
          <p14:tracePt t="43108" x="3630613" y="2944813"/>
          <p14:tracePt t="43303" x="3640138" y="2944813"/>
          <p14:tracePt t="43493" x="3640138" y="2935288"/>
          <p14:tracePt t="43516" x="3651250" y="2935288"/>
          <p14:tracePt t="43524" x="3651250" y="2924175"/>
          <p14:tracePt t="43540" x="3660775" y="2924175"/>
          <p14:tracePt t="43564" x="3670300" y="2914650"/>
          <p14:tracePt t="43572" x="3670300" y="2905125"/>
          <p14:tracePt t="43596" x="3681413" y="2894013"/>
          <p14:tracePt t="43604" x="3690938" y="2894013"/>
          <p14:tracePt t="43620" x="3700463" y="2884488"/>
          <p14:tracePt t="43628" x="3711575" y="2884488"/>
          <p14:tracePt t="43636" x="3711575" y="2874963"/>
          <p14:tracePt t="43652" x="3711575" y="2863850"/>
          <p14:tracePt t="43660" x="3721100" y="2863850"/>
          <p14:tracePt t="43676" x="3730625" y="2863850"/>
          <p14:tracePt t="43684" x="3730625" y="2854325"/>
          <p14:tracePt t="43692" x="3741738" y="2854325"/>
          <p14:tracePt t="43702" x="3751263" y="2854325"/>
          <p14:tracePt t="43708" x="3760788" y="2854325"/>
          <p14:tracePt t="43718" x="3781425" y="2844800"/>
          <p14:tracePt t="43726" x="3790950" y="2844800"/>
          <p14:tracePt t="43738" x="3822700" y="2844800"/>
          <p14:tracePt t="43744" x="3822700" y="2833688"/>
          <p14:tracePt t="43754" x="3832225" y="2833688"/>
          <p14:tracePt t="43762" x="3841750" y="2824163"/>
          <p14:tracePt t="43770" x="3852863" y="2824163"/>
          <p14:tracePt t="43841" x="3862388" y="2824163"/>
          <p14:tracePt t="43858" x="3871913" y="2824163"/>
          <p14:tracePt t="43866" x="3883025" y="2824163"/>
          <p14:tracePt t="43871" x="3883025" y="2813050"/>
          <p14:tracePt t="43881" x="3892550" y="2813050"/>
          <p14:tracePt t="44128" x="3902075" y="2813050"/>
          <p14:tracePt t="44144" x="3922713" y="2813050"/>
          <p14:tracePt t="44152" x="3943350" y="2813050"/>
          <p14:tracePt t="44160" x="3962400" y="2813050"/>
          <p14:tracePt t="44168" x="3973513" y="2813050"/>
          <p14:tracePt t="44176" x="3994150" y="2824163"/>
          <p14:tracePt t="44184" x="4013200" y="2824163"/>
          <p14:tracePt t="44192" x="4033838" y="2833688"/>
          <p14:tracePt t="44200" x="4054475" y="2833688"/>
          <p14:tracePt t="44208" x="4064000" y="2844800"/>
          <p14:tracePt t="44224" x="4084638" y="2844800"/>
          <p14:tracePt t="44232" x="4094163" y="2844800"/>
          <p14:tracePt t="44240" x="4114800" y="2854325"/>
          <p14:tracePt t="44248" x="4124325" y="2854325"/>
          <p14:tracePt t="44256" x="4144963" y="2854325"/>
          <p14:tracePt t="44265" x="4165600" y="2854325"/>
          <p14:tracePt t="44272" x="4184650" y="2863850"/>
          <p14:tracePt t="44283" x="4214813" y="2863850"/>
          <p14:tracePt t="44291" x="4235450" y="2863850"/>
          <p14:tracePt t="44298" x="4256088" y="2874963"/>
          <p14:tracePt t="44304" x="4265613" y="2874963"/>
          <p14:tracePt t="44314" x="4286250" y="2874963"/>
          <p14:tracePt t="44320" x="4305300" y="2874963"/>
          <p14:tracePt t="44331" x="4316413" y="2874963"/>
          <p14:tracePt t="44338" x="4325938" y="2874963"/>
          <p14:tracePt t="44347" x="4325938" y="2884488"/>
          <p14:tracePt t="44354" x="4346575" y="2884488"/>
          <p14:tracePt t="44362" x="4356100" y="2884488"/>
          <p14:tracePt t="44370" x="4376738" y="2884488"/>
          <p14:tracePt t="44386" x="4386263" y="2884488"/>
          <p14:tracePt t="44394" x="4397375" y="2884488"/>
          <p14:tracePt t="44402" x="4416425" y="2884488"/>
          <p14:tracePt t="44418" x="4437063" y="2884488"/>
          <p14:tracePt t="44426" x="4446588" y="2884488"/>
          <p14:tracePt t="44434" x="4457700" y="2884488"/>
          <p14:tracePt t="44454" x="4467225" y="2884488"/>
          <p14:tracePt t="44463" x="4476750" y="2884488"/>
          <p14:tracePt t="44470" x="4487863" y="2884488"/>
          <p14:tracePt t="44478" x="4497388" y="2884488"/>
          <p14:tracePt t="44494" x="4508500" y="2884488"/>
          <p14:tracePt t="44502" x="4518025" y="2884488"/>
          <p14:tracePt t="44510" x="4538663" y="2894013"/>
          <p14:tracePt t="44518" x="4557713" y="2894013"/>
          <p14:tracePt t="44526" x="4578350" y="2905125"/>
          <p14:tracePt t="44534" x="4587875" y="2905125"/>
          <p14:tracePt t="44542" x="4608513" y="2905125"/>
          <p14:tracePt t="44552" x="4638675" y="2914650"/>
          <p14:tracePt t="44558" x="4659313" y="2914650"/>
          <p14:tracePt t="44568" x="4668838" y="2924175"/>
          <p14:tracePt t="44574" x="4678363" y="2924175"/>
          <p14:tracePt t="44584" x="4689475" y="2924175"/>
          <p14:tracePt t="44592" x="4710113" y="2924175"/>
          <p14:tracePt t="44600" x="4719638" y="2924175"/>
          <p14:tracePt t="44608" x="4729163" y="2924175"/>
          <p14:tracePt t="44624" x="4740275" y="2935288"/>
          <p14:tracePt t="44632" x="4749800" y="2935288"/>
          <p14:tracePt t="44651" x="4759325" y="2935288"/>
          <p14:tracePt t="44660" x="4770438" y="2935288"/>
          <p14:tracePt t="44684" x="4779963" y="2935288"/>
          <p14:tracePt t="44700" x="4789488" y="2935288"/>
          <p14:tracePt t="44716" x="4800600" y="2935288"/>
          <p14:tracePt t="44732" x="4810125" y="2935288"/>
          <p14:tracePt t="44752" x="4819650" y="2935288"/>
          <p14:tracePt t="44760" x="4840288" y="2935288"/>
          <p14:tracePt t="44768" x="4860925" y="2935288"/>
          <p14:tracePt t="44776" x="4870450" y="2935288"/>
          <p14:tracePt t="44784" x="4891088" y="2935288"/>
          <p14:tracePt t="44792" x="4911725" y="2935288"/>
          <p14:tracePt t="44802" x="4930775" y="2935288"/>
          <p14:tracePt t="44808" x="4960938" y="2935288"/>
          <p14:tracePt t="44816" x="4991100" y="2935288"/>
          <p14:tracePt t="44824" x="5021263" y="2935288"/>
          <p14:tracePt t="44834" x="5062538" y="2935288"/>
          <p14:tracePt t="44840" x="5102225" y="2935288"/>
          <p14:tracePt t="44850" x="5132388" y="2935288"/>
          <p14:tracePt t="44856" x="5173663" y="2935288"/>
          <p14:tracePt t="44866" x="5233988" y="2935288"/>
          <p14:tracePt t="44872" x="5264150" y="2935288"/>
          <p14:tracePt t="44882" x="5303838" y="2935288"/>
          <p14:tracePt t="44890" x="5334000" y="2935288"/>
          <p14:tracePt t="44898" x="5354638" y="2935288"/>
          <p14:tracePt t="44906" x="5384800" y="2935288"/>
          <p14:tracePt t="44914" x="5405438" y="2935288"/>
          <p14:tracePt t="44930" x="5414963" y="2935288"/>
          <p14:tracePt t="44938" x="5426075" y="2935288"/>
          <p14:tracePt t="44946" x="5435600" y="2935288"/>
          <p14:tracePt t="44956" x="5445125" y="2935288"/>
          <p14:tracePt t="44974" x="5465763" y="2924175"/>
          <p14:tracePt t="44982" x="5475288" y="2924175"/>
          <p14:tracePt t="44990" x="5486400" y="2924175"/>
          <p14:tracePt t="44998" x="5495925" y="2924175"/>
          <p14:tracePt t="45008" x="5505450" y="2924175"/>
          <p14:tracePt t="45014" x="5526088" y="2924175"/>
          <p14:tracePt t="45022" x="5556250" y="2914650"/>
          <p14:tracePt t="45030" x="5567363" y="2914650"/>
          <p14:tracePt t="45038" x="5576888" y="2914650"/>
          <p14:tracePt t="45046" x="5586413" y="2914650"/>
          <p14:tracePt t="45054" x="5607050" y="2914650"/>
          <p14:tracePt t="45062" x="5616575" y="2914650"/>
          <p14:tracePt t="45070" x="5627688" y="2914650"/>
          <p14:tracePt t="45078" x="5637213" y="2914650"/>
          <p14:tracePt t="45086" x="5646738" y="2914650"/>
          <p14:tracePt t="45093" x="5667375" y="2914650"/>
          <p14:tracePt t="45102" x="5676900" y="2914650"/>
          <p14:tracePt t="45118" x="5688013" y="2914650"/>
          <p14:tracePt t="45128" x="5707063" y="2905125"/>
          <p14:tracePt t="45143" x="5727700" y="2905125"/>
          <p14:tracePt t="45172" x="5737225" y="2894013"/>
          <p14:tracePt t="45193" x="5757863" y="2894013"/>
          <p14:tracePt t="45212" x="5768975" y="2894013"/>
          <p14:tracePt t="45236" x="5778500" y="2894013"/>
          <p14:tracePt t="45244" x="5788025" y="2894013"/>
          <p14:tracePt t="45252" x="5799138" y="2894013"/>
          <p14:tracePt t="45260" x="5808663" y="2894013"/>
          <p14:tracePt t="45268" x="5818188" y="2894013"/>
          <p14:tracePt t="45276" x="5829300" y="2894013"/>
          <p14:tracePt t="45284" x="5838825" y="2894013"/>
          <p14:tracePt t="45293" x="5848350" y="2894013"/>
          <p14:tracePt t="45300" x="5859463" y="2894013"/>
          <p14:tracePt t="45316" x="5868988" y="2894013"/>
          <p14:tracePt t="45324" x="5878513" y="2894013"/>
          <p14:tracePt t="45332" x="5889625" y="2894013"/>
          <p14:tracePt t="45348" x="5908675" y="2894013"/>
          <p14:tracePt t="45356" x="5919788" y="2894013"/>
          <p14:tracePt t="45366" x="5940425" y="2894013"/>
          <p14:tracePt t="45372" x="5959475" y="2905125"/>
          <p14:tracePt t="45380" x="5970588" y="2905125"/>
          <p14:tracePt t="45388" x="5980113" y="2905125"/>
          <p14:tracePt t="45398" x="6000750" y="2905125"/>
          <p14:tracePt t="45404" x="6019800" y="2905125"/>
          <p14:tracePt t="45414" x="6030913" y="2905125"/>
          <p14:tracePt t="45420" x="6040438" y="2905125"/>
          <p14:tracePt t="45430" x="6049963" y="2905125"/>
          <p14:tracePt t="45438" x="6061075" y="2905125"/>
          <p14:tracePt t="45446" x="6070600" y="2905125"/>
          <p14:tracePt t="45462" x="6091238" y="2905125"/>
          <p14:tracePt t="45470" x="6100763" y="2905125"/>
          <p14:tracePt t="45486" x="6111875" y="2905125"/>
          <p14:tracePt t="45510" x="6121400" y="2905125"/>
          <p14:tracePt t="45518" x="6130925" y="2905125"/>
          <p14:tracePt t="45526" x="6142038" y="2905125"/>
          <p14:tracePt t="45534" x="6151563" y="2905125"/>
          <p14:tracePt t="45550" x="6161088" y="2905125"/>
          <p14:tracePt t="45558" x="6172200" y="2905125"/>
          <p14:tracePt t="45566" x="6181725" y="2905125"/>
          <p14:tracePt t="45575" x="6202363" y="2905125"/>
          <p14:tracePt t="45591" x="6232525" y="2905125"/>
          <p14:tracePt t="45598" x="6251575" y="2905125"/>
          <p14:tracePt t="45606" x="6283325" y="2905125"/>
          <p14:tracePt t="45614" x="6302375" y="2905125"/>
          <p14:tracePt t="45622" x="6313488" y="2905125"/>
          <p14:tracePt t="45630" x="6332538" y="2905125"/>
          <p14:tracePt t="45638" x="6362700" y="2905125"/>
          <p14:tracePt t="45646" x="6392863" y="2905125"/>
          <p14:tracePt t="45654" x="6413500" y="2905125"/>
          <p14:tracePt t="45662" x="6423025" y="2905125"/>
          <p14:tracePt t="45672" x="6434138" y="2905125"/>
          <p14:tracePt t="45684" x="6443663" y="2905125"/>
          <p14:tracePt t="45690" x="6454775" y="2905125"/>
          <p14:tracePt t="45700" x="6464300" y="2905125"/>
          <p14:tracePt t="45716" x="6473825" y="2905125"/>
          <p14:tracePt t="45748" x="6484938" y="2905125"/>
          <p14:tracePt t="45764" x="6494463" y="2905125"/>
          <p14:tracePt t="45780" x="6503988" y="2905125"/>
          <p14:tracePt t="45796" x="6515100" y="2905125"/>
          <p14:tracePt t="45927" x="6524625" y="2905125"/>
          <p14:tracePt t="45957" x="6534150" y="2905125"/>
          <p14:tracePt t="45967" x="6545263" y="2905125"/>
          <p14:tracePt t="45974" x="6554788" y="2905125"/>
          <p14:tracePt t="45984" x="6584950" y="2905125"/>
          <p14:tracePt t="45992" x="6615113" y="2905125"/>
          <p14:tracePt t="45998" x="6645275" y="2905125"/>
          <p14:tracePt t="46006" x="6675438" y="2905125"/>
          <p14:tracePt t="46014" x="6705600" y="2905125"/>
          <p14:tracePt t="46022" x="6726238" y="2905125"/>
          <p14:tracePt t="46030" x="6765925" y="2905125"/>
          <p14:tracePt t="46039" x="6796088" y="2905125"/>
          <p14:tracePt t="46046" x="6827838" y="2905125"/>
          <p14:tracePt t="46054" x="6846888" y="2905125"/>
          <p14:tracePt t="46062" x="6877050" y="2905125"/>
          <p14:tracePt t="46070" x="6897688" y="2905125"/>
          <p14:tracePt t="46078" x="6907213" y="2905125"/>
          <p14:tracePt t="46086" x="6918325" y="2905125"/>
          <p14:tracePt t="46094" x="6927850" y="2905125"/>
          <p14:tracePt t="46102" x="6948488" y="2905125"/>
          <p14:tracePt t="46110" x="6958013" y="2905125"/>
          <p14:tracePt t="46118" x="6967538" y="2905125"/>
          <p14:tracePt t="46134" x="6978650" y="2905125"/>
          <p14:tracePt t="46150" x="6988175" y="2905125"/>
          <p14:tracePt t="46158" x="6999288" y="2914650"/>
          <p14:tracePt t="46166" x="7008813" y="2914650"/>
          <p14:tracePt t="46194" x="7018338" y="2914650"/>
          <p14:tracePt t="46202" x="7018338" y="2924175"/>
          <p14:tracePt t="46210" x="7029450" y="2924175"/>
          <p14:tracePt t="46218" x="7038975" y="2924175"/>
          <p14:tracePt t="46226" x="7048500" y="2924175"/>
          <p14:tracePt t="46252" x="7059613" y="2924175"/>
          <p14:tracePt t="46258" x="7059613" y="2935288"/>
          <p14:tracePt t="46268" x="7069138" y="2935288"/>
          <p14:tracePt t="46274" x="7078663" y="2935288"/>
          <p14:tracePt t="46300" x="7089775" y="2935288"/>
          <p14:tracePt t="46308" x="7099300" y="2935288"/>
          <p14:tracePt t="46316" x="7108825" y="2935288"/>
          <p14:tracePt t="46324" x="7129463" y="2935288"/>
          <p14:tracePt t="46332" x="7159625" y="2935288"/>
          <p14:tracePt t="46340" x="7189788" y="2935288"/>
          <p14:tracePt t="46348" x="7219950" y="2935288"/>
          <p14:tracePt t="46356" x="7250113" y="2935288"/>
          <p14:tracePt t="46364" x="7261225" y="2935288"/>
          <p14:tracePt t="46372" x="7291388" y="2935288"/>
          <p14:tracePt t="46380" x="7342188" y="2935288"/>
          <p14:tracePt t="46390" x="7372350" y="2954338"/>
          <p14:tracePt t="46400" x="7402513" y="2954338"/>
          <p14:tracePt t="46408" x="7412038" y="2954338"/>
          <p14:tracePt t="46416" x="7442200" y="2954338"/>
          <p14:tracePt t="46424" x="7462838" y="2954338"/>
          <p14:tracePt t="46432" x="7481888" y="2954338"/>
          <p14:tracePt t="46440" x="7502525" y="2954338"/>
          <p14:tracePt t="46448" x="7513638" y="2954338"/>
          <p14:tracePt t="46456" x="7523163" y="2954338"/>
          <p14:tracePt t="46472" x="7532688" y="2954338"/>
          <p14:tracePt t="46480" x="7543800" y="2954338"/>
          <p14:tracePt t="46488" x="7562850" y="2954338"/>
          <p14:tracePt t="46503" x="7573963" y="2954338"/>
          <p14:tracePt t="46512" x="7583488" y="2954338"/>
          <p14:tracePt t="46519" x="7593013" y="2954338"/>
          <p14:tracePt t="46530" x="7604125" y="2954338"/>
          <p14:tracePt t="46546" x="7613650" y="2954338"/>
          <p14:tracePt t="46554" x="7623175" y="2954338"/>
          <p14:tracePt t="46562" x="7634288" y="2954338"/>
          <p14:tracePt t="46569" x="7643813" y="2954338"/>
          <p14:tracePt t="46586" x="7664450" y="2954338"/>
          <p14:tracePt t="46594" x="7673975" y="2954338"/>
          <p14:tracePt t="46603" x="7683500" y="2954338"/>
          <p14:tracePt t="46618" x="7694613" y="2954338"/>
          <p14:tracePt t="46626" x="7704138" y="2954338"/>
          <p14:tracePt t="46634" x="7715250" y="2954338"/>
          <p14:tracePt t="46642" x="7724775" y="2954338"/>
          <p14:tracePt t="46658" x="7745413" y="2954338"/>
          <p14:tracePt t="46666" x="7764463" y="2954338"/>
          <p14:tracePt t="46674" x="7794625" y="2954338"/>
          <p14:tracePt t="46682" x="7824788" y="2954338"/>
          <p14:tracePt t="46690" x="7845425" y="2954338"/>
          <p14:tracePt t="46698" x="7854950" y="2954338"/>
          <p14:tracePt t="46706" x="7886700" y="2954338"/>
          <p14:tracePt t="46714" x="7916863" y="2954338"/>
          <p14:tracePt t="46722" x="7935913" y="2954338"/>
          <p14:tracePt t="46729" x="7966075" y="2954338"/>
          <p14:tracePt t="46738" x="7996238" y="2954338"/>
          <p14:tracePt t="46748" x="8016875" y="2954338"/>
          <p14:tracePt t="46754" x="8047038" y="2954338"/>
          <p14:tracePt t="46762" x="8067675" y="2954338"/>
          <p14:tracePt t="46770" x="8088313" y="2954338"/>
          <p14:tracePt t="46786" x="8107363" y="2954338"/>
          <p14:tracePt t="46794" x="8128000" y="2954338"/>
          <p14:tracePt t="46804" x="8137525" y="2954338"/>
          <p14:tracePt t="46810" x="8148638" y="2954338"/>
          <p14:tracePt t="46820" x="8158163" y="2954338"/>
          <p14:tracePt t="46826" x="8178800" y="2954338"/>
          <p14:tracePt t="46835" x="8197850" y="2954338"/>
          <p14:tracePt t="46844" x="8208963" y="2954338"/>
          <p14:tracePt t="46851" x="8218488" y="2944813"/>
          <p14:tracePt t="46860" x="8239125" y="2944813"/>
          <p14:tracePt t="46868" x="8259763" y="2944813"/>
          <p14:tracePt t="46876" x="8269288" y="2944813"/>
          <p14:tracePt t="46902" x="8269288" y="2935288"/>
          <p14:tracePt t="47232" x="8269288" y="2944813"/>
          <p14:tracePt t="47331" x="8269288" y="2954338"/>
          <p14:tracePt t="47552" x="8248650" y="2954338"/>
          <p14:tracePt t="47560" x="8229600" y="2954338"/>
          <p14:tracePt t="47568" x="8197850" y="2944813"/>
          <p14:tracePt t="47575" x="8167688" y="2935288"/>
          <p14:tracePt t="47583" x="8137525" y="2935288"/>
          <p14:tracePt t="47591" x="8097838" y="2935288"/>
          <p14:tracePt t="47600" x="8058150" y="2924175"/>
          <p14:tracePt t="47607" x="8007350" y="2924175"/>
          <p14:tracePt t="47617" x="7977188" y="2924175"/>
          <p14:tracePt t="47627" x="7935913" y="2914650"/>
          <p14:tracePt t="47636" x="7905750" y="2914650"/>
          <p14:tracePt t="47643" x="7866063" y="2914650"/>
          <p14:tracePt t="47651" x="7805738" y="2914650"/>
          <p14:tracePt t="47660" x="7754938" y="2914650"/>
          <p14:tracePt t="47670" x="7634288" y="2914650"/>
          <p14:tracePt t="47675" x="7562850" y="2914650"/>
          <p14:tracePt t="47686" x="7412038" y="2914650"/>
          <p14:tracePt t="47693" x="7331075" y="2905125"/>
          <p14:tracePt t="47702" x="7159625" y="2905125"/>
          <p14:tracePt t="47709" x="6999288" y="2884488"/>
          <p14:tracePt t="47718" x="6827838" y="2874963"/>
          <p14:tracePt t="47726" x="6635750" y="2854325"/>
          <p14:tracePt t="47734" x="6454775" y="2854325"/>
          <p14:tracePt t="47741" x="6283325" y="2844800"/>
          <p14:tracePt t="47750" x="6111875" y="2824163"/>
          <p14:tracePt t="47758" x="5940425" y="2824163"/>
          <p14:tracePt t="47766" x="5757863" y="2824163"/>
          <p14:tracePt t="47774" x="5586413" y="2813050"/>
          <p14:tracePt t="47782" x="5414963" y="2813050"/>
          <p14:tracePt t="47790" x="5213350" y="2813050"/>
          <p14:tracePt t="47797" x="5021263" y="2813050"/>
          <p14:tracePt t="47806" x="4870450" y="2813050"/>
          <p14:tracePt t="47813" x="4779963" y="2813050"/>
          <p14:tracePt t="47824" x="4648200" y="2813050"/>
          <p14:tracePt t="47834" x="4557713" y="2813050"/>
          <p14:tracePt t="47841" x="4406900" y="2813050"/>
          <p14:tracePt t="47849" x="4275138" y="2813050"/>
          <p14:tracePt t="47858" x="4175125" y="2813050"/>
          <p14:tracePt t="47866" x="4043363" y="2813050"/>
          <p14:tracePt t="47873" x="3932238" y="2813050"/>
          <p14:tracePt t="47881" x="3811588" y="2833688"/>
          <p14:tracePt t="47890" x="3700463" y="2844800"/>
          <p14:tracePt t="47898" x="3570288" y="2854325"/>
          <p14:tracePt t="47906" x="3468688" y="2854325"/>
          <p14:tracePt t="47913" x="3357563" y="2874963"/>
          <p14:tracePt t="47926" x="3257550" y="2884488"/>
          <p14:tracePt t="47933" x="3176588" y="2905125"/>
          <p14:tracePt t="47942" x="2995613" y="2914650"/>
          <p14:tracePt t="47949" x="2914650" y="2914650"/>
          <p14:tracePt t="47957" x="2782888" y="2935288"/>
          <p14:tracePt t="47967" x="2682875" y="2944813"/>
          <p14:tracePt t="47980" x="2592388" y="2944813"/>
          <p14:tracePt t="47983" x="2511425" y="2954338"/>
          <p14:tracePt t="47992" x="2420938" y="2954338"/>
          <p14:tracePt t="47999" x="2339975" y="2954338"/>
          <p14:tracePt t="48007" x="2259013" y="2954338"/>
          <p14:tracePt t="48015" x="2198688" y="2974975"/>
          <p14:tracePt t="48024" x="2138363" y="2974975"/>
          <p14:tracePt t="48031" x="2066925" y="2984500"/>
          <p14:tracePt t="48040" x="2006600" y="2995613"/>
          <p14:tracePt t="48048" x="1976438" y="2995613"/>
          <p14:tracePt t="48055" x="1916113" y="3005138"/>
          <p14:tracePt t="48064" x="1865313" y="3016250"/>
          <p14:tracePt t="48072" x="1814513" y="3016250"/>
          <p14:tracePt t="48079" x="1765300" y="3025775"/>
          <p14:tracePt t="48087" x="1714500" y="3025775"/>
          <p14:tracePt t="48095" x="1663700" y="3035300"/>
          <p14:tracePt t="48104" x="1624013" y="3035300"/>
          <p14:tracePt t="48112" x="1593850" y="3046413"/>
          <p14:tracePt t="48120" x="1522413" y="3046413"/>
          <p14:tracePt t="48132" x="1482725" y="3065463"/>
          <p14:tracePt t="48140" x="1452563" y="3065463"/>
          <p14:tracePt t="48148" x="1431925" y="3065463"/>
          <p14:tracePt t="48155" x="1401763" y="3076575"/>
          <p14:tracePt t="48163" x="1362075" y="3076575"/>
          <p14:tracePt t="48172" x="1320800" y="3086100"/>
          <p14:tracePt t="48182" x="1290638" y="3086100"/>
          <p14:tracePt t="48187" x="1281113" y="3095625"/>
          <p14:tracePt t="48195" x="1250950" y="3095625"/>
          <p14:tracePt t="48203" x="1220788" y="3106738"/>
          <p14:tracePt t="48211" x="1179513" y="3116263"/>
          <p14:tracePt t="48221" x="1169988" y="3125788"/>
          <p14:tracePt t="48228" x="1149350" y="3136900"/>
          <p14:tracePt t="48237" x="1139825" y="3136900"/>
          <p14:tracePt t="48244" x="1128713" y="3146425"/>
          <p14:tracePt t="48254" x="1119188" y="3155950"/>
          <p14:tracePt t="48259" x="1109663" y="3176588"/>
          <p14:tracePt t="48278" x="1109663" y="3187700"/>
          <p14:tracePt t="48285" x="1109663" y="3197225"/>
          <p14:tracePt t="48294" x="1109663" y="3206750"/>
          <p14:tracePt t="48658" x="1109663" y="3236913"/>
          <p14:tracePt t="48665" x="1119188" y="3257550"/>
          <p14:tracePt t="48673" x="1149350" y="3287713"/>
          <p14:tracePt t="48681" x="1169988" y="3308350"/>
          <p14:tracePt t="48689" x="1190625" y="3327400"/>
          <p14:tracePt t="48696" x="1200150" y="3338513"/>
          <p14:tracePt t="48703" x="1220788" y="3348038"/>
          <p14:tracePt t="48712" x="1230313" y="3348038"/>
          <p14:tracePt t="48720" x="1239838" y="3359150"/>
          <p14:tracePt t="48728" x="1250950" y="3359150"/>
          <p14:tracePt t="48736" x="1260475" y="3359150"/>
          <p14:tracePt t="48751" x="1270000" y="3359150"/>
          <p14:tracePt t="48759" x="1281113" y="3359150"/>
          <p14:tracePt t="48767" x="1290638" y="3359150"/>
          <p14:tracePt t="48778" x="1300163" y="3359150"/>
          <p14:tracePt t="48822" x="1311275" y="3359150"/>
          <p14:tracePt t="48848" x="1320800" y="3359150"/>
          <p14:tracePt t="48857" x="1331913" y="3359150"/>
          <p14:tracePt t="48865" x="1341438" y="3359150"/>
          <p14:tracePt t="48881" x="1350963" y="3348038"/>
          <p14:tracePt t="48889" x="1371600" y="3338513"/>
          <p14:tracePt t="48897" x="1381125" y="3338513"/>
          <p14:tracePt t="48905" x="1392238" y="3327400"/>
          <p14:tracePt t="48913" x="1411288" y="3327400"/>
          <p14:tracePt t="48921" x="1422400" y="3317875"/>
          <p14:tracePt t="48929" x="1431925" y="3308350"/>
          <p14:tracePt t="48937" x="1441450" y="3308350"/>
          <p14:tracePt t="48946" x="1452563" y="3297238"/>
          <p14:tracePt t="48953" x="1462088" y="3297238"/>
          <p14:tracePt t="48961" x="1482725" y="3287713"/>
          <p14:tracePt t="48975" x="1482725" y="3278188"/>
          <p14:tracePt t="48977" x="1503363" y="3278188"/>
          <p14:tracePt t="48986" x="1512888" y="3267075"/>
          <p14:tracePt t="48994" x="1552575" y="3257550"/>
          <p14:tracePt t="49001" x="1563688" y="3248025"/>
          <p14:tracePt t="49009" x="1582738" y="3248025"/>
          <p14:tracePt t="49017" x="1603375" y="3236913"/>
          <p14:tracePt t="49026" x="1633538" y="3236913"/>
          <p14:tracePt t="49033" x="1663700" y="3227388"/>
          <p14:tracePt t="49041" x="1693863" y="3217863"/>
          <p14:tracePt t="49051" x="1724025" y="3217863"/>
          <p14:tracePt t="49061" x="1774825" y="3206750"/>
          <p14:tracePt t="49069" x="1814513" y="3206750"/>
          <p14:tracePt t="49077" x="1844675" y="3206750"/>
          <p14:tracePt t="49085" x="1876425" y="3197225"/>
          <p14:tracePt t="49096" x="1895475" y="3197225"/>
          <p14:tracePt t="49103" x="1906588" y="3197225"/>
          <p14:tracePt t="49111" x="1916113" y="3197225"/>
          <p14:tracePt t="49345" x="1925638" y="3197225"/>
          <p14:tracePt t="49364" x="1936750" y="3197225"/>
          <p14:tracePt t="49375" x="1955800" y="3197225"/>
          <p14:tracePt t="49380" x="1966913" y="3206750"/>
          <p14:tracePt t="49385" x="1985963" y="3217863"/>
          <p14:tracePt t="49393" x="2016125" y="3227388"/>
          <p14:tracePt t="49401" x="2057400" y="3236913"/>
          <p14:tracePt t="49409" x="2087563" y="3248025"/>
          <p14:tracePt t="49417" x="2117725" y="3248025"/>
          <p14:tracePt t="49425" x="2147888" y="3257550"/>
          <p14:tracePt t="49433" x="2187575" y="3267075"/>
          <p14:tracePt t="49441" x="2219325" y="3267075"/>
          <p14:tracePt t="49449" x="2259013" y="3267075"/>
          <p14:tracePt t="49458" x="2319338" y="3267075"/>
          <p14:tracePt t="49465" x="2349500" y="3267075"/>
          <p14:tracePt t="49473" x="2400300" y="3267075"/>
          <p14:tracePt t="49481" x="2430463" y="3267075"/>
          <p14:tracePt t="49489" x="2470150" y="3267075"/>
          <p14:tracePt t="49497" x="2530475" y="3267075"/>
          <p14:tracePt t="49505" x="2571750" y="3267075"/>
          <p14:tracePt t="49513" x="2611438" y="3267075"/>
          <p14:tracePt t="49521" x="2662238" y="3267075"/>
          <p14:tracePt t="49529" x="2692400" y="3267075"/>
          <p14:tracePt t="49538" x="2722563" y="3267075"/>
          <p14:tracePt t="49545" x="2752725" y="3267075"/>
          <p14:tracePt t="49554" x="2773363" y="3257550"/>
          <p14:tracePt t="49573" x="2794000" y="3257550"/>
          <p14:tracePt t="49581" x="2803525" y="3248025"/>
          <p14:tracePt t="49590" x="2813050" y="3248025"/>
          <p14:tracePt t="49606" x="2824163" y="3248025"/>
          <p14:tracePt t="49613" x="2824163" y="3236913"/>
          <p14:tracePt t="49629" x="2833688" y="3236913"/>
          <p14:tracePt t="50137" x="2843213" y="3236913"/>
          <p14:tracePt t="50179" x="2854325" y="3236913"/>
          <p14:tracePt t="50185" x="2863850" y="3236913"/>
          <p14:tracePt t="50195" x="2884488" y="3236913"/>
          <p14:tracePt t="50201" x="2914650" y="3236913"/>
          <p14:tracePt t="50211" x="2944813" y="3236913"/>
          <p14:tracePt t="50218" x="3035300" y="3248025"/>
          <p14:tracePt t="50230" x="3095625" y="3267075"/>
          <p14:tracePt t="50237" x="3155950" y="3278188"/>
          <p14:tracePt t="50247" x="3236913" y="3297238"/>
          <p14:tracePt t="50255" x="3278188" y="3308350"/>
          <p14:tracePt t="50263" x="3357563" y="3317875"/>
          <p14:tracePt t="50271" x="3417888" y="3327400"/>
          <p14:tracePt t="50281" x="3519488" y="3348038"/>
          <p14:tracePt t="50287" x="3579813" y="3359150"/>
          <p14:tracePt t="50295" x="3609975" y="3359150"/>
          <p14:tracePt t="50303" x="3651250" y="3359150"/>
          <p14:tracePt t="50311" x="3670300" y="3359150"/>
          <p14:tracePt t="50319" x="3690938" y="3359150"/>
          <p14:tracePt t="50327" x="3721100" y="3359150"/>
          <p14:tracePt t="50335" x="3741738" y="3359150"/>
          <p14:tracePt t="50343" x="3751263" y="3359150"/>
          <p14:tracePt t="50351" x="3771900" y="3359150"/>
          <p14:tracePt t="50359" x="3790950" y="3359150"/>
          <p14:tracePt t="50367" x="3822700" y="3359150"/>
          <p14:tracePt t="50375" x="3832225" y="3359150"/>
          <p14:tracePt t="50383" x="3841750" y="3359150"/>
          <p14:tracePt t="50391" x="3852863" y="3359150"/>
          <p14:tracePt t="50400" x="3871913" y="3359150"/>
          <p14:tracePt t="50415" x="3883025" y="3359150"/>
          <p14:tracePt t="50433" x="3892550" y="3359150"/>
          <p14:tracePt t="50525" x="3902075" y="3359150"/>
          <p14:tracePt t="50744" x="3913188" y="3359150"/>
          <p14:tracePt t="50757" x="3922713" y="3348038"/>
          <p14:tracePt t="50765" x="3932238" y="3348038"/>
          <p14:tracePt t="50775" x="3943350" y="3348038"/>
          <p14:tracePt t="50782" x="3962400" y="3348038"/>
          <p14:tracePt t="50793" x="3994150" y="3348038"/>
          <p14:tracePt t="50803" x="4013200" y="3348038"/>
          <p14:tracePt t="50811" x="4054475" y="3338513"/>
          <p14:tracePt t="50819" x="4094163" y="3338513"/>
          <p14:tracePt t="50827" x="4144963" y="3317875"/>
          <p14:tracePt t="50835" x="4184650" y="3317875"/>
          <p14:tracePt t="50843" x="4225925" y="3317875"/>
          <p14:tracePt t="50851" x="4265613" y="3308350"/>
          <p14:tracePt t="50859" x="4325938" y="3297238"/>
          <p14:tracePt t="50867" x="4376738" y="3297238"/>
          <p14:tracePt t="50875" x="4416425" y="3287713"/>
          <p14:tracePt t="50883" x="4446588" y="3287713"/>
          <p14:tracePt t="50891" x="4457700" y="3278188"/>
          <p14:tracePt t="50899" x="4467225" y="3278188"/>
          <p14:tracePt t="50907" x="4476750" y="3278188"/>
          <p14:tracePt t="51387" x="4487863" y="3278188"/>
          <p14:tracePt t="51443" x="4497388" y="3278188"/>
          <p14:tracePt t="51459" x="4508500" y="3278188"/>
          <p14:tracePt t="51475" x="4518025" y="3278188"/>
          <p14:tracePt t="51483" x="4538663" y="3278188"/>
          <p14:tracePt t="51491" x="4568825" y="3278188"/>
          <p14:tracePt t="51499" x="4587875" y="3278188"/>
          <p14:tracePt t="51509" x="4618038" y="3278188"/>
          <p14:tracePt t="51521" x="4648200" y="3278188"/>
          <p14:tracePt t="51528" x="4678363" y="3287713"/>
          <p14:tracePt t="51535" x="4719638" y="3287713"/>
          <p14:tracePt t="51545" x="4759325" y="3297238"/>
          <p14:tracePt t="51551" x="4789488" y="3297238"/>
          <p14:tracePt t="51559" x="4840288" y="3308350"/>
          <p14:tracePt t="51567" x="4891088" y="3308350"/>
          <p14:tracePt t="51575" x="4921250" y="3308350"/>
          <p14:tracePt t="51583" x="4951413" y="3308350"/>
          <p14:tracePt t="51591" x="5002213" y="3308350"/>
          <p14:tracePt t="51599" x="5041900" y="3317875"/>
          <p14:tracePt t="51607" x="5072063" y="3317875"/>
          <p14:tracePt t="51617" x="5102225" y="3317875"/>
          <p14:tracePt t="51623" x="5122863" y="3317875"/>
          <p14:tracePt t="51633" x="5132388" y="3317875"/>
          <p14:tracePt t="51641" x="5153025" y="3317875"/>
          <p14:tracePt t="51649" x="5162550" y="3317875"/>
          <p14:tracePt t="51657" x="5173663" y="3317875"/>
          <p14:tracePt t="51733" x="5183188" y="3317875"/>
          <p14:tracePt t="51854" x="5203825" y="3317875"/>
          <p14:tracePt t="51863" x="5224463" y="3317875"/>
          <p14:tracePt t="51873" x="5254625" y="3317875"/>
          <p14:tracePt t="51879" x="5284788" y="3317875"/>
          <p14:tracePt t="51885" x="5314950" y="3308350"/>
          <p14:tracePt t="51895" x="5345113" y="3308350"/>
          <p14:tracePt t="51901" x="5375275" y="3308350"/>
          <p14:tracePt t="51911" x="5405438" y="3297238"/>
          <p14:tracePt t="51919" x="5435600" y="3297238"/>
          <p14:tracePt t="51927" x="5456238" y="3287713"/>
          <p14:tracePt t="51935" x="5465763" y="3287713"/>
          <p14:tracePt t="51942" x="5475288" y="3287713"/>
          <p14:tracePt t="51959" x="5486400" y="3278188"/>
          <p14:tracePt t="51967" x="5495925" y="3278188"/>
          <p14:tracePt t="52341" x="5505450" y="3278188"/>
          <p14:tracePt t="52933" x="5516563" y="3278188"/>
          <p14:tracePt t="52944" x="5535613" y="3278188"/>
          <p14:tracePt t="52950" x="5567363" y="3278188"/>
          <p14:tracePt t="52957" x="5597525" y="3278188"/>
          <p14:tracePt t="52965" x="5627688" y="3278188"/>
          <p14:tracePt t="52973" x="5667375" y="3278188"/>
          <p14:tracePt t="52981" x="5727700" y="3278188"/>
          <p14:tracePt t="52988" x="5768975" y="3278188"/>
          <p14:tracePt t="52997" x="5799138" y="3278188"/>
          <p14:tracePt t="53007" x="5829300" y="3278188"/>
          <p14:tracePt t="53013" x="5848350" y="3278188"/>
          <p14:tracePt t="53023" x="5868988" y="3278188"/>
          <p14:tracePt t="53029" x="5899150" y="3278188"/>
          <p14:tracePt t="53039" x="5929313" y="3287713"/>
          <p14:tracePt t="53045" x="5949950" y="3287713"/>
          <p14:tracePt t="53055" x="5980113" y="3287713"/>
          <p14:tracePt t="53063" x="5989638" y="3287713"/>
          <p14:tracePt t="53071" x="6000750" y="3287713"/>
          <p14:tracePt t="53079" x="6010275" y="3287713"/>
          <p14:tracePt t="53086" x="6019800" y="3287713"/>
          <p14:tracePt t="53095" x="6030913" y="3287713"/>
          <p14:tracePt t="53644" x="6040438" y="3287713"/>
          <p14:tracePt t="53651" x="6061075" y="3287713"/>
          <p14:tracePt t="53659" x="6070600" y="3287713"/>
          <p14:tracePt t="53667" x="6091238" y="3287713"/>
          <p14:tracePt t="53674" x="6121400" y="3287713"/>
          <p14:tracePt t="53683" x="6151563" y="3287713"/>
          <p14:tracePt t="53691" x="6181725" y="3287713"/>
          <p14:tracePt t="53698" x="6211888" y="3287713"/>
          <p14:tracePt t="53707" x="6262688" y="3287713"/>
          <p14:tracePt t="53715" x="6283325" y="3287713"/>
          <p14:tracePt t="53722" x="6313488" y="3287713"/>
          <p14:tracePt t="53731" x="6362700" y="3287713"/>
          <p14:tracePt t="53739" x="6413500" y="3287713"/>
          <p14:tracePt t="53747" x="6454775" y="3287713"/>
          <p14:tracePt t="53755" x="6484938" y="3287713"/>
          <p14:tracePt t="53762" x="6494463" y="3287713"/>
          <p14:tracePt t="53770" x="6515100" y="3287713"/>
          <p14:tracePt t="54061" x="6534150" y="3287713"/>
          <p14:tracePt t="54069" x="6554788" y="3287713"/>
          <p14:tracePt t="54077" x="6564313" y="3287713"/>
          <p14:tracePt t="54084" x="6594475" y="3287713"/>
          <p14:tracePt t="54092" x="6615113" y="3287713"/>
          <p14:tracePt t="54101" x="6645275" y="3287713"/>
          <p14:tracePt t="54109" x="6665913" y="3287713"/>
          <p14:tracePt t="54119" x="6696075" y="3287713"/>
          <p14:tracePt t="54128" x="6726238" y="3287713"/>
          <p14:tracePt t="54138" x="6756400" y="3287713"/>
          <p14:tracePt t="54144" x="6796088" y="3287713"/>
          <p14:tracePt t="54154" x="6827838" y="3287713"/>
          <p14:tracePt t="54161" x="6858000" y="3287713"/>
          <p14:tracePt t="54173" x="6888163" y="3287713"/>
          <p14:tracePt t="54183" x="6918325" y="3287713"/>
          <p14:tracePt t="54191" x="6948488" y="3287713"/>
          <p14:tracePt t="54198" x="6988175" y="3287713"/>
          <p14:tracePt t="54206" x="7008813" y="3287713"/>
          <p14:tracePt t="54214" x="7029450" y="3287713"/>
          <p14:tracePt t="54222" x="7048500" y="3287713"/>
          <p14:tracePt t="54231" x="7059613" y="3287713"/>
          <p14:tracePt t="54239" x="7078663" y="3287713"/>
          <p14:tracePt t="54247" x="7099300" y="3287713"/>
          <p14:tracePt t="54255" x="7129463" y="3287713"/>
          <p14:tracePt t="54264" x="7150100" y="3287713"/>
          <p14:tracePt t="54273" x="7170738" y="3287713"/>
          <p14:tracePt t="54282" x="7200900" y="3287713"/>
          <p14:tracePt t="54290" x="7231063" y="3287713"/>
          <p14:tracePt t="54298" x="7240588" y="3287713"/>
          <p14:tracePt t="54306" x="7261225" y="3287713"/>
          <p14:tracePt t="54314" x="7291388" y="3287713"/>
          <p14:tracePt t="54325" x="7310438" y="3287713"/>
          <p14:tracePt t="54330" x="7331075" y="3287713"/>
          <p14:tracePt t="54338" x="7361238" y="3287713"/>
          <p14:tracePt t="54347" x="7381875" y="3287713"/>
          <p14:tracePt t="54355" x="7391400" y="3287713"/>
          <p14:tracePt t="54363" x="7421563" y="3287713"/>
          <p14:tracePt t="54370" x="7432675" y="3287713"/>
          <p14:tracePt t="54379" x="7442200" y="3287713"/>
          <p14:tracePt t="54387" x="7451725" y="3287713"/>
          <p14:tracePt t="54402" x="7462838" y="3287713"/>
          <p14:tracePt t="54420" x="7472363" y="3287713"/>
          <p14:tracePt t="54426" x="7472363" y="3278188"/>
          <p14:tracePt t="54437" x="7481888" y="3278188"/>
          <p14:tracePt t="54450" x="7493000" y="3278188"/>
          <p14:tracePt t="54460" x="7502525" y="3278188"/>
          <p14:tracePt t="54466" x="7513638" y="3278188"/>
          <p14:tracePt t="54479" x="7532688" y="3278188"/>
          <p14:tracePt t="54489" x="7553325" y="3278188"/>
          <p14:tracePt t="54496" x="7562850" y="3278188"/>
          <p14:tracePt t="54504" x="7573963" y="3278188"/>
          <p14:tracePt t="54512" x="7583488" y="3278188"/>
          <p14:tracePt t="54520" x="7593013" y="3278188"/>
          <p14:tracePt t="54529" x="7604125" y="3278188"/>
          <p14:tracePt t="54609" x="7613650" y="3278188"/>
          <p14:tracePt t="54616" x="7623175" y="3278188"/>
          <p14:tracePt t="54624" x="7634288" y="3278188"/>
          <p14:tracePt t="54632" x="7653338" y="3278188"/>
          <p14:tracePt t="54650" x="7664450" y="3278188"/>
          <p14:tracePt t="54658" x="7683500" y="3278188"/>
          <p14:tracePt t="54665" x="7694613" y="3278188"/>
          <p14:tracePt t="54682" x="7704138" y="3278188"/>
          <p14:tracePt t="54693" x="7724775" y="3278188"/>
          <p14:tracePt t="54701" x="7734300" y="3278188"/>
          <p14:tracePt t="54712" x="7745413" y="3278188"/>
          <p14:tracePt t="54716" x="7754938" y="3278188"/>
          <p14:tracePt t="54726" x="7764463" y="3278188"/>
          <p14:tracePt t="54733" x="7775575" y="3278188"/>
          <p14:tracePt t="54742" x="7785100" y="3278188"/>
          <p14:tracePt t="54758" x="7794625" y="3278188"/>
          <p14:tracePt t="54766" x="7805738" y="3278188"/>
          <p14:tracePt t="54774" x="7815263" y="3278188"/>
          <p14:tracePt t="54783" x="7824788" y="3278188"/>
          <p14:tracePt t="54790" x="7845425" y="3267075"/>
          <p14:tracePt t="54798" x="7866063" y="3267075"/>
          <p14:tracePt t="54807" x="7886700" y="3267075"/>
          <p14:tracePt t="54814" x="7905750" y="3257550"/>
          <p14:tracePt t="54822" x="7926388" y="3257550"/>
          <p14:tracePt t="54839" x="7935913" y="3257550"/>
          <p14:tracePt t="54847" x="7956550" y="3257550"/>
          <p14:tracePt t="54855" x="7966075" y="3257550"/>
          <p14:tracePt t="54863" x="7977188" y="3257550"/>
          <p14:tracePt t="54879" x="7986713" y="3248025"/>
          <p14:tracePt t="54894" x="7996238" y="3248025"/>
          <p14:tracePt t="54918" x="8007350" y="3248025"/>
          <p14:tracePt t="54942" x="8016875" y="3248025"/>
          <p14:tracePt t="54951" x="8037513" y="3248025"/>
          <p14:tracePt t="54958" x="8058150" y="3248025"/>
          <p14:tracePt t="54966" x="8077200" y="3248025"/>
          <p14:tracePt t="54974" x="8088313" y="3248025"/>
          <p14:tracePt t="54993" x="8118475" y="3236913"/>
          <p14:tracePt t="54998" x="8137525" y="3236913"/>
          <p14:tracePt t="55008" x="8158163" y="3236913"/>
          <p14:tracePt t="55016" x="8167688" y="3236913"/>
          <p14:tracePt t="55024" x="8178800" y="3236913"/>
          <p14:tracePt t="55032" x="8197850" y="3236913"/>
          <p14:tracePt t="55040" x="8208963" y="3236913"/>
          <p14:tracePt t="55049" x="8229600" y="3236913"/>
          <p14:tracePt t="55056" x="8239125" y="3236913"/>
          <p14:tracePt t="55064" x="8259763" y="3236913"/>
          <p14:tracePt t="55072" x="8269288" y="3236913"/>
          <p14:tracePt t="55088" x="8278813" y="3236913"/>
          <p14:tracePt t="55104" x="8289925" y="3236913"/>
          <p14:tracePt t="55120" x="8299450" y="3236913"/>
          <p14:tracePt t="55128" x="8308975" y="3236913"/>
          <p14:tracePt t="55144" x="8329613" y="3236913"/>
          <p14:tracePt t="55152" x="8339138" y="3236913"/>
          <p14:tracePt t="55160" x="8369300" y="3227388"/>
          <p14:tracePt t="55168" x="8380413" y="3227388"/>
          <p14:tracePt t="55176" x="8401050" y="3217863"/>
          <p14:tracePt t="55185" x="8431213" y="3217863"/>
          <p14:tracePt t="55194" x="8440738" y="3217863"/>
          <p14:tracePt t="55205" x="8461375" y="3217863"/>
          <p14:tracePt t="55212" x="8470900" y="3206750"/>
          <p14:tracePt t="55229" x="8480425" y="3206750"/>
          <p14:tracePt t="55236" x="8491538" y="3206750"/>
          <p14:tracePt t="55245" x="8501063" y="3206750"/>
          <p14:tracePt t="55252" x="8510588" y="3206750"/>
          <p14:tracePt t="55268" x="8531225" y="3206750"/>
          <p14:tracePt t="55278" x="8540750" y="3206750"/>
          <p14:tracePt t="55284" x="8561388" y="3206750"/>
          <p14:tracePt t="55300" x="8582025" y="3206750"/>
          <p14:tracePt t="55310" x="8612188" y="3206750"/>
          <p14:tracePt t="55319" x="8632825" y="3206750"/>
          <p14:tracePt t="55326" x="8651875" y="3206750"/>
          <p14:tracePt t="55334" x="8662988" y="3206750"/>
          <p14:tracePt t="55342" x="8693150" y="3206750"/>
          <p14:tracePt t="55351" x="8723313" y="3206750"/>
          <p14:tracePt t="55358" x="8742363" y="3206750"/>
          <p14:tracePt t="55366" x="8763000" y="3206750"/>
          <p14:tracePt t="55375" x="8793163" y="3206750"/>
          <p14:tracePt t="55383" x="8813800" y="3206750"/>
          <p14:tracePt t="55391" x="8843963" y="3206750"/>
          <p14:tracePt t="55400" x="8864600" y="3217863"/>
          <p14:tracePt t="55410" x="8883650" y="3217863"/>
          <p14:tracePt t="55418" x="8913813" y="3217863"/>
          <p14:tracePt t="55426" x="8924925" y="3217863"/>
          <p14:tracePt t="55497" x="8934450" y="3217863"/>
          <p14:tracePt t="55593" x="8945563" y="3217863"/>
          <p14:tracePt t="55609" x="8964613" y="3227388"/>
          <p14:tracePt t="55625" x="8975725" y="3227388"/>
          <p14:tracePt t="55632" x="8994775" y="3227388"/>
          <p14:tracePt t="55640" x="9005888" y="3227388"/>
          <p14:tracePt t="55648" x="9015413" y="3236913"/>
          <p14:tracePt t="55657" x="9036050" y="3236913"/>
          <p14:tracePt t="55673" x="9055100" y="3236913"/>
          <p14:tracePt t="55681" x="9075738" y="3236913"/>
          <p14:tracePt t="55697" x="9096375" y="3236913"/>
          <p14:tracePt t="55732" x="9105900" y="3236913"/>
          <p14:tracePt t="55740" x="9117013" y="3236913"/>
          <p14:tracePt t="55748" x="9126538" y="3236913"/>
          <p14:tracePt t="55758" x="9147175" y="3236913"/>
          <p14:tracePt t="55773" x="9166225" y="3236913"/>
          <p14:tracePt t="55780" x="9177338" y="3236913"/>
          <p14:tracePt t="55789" x="9196388" y="3236913"/>
          <p14:tracePt t="55796" x="9207500" y="3236913"/>
          <p14:tracePt t="55804" x="9226550" y="3236913"/>
          <p14:tracePt t="55813" x="9256713" y="3236913"/>
          <p14:tracePt t="55820" x="9277350" y="3248025"/>
          <p14:tracePt t="55828" x="9297988" y="3248025"/>
          <p14:tracePt t="55836" x="9318625" y="3257550"/>
          <p14:tracePt t="55844" x="9348788" y="3257550"/>
          <p14:tracePt t="55854" x="9367838" y="3267075"/>
          <p14:tracePt t="55861" x="9378950" y="3267075"/>
          <p14:tracePt t="55870" x="9409113" y="3267075"/>
          <p14:tracePt t="55878" x="9428163" y="3267075"/>
          <p14:tracePt t="55886" x="9459913" y="3278188"/>
          <p14:tracePt t="55894" x="9478963" y="3278188"/>
          <p14:tracePt t="55902" x="9499600" y="3278188"/>
          <p14:tracePt t="55912" x="9520238" y="3287713"/>
          <p14:tracePt t="55922" x="9529763" y="3287713"/>
          <p14:tracePt t="55930" x="9539288" y="3287713"/>
          <p14:tracePt t="55939" x="9550400" y="3287713"/>
          <p14:tracePt t="55946" x="9569450" y="3287713"/>
          <p14:tracePt t="55955" x="9590088" y="3287713"/>
          <p14:tracePt t="55971" x="9599613" y="3287713"/>
          <p14:tracePt t="55990" x="9620250" y="3287713"/>
          <p14:tracePt t="55995" x="9631363" y="3287713"/>
          <p14:tracePt t="56010" x="9650413" y="3297238"/>
          <p14:tracePt t="56018" x="9671050" y="3297238"/>
          <p14:tracePt t="56026" x="9691688" y="3297238"/>
          <p14:tracePt t="56034" x="9701213" y="3297238"/>
          <p14:tracePt t="56042" x="9721850" y="3308350"/>
          <p14:tracePt t="56050" x="9740900" y="3308350"/>
          <p14:tracePt t="56058" x="9761538" y="3317875"/>
          <p14:tracePt t="56066" x="9782175" y="3317875"/>
          <p14:tracePt t="56074" x="9801225" y="3317875"/>
          <p14:tracePt t="56090" x="9812338" y="3317875"/>
          <p14:tracePt t="56098" x="9832975" y="3317875"/>
          <p14:tracePt t="56106" x="9842500" y="3317875"/>
          <p14:tracePt t="56116" x="9852025" y="3317875"/>
          <p14:tracePt t="56130" x="9872663" y="3317875"/>
          <p14:tracePt t="56140" x="9882188" y="3317875"/>
          <p14:tracePt t="56148" x="9893300" y="3317875"/>
          <p14:tracePt t="56156" x="9902825" y="3317875"/>
          <p14:tracePt t="56164" x="9912350" y="3317875"/>
          <p14:tracePt t="56172" x="9923463" y="3317875"/>
          <p14:tracePt t="56180" x="9942513" y="3317875"/>
          <p14:tracePt t="56197" x="9953625" y="3317875"/>
          <p14:tracePt t="56204" x="9963150" y="3317875"/>
          <p14:tracePt t="56213" x="9983788" y="3317875"/>
          <p14:tracePt t="56221" x="10004425" y="3317875"/>
          <p14:tracePt t="56228" x="10013950" y="3317875"/>
          <p14:tracePt t="56237" x="10034588" y="3308350"/>
          <p14:tracePt t="56244" x="10053638" y="3308350"/>
          <p14:tracePt t="56252" x="10074275" y="3308350"/>
          <p14:tracePt t="56260" x="10094913" y="3308350"/>
          <p14:tracePt t="56268" x="10125075" y="3297238"/>
          <p14:tracePt t="56276" x="10155238" y="3297238"/>
          <p14:tracePt t="56285" x="10164763" y="3297238"/>
          <p14:tracePt t="56292" x="10185400" y="3297238"/>
          <p14:tracePt t="56300" x="10194925" y="3287713"/>
          <p14:tracePt t="56308" x="10215563" y="3287713"/>
          <p14:tracePt t="56316" x="10225088" y="3287713"/>
          <p14:tracePt t="56332" x="10236200" y="3287713"/>
          <p14:tracePt t="56364" x="10245725" y="3287713"/>
          <p14:tracePt t="56388" x="10255250" y="3287713"/>
          <p14:tracePt t="56396" x="10266363" y="3287713"/>
          <p14:tracePt t="56412" x="10285413" y="3278188"/>
          <p14:tracePt t="56424" x="10296525" y="3278188"/>
          <p14:tracePt t="56434" x="10315575" y="3278188"/>
          <p14:tracePt t="56442" x="10326688" y="3278188"/>
          <p14:tracePt t="56450" x="10336213" y="3267075"/>
          <p14:tracePt t="56458" x="10347325" y="3267075"/>
          <p14:tracePt t="56466" x="10356850" y="3267075"/>
          <p14:tracePt t="56474" x="10366375" y="3267075"/>
          <p14:tracePt t="56482" x="10377488" y="3267075"/>
          <p14:tracePt t="56490" x="10387013" y="3267075"/>
          <p14:tracePt t="56498" x="10396538" y="3267075"/>
          <p14:tracePt t="56506" x="10407650" y="3267075"/>
          <p14:tracePt t="56522" x="10426700" y="3267075"/>
          <p14:tracePt t="56538" x="10447338" y="3257550"/>
          <p14:tracePt t="56554" x="10456863" y="3257550"/>
          <p14:tracePt t="56562" x="10477500" y="3257550"/>
          <p14:tracePt t="56578" x="10487025" y="3257550"/>
          <p14:tracePt t="56586" x="10507663" y="3257550"/>
          <p14:tracePt t="56594" x="10518775" y="3257550"/>
          <p14:tracePt t="56602" x="10528300" y="3257550"/>
          <p14:tracePt t="56610" x="10537825" y="3257550"/>
          <p14:tracePt t="56618" x="10548938" y="3257550"/>
          <p14:tracePt t="56628" x="10558463" y="3257550"/>
          <p14:tracePt t="56646" x="10579100" y="3248025"/>
          <p14:tracePt t="56654" x="10588625" y="3248025"/>
          <p14:tracePt t="56662" x="10598150" y="3248025"/>
          <p14:tracePt t="56670" x="10609263" y="3236913"/>
          <p14:tracePt t="56688" x="10618788" y="3236913"/>
          <p14:tracePt t="56694" x="10628313" y="3236913"/>
          <p14:tracePt t="56704" x="10639425" y="3236913"/>
          <p14:tracePt t="56710" x="10639425" y="3227388"/>
          <p14:tracePt t="56721" x="10648950" y="3227388"/>
          <p14:tracePt t="56736" x="10658475" y="3227388"/>
          <p14:tracePt t="56752" x="10669588" y="3227388"/>
          <p14:tracePt t="56768" x="10679113" y="3227388"/>
          <p14:tracePt t="56785" x="10688638" y="3227388"/>
          <p14:tracePt t="57042" x="10688638" y="3217863"/>
          <p14:tracePt t="57171" x="10669588" y="3227388"/>
          <p14:tracePt t="57180" x="10609263" y="3248025"/>
          <p14:tracePt t="57186" x="10507663" y="3287713"/>
          <p14:tracePt t="57196" x="10347325" y="3368675"/>
          <p14:tracePt t="57204" x="10225088" y="3429000"/>
          <p14:tracePt t="57212" x="10164763" y="3449638"/>
          <p14:tracePt t="57218" x="9993313" y="3530600"/>
          <p14:tracePt t="57226" x="9812338" y="3630613"/>
          <p14:tracePt t="57236" x="9640888" y="3690938"/>
          <p14:tracePt t="57242" x="9439275" y="3781425"/>
          <p14:tracePt t="57252" x="9036050" y="3963988"/>
          <p14:tracePt t="57258" x="8834438" y="4033838"/>
          <p14:tracePt t="57268" x="8440738" y="4195763"/>
          <p14:tracePt t="57274" x="8229600" y="4286250"/>
          <p14:tracePt t="57284" x="7966075" y="4427538"/>
          <p14:tracePt t="57292" x="7562850" y="4619625"/>
          <p14:tracePt t="57304" x="7432675" y="4689475"/>
          <p14:tracePt t="57312" x="7108825" y="4870450"/>
          <p14:tracePt t="57320" x="6888163" y="4981575"/>
          <p14:tracePt t="57328" x="6665913" y="5113338"/>
          <p14:tracePt t="57336" x="6292850" y="5324475"/>
          <p14:tracePt t="57346" x="6111875" y="5426075"/>
          <p14:tracePt t="57356" x="5949950" y="5516563"/>
          <p14:tracePt t="57365" x="5808663" y="5597525"/>
          <p14:tracePt t="57372" x="5707063" y="5637213"/>
          <p14:tracePt t="57381" x="5627688" y="5678488"/>
          <p14:tracePt t="57388" x="5567363" y="5708650"/>
          <p14:tracePt t="57396" x="5516563" y="5727700"/>
          <p14:tracePt t="57404" x="5486400" y="5748338"/>
          <p14:tracePt t="57412" x="5456238" y="5768975"/>
          <p14:tracePt t="57420" x="5435600" y="5778500"/>
          <p14:tracePt t="57428" x="5426075" y="5789613"/>
          <p14:tracePt t="57436" x="5414963" y="5789613"/>
          <p14:tracePt t="57598" x="5414963" y="5778500"/>
          <p14:tracePt t="57606" x="5414963" y="5768975"/>
          <p14:tracePt t="57614" x="5414963" y="5759450"/>
          <p14:tracePt t="57622" x="5414963" y="5738813"/>
          <p14:tracePt t="57630" x="5414963" y="5718175"/>
          <p14:tracePt t="57638" x="5426075" y="5697538"/>
          <p14:tracePt t="57647" x="5445125" y="5678488"/>
          <p14:tracePt t="57654" x="5465763" y="5648325"/>
          <p14:tracePt t="57663" x="5486400" y="5627688"/>
          <p14:tracePt t="57670" x="5516563" y="5597525"/>
          <p14:tracePt t="57678" x="5546725" y="5576888"/>
          <p14:tracePt t="57686" x="5576888" y="5537200"/>
          <p14:tracePt t="57694" x="5627688" y="5516563"/>
          <p14:tracePt t="57704" x="5688013" y="5476875"/>
          <p14:tracePt t="57710" x="5737225" y="5446713"/>
          <p14:tracePt t="57718" x="5788025" y="5416550"/>
          <p14:tracePt t="57726" x="5808663" y="5405438"/>
          <p14:tracePt t="57734" x="5848350" y="5395913"/>
          <p14:tracePt t="57742" x="5878513" y="5375275"/>
          <p14:tracePt t="57750" x="5919788" y="5365750"/>
          <p14:tracePt t="57758" x="5959475" y="5354638"/>
          <p14:tracePt t="57766" x="5989638" y="5335588"/>
          <p14:tracePt t="57774" x="6019800" y="5335588"/>
          <p14:tracePt t="57782" x="6040438" y="5324475"/>
          <p14:tracePt t="57790" x="6040438" y="5314950"/>
          <p14:tracePt t="57800" x="6049963" y="5314950"/>
          <p14:tracePt t="57806" x="6061075" y="5305425"/>
          <p14:tracePt t="57816" x="6080125" y="5305425"/>
          <p14:tracePt t="57822" x="6100763" y="5294313"/>
          <p14:tracePt t="57838" x="6121400" y="5294313"/>
          <p14:tracePt t="57848" x="6130925" y="5294313"/>
          <p14:tracePt t="57856" x="6142038" y="5294313"/>
          <p14:tracePt t="57876" x="6161088" y="5294313"/>
          <p14:tracePt t="57884" x="6181725" y="5294313"/>
          <p14:tracePt t="57892" x="6202363" y="5294313"/>
          <p14:tracePt t="57900" x="6221413" y="5294313"/>
          <p14:tracePt t="57908" x="6232525" y="5294313"/>
          <p14:tracePt t="57916" x="6251575" y="5294313"/>
          <p14:tracePt t="57924" x="6283325" y="5294313"/>
          <p14:tracePt t="57932" x="6292850" y="5294313"/>
          <p14:tracePt t="57940" x="6313488" y="5294313"/>
          <p14:tracePt t="57948" x="6332538" y="5305425"/>
          <p14:tracePt t="57956" x="6343650" y="5305425"/>
          <p14:tracePt t="57964" x="6353175" y="5305425"/>
          <p14:tracePt t="57972" x="6373813" y="5305425"/>
          <p14:tracePt t="57980" x="6403975" y="5305425"/>
          <p14:tracePt t="57988" x="6423025" y="5305425"/>
          <p14:tracePt t="57996" x="6434138" y="5305425"/>
          <p14:tracePt t="58004" x="6454775" y="5305425"/>
          <p14:tracePt t="58011" x="6464300" y="5305425"/>
          <p14:tracePt t="58020" x="6484938" y="5305425"/>
          <p14:tracePt t="58028" x="6503988" y="5305425"/>
          <p14:tracePt t="58036" x="6524625" y="5284788"/>
          <p14:tracePt t="58045" x="6524625" y="5275263"/>
          <p14:tracePt t="58052" x="6545263" y="5264150"/>
          <p14:tracePt t="58061" x="6554788" y="5254625"/>
          <p14:tracePt t="58068" x="6575425" y="5233988"/>
          <p14:tracePt t="58076" x="6584950" y="5224463"/>
          <p14:tracePt t="58084" x="6594475" y="5213350"/>
          <p14:tracePt t="58092" x="6594475" y="5203825"/>
          <p14:tracePt t="58100" x="6594475" y="5194300"/>
          <p14:tracePt t="58108" x="6594475" y="5183188"/>
          <p14:tracePt t="58118" x="6594475" y="5173663"/>
          <p14:tracePt t="58126" x="6594475" y="5164138"/>
          <p14:tracePt t="58134" x="6594475" y="5153025"/>
          <p14:tracePt t="58142" x="6594475" y="5143500"/>
          <p14:tracePt t="58150" x="6594475" y="5133975"/>
          <p14:tracePt t="58158" x="6594475" y="5122863"/>
          <p14:tracePt t="58166" x="6584950" y="5113338"/>
          <p14:tracePt t="58174" x="6575425" y="5092700"/>
          <p14:tracePt t="58182" x="6554788" y="5073650"/>
          <p14:tracePt t="58190" x="6534150" y="5062538"/>
          <p14:tracePt t="58198" x="6503988" y="5053013"/>
          <p14:tracePt t="58206" x="6464300" y="5032375"/>
          <p14:tracePt t="58214" x="6403975" y="4992688"/>
          <p14:tracePt t="58222" x="6373813" y="4992688"/>
          <p14:tracePt t="58230" x="6332538" y="4981575"/>
          <p14:tracePt t="58238" x="6251575" y="4951413"/>
          <p14:tracePt t="58246" x="6211888" y="4951413"/>
          <p14:tracePt t="58254" x="6172200" y="4941888"/>
          <p14:tracePt t="58262" x="6151563" y="4941888"/>
          <p14:tracePt t="58270" x="6111875" y="4941888"/>
          <p14:tracePt t="58278" x="6080125" y="4932363"/>
          <p14:tracePt t="58286" x="6030913" y="4932363"/>
          <p14:tracePt t="58294" x="6019800" y="4932363"/>
          <p14:tracePt t="58302" x="6000750" y="4932363"/>
          <p14:tracePt t="58310" x="5980113" y="4921250"/>
          <p14:tracePt t="58318" x="5949950" y="4921250"/>
          <p14:tracePt t="58327" x="5929313" y="4921250"/>
          <p14:tracePt t="58334" x="5908675" y="4921250"/>
          <p14:tracePt t="58343" x="5889625" y="4921250"/>
          <p14:tracePt t="58368" x="5878513" y="4921250"/>
          <p14:tracePt t="58384" x="5868988" y="4921250"/>
          <p14:tracePt t="58408" x="5859463" y="4921250"/>
          <p14:tracePt t="58416" x="5859463" y="4932363"/>
          <p14:tracePt t="58424" x="5848350" y="4941888"/>
          <p14:tracePt t="58432" x="5848350" y="4951413"/>
          <p14:tracePt t="58448" x="5838825" y="4951413"/>
          <p14:tracePt t="58456" x="5838825" y="4962525"/>
          <p14:tracePt t="58464" x="5829300" y="4972050"/>
          <p14:tracePt t="58472" x="5829300" y="4981575"/>
          <p14:tracePt t="58480" x="5818188" y="4992688"/>
          <p14:tracePt t="58488" x="5818188" y="5002213"/>
          <p14:tracePt t="58496" x="5818188" y="5022850"/>
          <p14:tracePt t="58504" x="5808663" y="5053013"/>
          <p14:tracePt t="58512" x="5808663" y="5083175"/>
          <p14:tracePt t="58522" x="5808663" y="5103813"/>
          <p14:tracePt t="58532" x="5808663" y="5122863"/>
          <p14:tracePt t="58540" x="5808663" y="5153025"/>
          <p14:tracePt t="58548" x="5808663" y="5164138"/>
          <p14:tracePt t="58556" x="5808663" y="5194300"/>
          <p14:tracePt t="58564" x="5818188" y="5213350"/>
          <p14:tracePt t="58574" x="5818188" y="5233988"/>
          <p14:tracePt t="58584" x="5829300" y="5254625"/>
          <p14:tracePt t="58592" x="5848350" y="5284788"/>
          <p14:tracePt t="58600" x="5859463" y="5305425"/>
          <p14:tracePt t="58609" x="5868988" y="5314950"/>
          <p14:tracePt t="58616" x="5868988" y="5324475"/>
          <p14:tracePt t="58625" x="5878513" y="5335588"/>
          <p14:tracePt t="58640" x="5889625" y="5345113"/>
          <p14:tracePt t="58656" x="5899150" y="5354638"/>
          <p14:tracePt t="58672" x="5908675" y="5354638"/>
          <p14:tracePt t="58690" x="5929313" y="5365750"/>
          <p14:tracePt t="58706" x="5959475" y="5365750"/>
          <p14:tracePt t="58714" x="5980113" y="5365750"/>
          <p14:tracePt t="58722" x="6010275" y="5365750"/>
          <p14:tracePt t="58730" x="6040438" y="5375275"/>
          <p14:tracePt t="58738" x="6080125" y="5375275"/>
          <p14:tracePt t="58746" x="6100763" y="5384800"/>
          <p14:tracePt t="58754" x="6142038" y="5384800"/>
          <p14:tracePt t="58762" x="6172200" y="5384800"/>
          <p14:tracePt t="58770" x="6202363" y="5395913"/>
          <p14:tracePt t="58778" x="6232525" y="5395913"/>
          <p14:tracePt t="58786" x="6251575" y="5395913"/>
          <p14:tracePt t="58794" x="6272213" y="5405438"/>
          <p14:tracePt t="58802" x="6292850" y="5405438"/>
          <p14:tracePt t="58810" x="6313488" y="5405438"/>
          <p14:tracePt t="58834" x="6323013" y="5416550"/>
          <p14:tracePt t="58850" x="6332538" y="5416550"/>
          <p14:tracePt t="58886" x="6343650" y="5416550"/>
          <p14:tracePt t="58902" x="6353175" y="5416550"/>
          <p14:tracePt t="58918" x="6362700" y="5405438"/>
          <p14:tracePt t="58936" x="6373813" y="5405438"/>
          <p14:tracePt t="58942" x="6383338" y="5405438"/>
          <p14:tracePt t="58952" x="6403975" y="5395913"/>
          <p14:tracePt t="58968" x="6413500" y="5395913"/>
          <p14:tracePt t="58976" x="6423025" y="5384800"/>
          <p14:tracePt t="58992" x="6434138" y="5384800"/>
          <p14:tracePt t="59000" x="6434138" y="5375275"/>
          <p14:tracePt t="59024" x="6434138" y="5365750"/>
          <p14:tracePt t="59034" x="6434138" y="5354638"/>
          <p14:tracePt t="59044" x="6434138" y="5345113"/>
          <p14:tracePt t="59060" x="6434138" y="5335588"/>
          <p14:tracePt t="59068" x="6434138" y="5314950"/>
          <p14:tracePt t="59076" x="6434138" y="5305425"/>
          <p14:tracePt t="59086" x="6434138" y="5294313"/>
          <p14:tracePt t="59104" x="6434138" y="5284788"/>
          <p14:tracePt t="59112" x="6434138" y="5275263"/>
          <p14:tracePt t="59120" x="6434138" y="5264150"/>
          <p14:tracePt t="59128" x="6434138" y="5254625"/>
          <p14:tracePt t="59136" x="6423025" y="5254625"/>
          <p14:tracePt t="59202" x="6413500" y="5254625"/>
          <p14:tracePt t="59218" x="6403975" y="5245100"/>
          <p14:tracePt t="59224" x="6392863" y="5245100"/>
          <p14:tracePt t="59234" x="6383338" y="5245100"/>
          <p14:tracePt t="59240" x="6373813" y="5245100"/>
          <p14:tracePt t="59250" x="6362700" y="5245100"/>
          <p14:tracePt t="59266" x="6343650" y="5245100"/>
          <p14:tracePt t="59274" x="6323013" y="5245100"/>
          <p14:tracePt t="59282" x="6302375" y="5245100"/>
          <p14:tracePt t="59290" x="6272213" y="5233988"/>
          <p14:tracePt t="59297" x="6232525" y="5233988"/>
          <p14:tracePt t="59306" x="6161088" y="5233988"/>
          <p14:tracePt t="59314" x="6121400" y="5224463"/>
          <p14:tracePt t="59322" x="6040438" y="5224463"/>
          <p14:tracePt t="59330" x="5908675" y="5224463"/>
          <p14:tracePt t="59338" x="5818188" y="5224463"/>
          <p14:tracePt t="59346" x="5737225" y="5224463"/>
          <p14:tracePt t="59355" x="5697538" y="5224463"/>
          <p14:tracePt t="59362" x="5637213" y="5224463"/>
          <p14:tracePt t="59370" x="5567363" y="5224463"/>
          <p14:tracePt t="59378" x="5546725" y="5224463"/>
          <p14:tracePt t="59386" x="5535613" y="5224463"/>
          <p14:tracePt t="59394" x="5526088" y="5224463"/>
          <p14:tracePt t="59598" x="5516563" y="5224463"/>
          <p14:tracePt t="59668" x="5505450" y="5224463"/>
          <p14:tracePt t="59684" x="5495925" y="5224463"/>
          <p14:tracePt t="59692" x="5486400" y="5224463"/>
          <p14:tracePt t="59700" x="5475288" y="5224463"/>
          <p14:tracePt t="59716" x="5465763" y="5233988"/>
          <p14:tracePt t="59724" x="5456238" y="5233988"/>
          <p14:tracePt t="59732" x="5445125" y="5233988"/>
          <p14:tracePt t="59740" x="5435600" y="5245100"/>
          <p14:tracePt t="59750" x="5426075" y="5245100"/>
          <p14:tracePt t="59760" x="5405438" y="5245100"/>
          <p14:tracePt t="59768" x="5395913" y="5245100"/>
          <p14:tracePt t="59778" x="5384800" y="5245100"/>
          <p14:tracePt t="59784" x="5384800" y="5254625"/>
          <p14:tracePt t="59794" x="5375275" y="5254625"/>
          <p14:tracePt t="59802" x="5354638" y="5254625"/>
          <p14:tracePt t="59814" x="5334000" y="5254625"/>
          <p14:tracePt t="59822" x="5334000" y="5264150"/>
          <p14:tracePt t="59830" x="5314950" y="5264150"/>
          <p14:tracePt t="59838" x="5284788" y="5264150"/>
          <p14:tracePt t="59845" x="5254625" y="5275263"/>
          <p14:tracePt t="59854" x="5224463" y="5284788"/>
          <p14:tracePt t="59862" x="5192713" y="5294313"/>
          <p14:tracePt t="59870" x="5162550" y="5305425"/>
          <p14:tracePt t="59878" x="5132388" y="5314950"/>
          <p14:tracePt t="59885" x="5102225" y="5314950"/>
          <p14:tracePt t="59894" x="5062538" y="5324475"/>
          <p14:tracePt t="59910" x="5053013" y="5324475"/>
          <p14:tracePt t="59919" x="5032375" y="5324475"/>
          <p14:tracePt t="59926" x="5011738" y="5335588"/>
          <p14:tracePt t="59934" x="5002213" y="5335588"/>
          <p14:tracePt t="59942" x="4991100" y="5335588"/>
          <p14:tracePt t="59950" x="4972050" y="5335588"/>
          <p14:tracePt t="59958" x="4941888" y="5335588"/>
          <p14:tracePt t="59968" x="4911725" y="5335588"/>
          <p14:tracePt t="59973" x="4881563" y="5335588"/>
          <p14:tracePt t="59986" x="4849813" y="5335588"/>
          <p14:tracePt t="59990" x="4819650" y="5335588"/>
          <p14:tracePt t="59998" x="4789488" y="5335588"/>
          <p14:tracePt t="60007" x="4749800" y="5335588"/>
          <p14:tracePt t="60013" x="4710113" y="5335588"/>
          <p14:tracePt t="60022" x="4659313" y="5335588"/>
          <p14:tracePt t="60030" x="4618038" y="5335588"/>
          <p14:tracePt t="60038" x="4568825" y="5335588"/>
          <p14:tracePt t="60046" x="4527550" y="5335588"/>
          <p14:tracePt t="60054" x="4476750" y="5335588"/>
          <p14:tracePt t="60062" x="4427538" y="5335588"/>
          <p14:tracePt t="60072" x="4346575" y="5335588"/>
          <p14:tracePt t="60077" x="4275138" y="5335588"/>
          <p14:tracePt t="60088" x="4195763" y="5324475"/>
          <p14:tracePt t="60093" x="4133850" y="5324475"/>
          <p14:tracePt t="60104" x="4043363" y="5324475"/>
          <p14:tracePt t="60111" x="3994150" y="5324475"/>
          <p14:tracePt t="60120" x="3962400" y="5314950"/>
          <p14:tracePt t="60127" x="3913188" y="5314950"/>
          <p14:tracePt t="60136" x="3892550" y="5314950"/>
          <p14:tracePt t="60144" x="3871913" y="5314950"/>
          <p14:tracePt t="60151" x="3852863" y="5314950"/>
          <p14:tracePt t="60160" x="3841750" y="5314950"/>
          <p14:tracePt t="60764" x="3822700" y="5314950"/>
          <p14:tracePt t="60772" x="3802063" y="5314950"/>
          <p14:tracePt t="60780" x="3781425" y="5305425"/>
          <p14:tracePt t="60787" x="3751263" y="5294313"/>
          <p14:tracePt t="60795" x="3690938" y="5275263"/>
          <p14:tracePt t="60803" x="3651250" y="5264150"/>
          <p14:tracePt t="60811" x="3609975" y="5254625"/>
          <p14:tracePt t="60820" x="3540125" y="5233988"/>
          <p14:tracePt t="60827" x="3498850" y="5224463"/>
          <p14:tracePt t="60836" x="3459163" y="5194300"/>
          <p14:tracePt t="60843" x="3408363" y="5183188"/>
          <p14:tracePt t="60852" x="3378200" y="5164138"/>
          <p14:tracePt t="60859" x="3348038" y="5153025"/>
          <p14:tracePt t="60868" x="3327400" y="5143500"/>
          <p14:tracePt t="60877" x="3308350" y="5133975"/>
          <p14:tracePt t="60884" x="3297238" y="5113338"/>
          <p14:tracePt t="60891" x="3287713" y="5113338"/>
          <p14:tracePt t="60900" x="3287713" y="5103813"/>
          <p14:tracePt t="60917" x="3278188" y="5103813"/>
          <p14:tracePt t="60923" x="3278188" y="5092700"/>
          <p14:tracePt t="60942" x="3267075" y="5092700"/>
          <p14:tracePt t="60989" x="3267075" y="5083175"/>
          <p14:tracePt t="61135" x="3246438" y="5083175"/>
          <p14:tracePt t="61142" x="3236913" y="5083175"/>
          <p14:tracePt t="61150" x="3197225" y="5073650"/>
          <p14:tracePt t="61157" x="3167063" y="5062538"/>
          <p14:tracePt t="61166" x="3125788" y="5053013"/>
          <p14:tracePt t="61173" x="3086100" y="5041900"/>
          <p14:tracePt t="61183" x="3035300" y="5032375"/>
          <p14:tracePt t="61193" x="2995613" y="5002213"/>
          <p14:tracePt t="61202" x="2965450" y="5002213"/>
          <p14:tracePt t="61212" x="2935288" y="4981575"/>
          <p14:tracePt t="61217" x="2903538" y="4972050"/>
          <p14:tracePt t="61229" x="2873375" y="4962525"/>
          <p14:tracePt t="61236" x="2854325" y="4951413"/>
          <p14:tracePt t="61243" x="2843213" y="4951413"/>
          <p14:tracePt t="61252" x="2833688" y="4951413"/>
          <p14:tracePt t="61267" x="2824163" y="4951413"/>
          <p14:tracePt t="61284" x="2824163" y="4941888"/>
          <p14:tracePt t="61481" x="2813050" y="4941888"/>
          <p14:tracePt t="61524" x="2803525" y="4941888"/>
          <p14:tracePt t="61539" x="2794000" y="4941888"/>
          <p14:tracePt t="61546" x="2782888" y="4941888"/>
          <p14:tracePt t="61556" x="2773363" y="4941888"/>
          <p14:tracePt t="61578" x="2763838" y="4941888"/>
          <p14:tracePt t="61585" x="2752725" y="4941888"/>
          <p14:tracePt t="61594" x="2732088" y="4932363"/>
          <p14:tracePt t="61602" x="2713038" y="4911725"/>
          <p14:tracePt t="61610" x="2692400" y="4881563"/>
          <p14:tracePt t="61618" x="2671763" y="4870450"/>
          <p14:tracePt t="61628" x="2641600" y="4830763"/>
          <p14:tracePt t="61634" x="2622550" y="4800600"/>
          <p14:tracePt t="61642" x="2571750" y="4760913"/>
          <p14:tracePt t="61652" x="2520950" y="4689475"/>
          <p14:tracePt t="61658" x="2470150" y="4638675"/>
          <p14:tracePt t="61666" x="2430463" y="4589463"/>
          <p14:tracePt t="61674" x="2400300" y="4538663"/>
          <p14:tracePt t="61682" x="2359025" y="4508500"/>
          <p14:tracePt t="61690" x="2339975" y="4478338"/>
          <p14:tracePt t="61698" x="2309813" y="4448175"/>
          <p14:tracePt t="61706" x="2289175" y="4406900"/>
          <p14:tracePt t="61714" x="2279650" y="4387850"/>
          <p14:tracePt t="61722" x="2259013" y="4367213"/>
          <p14:tracePt t="61731" x="2238375" y="4337050"/>
          <p14:tracePt t="61738" x="2228850" y="4295775"/>
          <p14:tracePt t="61748" x="2198688" y="4265613"/>
          <p14:tracePt t="61758" x="2168525" y="4235450"/>
          <p14:tracePt t="61766" x="2147888" y="4175125"/>
          <p14:tracePt t="61777" x="2127250" y="4124325"/>
          <p14:tracePt t="61784" x="2087563" y="4094163"/>
          <p14:tracePt t="61793" x="2066925" y="4064000"/>
          <p14:tracePt t="61800" x="2047875" y="4033838"/>
          <p14:tracePt t="61808" x="2027238" y="3994150"/>
          <p14:tracePt t="61816" x="2016125" y="3983038"/>
          <p14:tracePt t="61824" x="1997075" y="3963988"/>
          <p14:tracePt t="61832" x="1985963" y="3943350"/>
          <p14:tracePt t="61839" x="1976438" y="3922713"/>
          <p14:tracePt t="61847" x="1976438" y="3913188"/>
          <p14:tracePt t="61856" x="1976438" y="3903663"/>
          <p14:tracePt t="61863" x="1966913" y="3892550"/>
          <p14:tracePt t="61871" x="1955800" y="3883025"/>
          <p14:tracePt t="61879" x="1946275" y="3873500"/>
          <p14:tracePt t="61887" x="1936750" y="3852863"/>
          <p14:tracePt t="61895" x="1925638" y="3841750"/>
          <p14:tracePt t="61903" x="1925638" y="3822700"/>
          <p14:tracePt t="61911" x="1916113" y="3822700"/>
          <p14:tracePt t="61919" x="1916113" y="3802063"/>
          <p14:tracePt t="61928" x="1906588" y="3792538"/>
          <p14:tracePt t="61935" x="1906588" y="3781425"/>
          <p14:tracePt t="61943" x="1895475" y="3781425"/>
          <p14:tracePt t="61953" x="1885950" y="3762375"/>
          <p14:tracePt t="61959" x="1876425" y="3751263"/>
          <p14:tracePt t="61967" x="1876425" y="3732213"/>
          <p14:tracePt t="61975" x="1876425" y="3721100"/>
          <p14:tracePt t="61993" x="1855788" y="3690938"/>
          <p14:tracePt t="61999" x="1844675" y="3670300"/>
          <p14:tracePt t="62008" x="1835150" y="3660775"/>
          <p14:tracePt t="62015" x="1825625" y="3630613"/>
          <p14:tracePt t="62024" x="1814513" y="3630613"/>
          <p14:tracePt t="62031" x="1804988" y="3609975"/>
          <p14:tracePt t="62039" x="1795463" y="3590925"/>
          <p14:tracePt t="62048" x="1795463" y="3579813"/>
          <p14:tracePt t="62056" x="1795463" y="3560763"/>
          <p14:tracePt t="62065" x="1784350" y="3560763"/>
          <p14:tracePt t="62074" x="1774825" y="3540125"/>
          <p14:tracePt t="62081" x="1774825" y="3530600"/>
          <p14:tracePt t="62089" x="1774825" y="3519488"/>
          <p14:tracePt t="62097" x="1765300" y="3509963"/>
          <p14:tracePt t="62673" x="1774825" y="3509963"/>
          <p14:tracePt t="62681" x="1784350" y="3509963"/>
          <p14:tracePt t="62689" x="1795463" y="3509963"/>
          <p14:tracePt t="62697" x="1804988" y="3509963"/>
          <p14:tracePt t="62705" x="1835150" y="3509963"/>
          <p14:tracePt t="62713" x="1844675" y="3509963"/>
          <p14:tracePt t="62721" x="1876425" y="3509963"/>
          <p14:tracePt t="62729" x="1906588" y="3509963"/>
          <p14:tracePt t="62737" x="1925638" y="3509963"/>
          <p14:tracePt t="62745" x="1955800" y="3509963"/>
          <p14:tracePt t="62754" x="1976438" y="3509963"/>
          <p14:tracePt t="62761" x="2006600" y="3509963"/>
          <p14:tracePt t="62773" x="2027238" y="3509963"/>
          <p14:tracePt t="62781" x="2057400" y="3509963"/>
          <p14:tracePt t="62789" x="2087563" y="3509963"/>
          <p14:tracePt t="62797" x="2117725" y="3509963"/>
          <p14:tracePt t="62805" x="2157413" y="3509963"/>
          <p14:tracePt t="62813" x="2178050" y="3509963"/>
          <p14:tracePt t="62823" x="2208213" y="3509963"/>
          <p14:tracePt t="62829" x="2238375" y="3509963"/>
          <p14:tracePt t="62837" x="2259013" y="3509963"/>
          <p14:tracePt t="62854" x="2268538" y="3509963"/>
          <p14:tracePt t="62861" x="2279650" y="3509963"/>
          <p14:tracePt t="63441" x="2289175" y="3509963"/>
          <p14:tracePt t="63466" x="2298700" y="3509963"/>
          <p14:tracePt t="63483" x="2309813" y="3509963"/>
          <p14:tracePt t="63489" x="2339975" y="3509963"/>
          <p14:tracePt t="63503" x="2359025" y="3509963"/>
          <p14:tracePt t="63508" x="2390775" y="3509963"/>
          <p14:tracePt t="63516" x="2430463" y="3509963"/>
          <p14:tracePt t="63524" x="2451100" y="3509963"/>
          <p14:tracePt t="63532" x="2490788" y="3509963"/>
          <p14:tracePt t="63540" x="2530475" y="3509963"/>
          <p14:tracePt t="63547" x="2560638" y="3509963"/>
          <p14:tracePt t="63556" x="2592388" y="3509963"/>
          <p14:tracePt t="63564" x="2611438" y="3509963"/>
          <p14:tracePt t="63580" x="2622550" y="3509963"/>
          <p14:tracePt t="63648" x="2632075" y="3509963"/>
          <p14:tracePt t="64060" x="2641600" y="3509963"/>
          <p14:tracePt t="64068" x="2662238" y="3509963"/>
          <p14:tracePt t="64076" x="2701925" y="3509963"/>
          <p14:tracePt t="64084" x="2743200" y="3509963"/>
          <p14:tracePt t="64092" x="2843213" y="3509963"/>
          <p14:tracePt t="64099" x="2974975" y="3509963"/>
          <p14:tracePt t="64108" x="3086100" y="3509963"/>
          <p14:tracePt t="64116" x="3186113" y="3509963"/>
          <p14:tracePt t="64123" x="3257550" y="3509963"/>
          <p14:tracePt t="64131" x="3357563" y="3509963"/>
          <p14:tracePt t="64139" x="3468688" y="3509963"/>
          <p14:tracePt t="64147" x="3549650" y="3509963"/>
          <p14:tracePt t="64155" x="3589338" y="3509963"/>
          <p14:tracePt t="64164" x="3630613" y="3519488"/>
          <p14:tracePt t="64171" x="3651250" y="3519488"/>
          <p14:tracePt t="64179" x="3670300" y="3519488"/>
          <p14:tracePt t="64195" x="3670300" y="3530600"/>
          <p14:tracePt t="64223" x="3681413" y="3530600"/>
          <p14:tracePt t="64247" x="3690938" y="3530600"/>
          <p14:tracePt t="64255" x="3700463" y="3530600"/>
          <p14:tracePt t="64271" x="3711575" y="3530600"/>
          <p14:tracePt t="64333" x="3721100" y="3530600"/>
          <p14:tracePt t="64349" x="3730625" y="3530600"/>
          <p14:tracePt t="64359" x="3751263" y="3530600"/>
          <p14:tracePt t="64369" x="3771900" y="3530600"/>
          <p14:tracePt t="64377" x="3802063" y="3530600"/>
          <p14:tracePt t="64385" x="3822700" y="3519488"/>
          <p14:tracePt t="64393" x="3852863" y="3519488"/>
          <p14:tracePt t="64401" x="3883025" y="3509963"/>
          <p14:tracePt t="64409" x="3922713" y="3498850"/>
          <p14:tracePt t="64417" x="3952875" y="3498850"/>
          <p14:tracePt t="64425" x="3994150" y="3489325"/>
          <p14:tracePt t="64433" x="4024313" y="3489325"/>
          <p14:tracePt t="64441" x="4073525" y="3479800"/>
          <p14:tracePt t="64449" x="4114800" y="3479800"/>
          <p14:tracePt t="64457" x="4184650" y="3468688"/>
          <p14:tracePt t="64465" x="4214813" y="3468688"/>
          <p14:tracePt t="64473" x="4256088" y="3468688"/>
          <p14:tracePt t="64481" x="4275138" y="3468688"/>
          <p14:tracePt t="64491" x="4286250" y="3468688"/>
          <p14:tracePt t="64727" x="4295775" y="3468688"/>
          <p14:tracePt t="64735" x="4295775" y="3479800"/>
          <p14:tracePt t="64743" x="4295775" y="3498850"/>
          <p14:tracePt t="64751" x="4295775" y="3530600"/>
          <p14:tracePt t="64759" x="4316413" y="3560763"/>
          <p14:tracePt t="64767" x="4325938" y="3600450"/>
          <p14:tracePt t="64775" x="4337050" y="3660775"/>
          <p14:tracePt t="64783" x="4346575" y="3741738"/>
          <p14:tracePt t="64791" x="4376738" y="3873500"/>
          <p14:tracePt t="64799" x="4406900" y="3943350"/>
          <p14:tracePt t="64807" x="4416425" y="4033838"/>
          <p14:tracePt t="64819" x="4446588" y="4225925"/>
          <p14:tracePt t="64827" x="4476750" y="4325938"/>
          <p14:tracePt t="64835" x="4487863" y="4406900"/>
          <p14:tracePt t="64844" x="4518025" y="4487863"/>
          <p14:tracePt t="64851" x="4527550" y="4548188"/>
          <p14:tracePt t="64859" x="4557713" y="4608513"/>
          <p14:tracePt t="64869" x="4598988" y="4710113"/>
          <p14:tracePt t="64881" x="4608513" y="4770438"/>
          <p14:tracePt t="64889" x="4648200" y="4821238"/>
          <p14:tracePt t="64897" x="4668838" y="4891088"/>
          <p14:tracePt t="64905" x="4710113" y="4932363"/>
          <p14:tracePt t="64913" x="4719638" y="4972050"/>
          <p14:tracePt t="64923" x="4749800" y="5011738"/>
          <p14:tracePt t="64933" x="4779963" y="5062538"/>
          <p14:tracePt t="64941" x="4870450" y="5203825"/>
          <p14:tracePt t="64949" x="4941888" y="5284788"/>
          <p14:tracePt t="64957" x="4981575" y="5375275"/>
          <p14:tracePt t="64965" x="5041900" y="5435600"/>
          <p14:tracePt t="64973" x="5072063" y="5486400"/>
          <p14:tracePt t="64981" x="5122863" y="5526088"/>
          <p14:tracePt t="64989" x="5132388" y="5546725"/>
          <p14:tracePt t="64997" x="5183188" y="5607050"/>
          <p14:tracePt t="65005" x="5213350" y="5637213"/>
          <p14:tracePt t="65013" x="5233988" y="5667375"/>
          <p14:tracePt t="65021" x="5273675" y="5718175"/>
          <p14:tracePt t="65029" x="5303838" y="5738813"/>
          <p14:tracePt t="65037" x="5324475" y="5768975"/>
          <p14:tracePt t="65045" x="5345113" y="5799138"/>
          <p14:tracePt t="65053" x="5375275" y="5819775"/>
          <p14:tracePt t="65061" x="5395913" y="5838825"/>
          <p14:tracePt t="65069" x="5414963" y="5849938"/>
          <p14:tracePt t="65077" x="5435600" y="5859463"/>
          <p14:tracePt t="65085" x="5445125" y="5868988"/>
          <p14:tracePt t="65093" x="5465763" y="5889625"/>
          <p14:tracePt t="65101" x="5495925" y="5899150"/>
          <p14:tracePt t="65109" x="5526088" y="5910263"/>
          <p14:tracePt t="65117" x="5556250" y="5930900"/>
          <p14:tracePt t="65127" x="5586413" y="5940425"/>
          <p14:tracePt t="65137" x="5616575" y="5961063"/>
          <p14:tracePt t="65145" x="5646738" y="5961063"/>
          <p14:tracePt t="65155" x="5676900" y="5970588"/>
          <p14:tracePt t="65161" x="5727700" y="5991225"/>
          <p14:tracePt t="65171" x="5788025" y="5991225"/>
          <p14:tracePt t="65179" x="5818188" y="6000750"/>
          <p14:tracePt t="65187" x="5859463" y="6000750"/>
          <p14:tracePt t="65195" x="5878513" y="6010275"/>
          <p14:tracePt t="65203" x="5919788" y="6010275"/>
          <p14:tracePt t="65211" x="5949950" y="6010275"/>
          <p14:tracePt t="65219" x="5980113" y="6010275"/>
          <p14:tracePt t="65229" x="6000750" y="6021388"/>
          <p14:tracePt t="65239" x="6010275" y="6021388"/>
          <p14:tracePt t="65263" x="6019800" y="6021388"/>
          <p14:tracePt t="65307" x="6040438" y="6021388"/>
          <p14:tracePt t="65315" x="6061075" y="6021388"/>
          <p14:tracePt t="65323" x="6070600" y="6021388"/>
          <p14:tracePt t="65331" x="6111875" y="6030913"/>
          <p14:tracePt t="65339" x="6142038" y="6030913"/>
          <p14:tracePt t="65347" x="6172200" y="6030913"/>
          <p14:tracePt t="65355" x="6181725" y="6040438"/>
          <p14:tracePt t="65363" x="6232525" y="6040438"/>
          <p14:tracePt t="65371" x="6272213" y="6040438"/>
          <p14:tracePt t="65379" x="6302375" y="6051550"/>
          <p14:tracePt t="65387" x="6332538" y="6051550"/>
          <p14:tracePt t="65395" x="6373813" y="6051550"/>
          <p14:tracePt t="65403" x="6413500" y="6061075"/>
          <p14:tracePt t="65411" x="6464300" y="6061075"/>
          <p14:tracePt t="65419" x="6494463" y="6061075"/>
          <p14:tracePt t="65427" x="6534150" y="6061075"/>
          <p14:tracePt t="65437" x="6584950" y="6061075"/>
          <p14:tracePt t="65445" x="6635750" y="6061075"/>
          <p14:tracePt t="65453" x="6675438" y="6061075"/>
          <p14:tracePt t="65461" x="6716713" y="6061075"/>
          <p14:tracePt t="65469" x="6756400" y="6061075"/>
          <p14:tracePt t="65477" x="6796088" y="6051550"/>
          <p14:tracePt t="65485" x="6816725" y="6040438"/>
          <p14:tracePt t="65493" x="6837363" y="6030913"/>
          <p14:tracePt t="65502" x="6858000" y="6021388"/>
          <p14:tracePt t="65509" x="6877050" y="6010275"/>
          <p14:tracePt t="65517" x="6888163" y="6010275"/>
          <p14:tracePt t="65525" x="6907213" y="6000750"/>
          <p14:tracePt t="65533" x="6907213" y="5991225"/>
          <p14:tracePt t="65541" x="6907213" y="5980113"/>
          <p14:tracePt t="65549" x="6907213" y="5970588"/>
          <p14:tracePt t="65557" x="6907213" y="5961063"/>
          <p14:tracePt t="65565" x="6918325" y="5961063"/>
          <p14:tracePt t="65574" x="6918325" y="5940425"/>
          <p14:tracePt t="65581" x="6918325" y="5930900"/>
          <p14:tracePt t="65591" x="6918325" y="5910263"/>
          <p14:tracePt t="65605" x="6918325" y="5899150"/>
          <p14:tracePt t="65613" x="6918325" y="5880100"/>
          <p14:tracePt t="65620" x="6918325" y="5868988"/>
          <p14:tracePt t="65639" x="6918325" y="5859463"/>
          <p14:tracePt t="65645" x="6918325" y="5849938"/>
          <p14:tracePt t="65653" x="6907213" y="5829300"/>
          <p14:tracePt t="65661" x="6897688" y="5819775"/>
          <p14:tracePt t="65668" x="6888163" y="5819775"/>
          <p14:tracePt t="65677" x="6867525" y="5808663"/>
          <p14:tracePt t="65684" x="6867525" y="5799138"/>
          <p14:tracePt t="65695" x="6846888" y="5789613"/>
          <p14:tracePt t="65700" x="6827838" y="5768975"/>
          <p14:tracePt t="65711" x="6796088" y="5759450"/>
          <p14:tracePt t="65716" x="6765925" y="5748338"/>
          <p14:tracePt t="65726" x="6716713" y="5738813"/>
          <p14:tracePt t="65733" x="6686550" y="5727700"/>
          <p14:tracePt t="65743" x="6594475" y="5688013"/>
          <p14:tracePt t="65751" x="6554788" y="5678488"/>
          <p14:tracePt t="65759" x="6473825" y="5648325"/>
          <p14:tracePt t="65767" x="6423025" y="5627688"/>
          <p14:tracePt t="65775" x="6383338" y="5607050"/>
          <p14:tracePt t="65783" x="6362700" y="5607050"/>
          <p14:tracePt t="65791" x="6332538" y="5597525"/>
          <p14:tracePt t="65799" x="6302375" y="5588000"/>
          <p14:tracePt t="65807" x="6292850" y="5576888"/>
          <p14:tracePt t="65815" x="6283325" y="5576888"/>
          <p14:tracePt t="65919" x="6272213" y="5576888"/>
          <p14:tracePt t="65935" x="6262688" y="5576888"/>
          <p14:tracePt t="65947" x="6251575" y="5576888"/>
          <p14:tracePt t="65954" x="6232525" y="5588000"/>
          <p14:tracePt t="65963" x="6232525" y="5597525"/>
          <p14:tracePt t="65972" x="6211888" y="5618163"/>
          <p14:tracePt t="65979" x="6191250" y="5627688"/>
          <p14:tracePt t="65990" x="6181725" y="5637213"/>
          <p14:tracePt t="65997" x="6161088" y="5657850"/>
          <p14:tracePt t="66003" x="6142038" y="5678488"/>
          <p14:tracePt t="66013" x="6130925" y="5678488"/>
          <p14:tracePt t="66022" x="6130925" y="5697538"/>
          <p14:tracePt t="66029" x="6111875" y="5718175"/>
          <p14:tracePt t="66038" x="6111875" y="5727700"/>
          <p14:tracePt t="66045" x="6100763" y="5748338"/>
          <p14:tracePt t="66061" x="6100763" y="5768975"/>
          <p14:tracePt t="66069" x="6100763" y="5778500"/>
          <p14:tracePt t="66077" x="6100763" y="5799138"/>
          <p14:tracePt t="66093" x="6100763" y="5819775"/>
          <p14:tracePt t="66101" x="6100763" y="5838825"/>
          <p14:tracePt t="66109" x="6100763" y="5859463"/>
          <p14:tracePt t="66124" x="6100763" y="5880100"/>
          <p14:tracePt t="66132" x="6121400" y="5899150"/>
          <p14:tracePt t="66140" x="6130925" y="5919788"/>
          <p14:tracePt t="66151" x="6151563" y="5930900"/>
          <p14:tracePt t="66161" x="6172200" y="5949950"/>
          <p14:tracePt t="66169" x="6191250" y="5970588"/>
          <p14:tracePt t="66177" x="6221413" y="5980113"/>
          <p14:tracePt t="66185" x="6242050" y="5991225"/>
          <p14:tracePt t="66192" x="6272213" y="6000750"/>
          <p14:tracePt t="66201" x="6292850" y="6010275"/>
          <p14:tracePt t="66208" x="6323013" y="6021388"/>
          <p14:tracePt t="66217" x="6343650" y="6021388"/>
          <p14:tracePt t="66224" x="6373813" y="6030913"/>
          <p14:tracePt t="66233" x="6392863" y="6040438"/>
          <p14:tracePt t="66241" x="6413500" y="6051550"/>
          <p14:tracePt t="66249" x="6443663" y="6051550"/>
          <p14:tracePt t="66257" x="6464300" y="6061075"/>
          <p14:tracePt t="66265" x="6494463" y="6070600"/>
          <p14:tracePt t="66273" x="6524625" y="6070600"/>
          <p14:tracePt t="66281" x="6554788" y="6081713"/>
          <p14:tracePt t="66291" x="6575425" y="6081713"/>
          <p14:tracePt t="66297" x="6584950" y="6081713"/>
          <p14:tracePt t="66307" x="6594475" y="6081713"/>
          <p14:tracePt t="66386" x="6605588" y="6081713"/>
          <p14:tracePt t="66983" x="6615113" y="6081713"/>
          <p14:tracePt t="66992" x="6624638" y="6081713"/>
          <p14:tracePt t="67000" x="6635750" y="6070600"/>
          <p14:tracePt t="67008" x="6645275" y="6070600"/>
          <p14:tracePt t="67018" x="6665913" y="6070600"/>
          <p14:tracePt t="67023" x="6675438" y="6061075"/>
          <p14:tracePt t="67031" x="6696075" y="6051550"/>
          <p14:tracePt t="67038" x="6716713" y="6051550"/>
          <p14:tracePt t="67046" x="6756400" y="6040438"/>
          <p14:tracePt t="67055" x="6786563" y="6030913"/>
          <p14:tracePt t="67063" x="6807200" y="6021388"/>
          <p14:tracePt t="67073" x="6846888" y="6010275"/>
          <p14:tracePt t="67078" x="6888163" y="6000750"/>
          <p14:tracePt t="67086" x="6918325" y="5991225"/>
          <p14:tracePt t="67094" x="6978650" y="5970588"/>
          <p14:tracePt t="67102" x="7059613" y="5961063"/>
          <p14:tracePt t="67110" x="7138988" y="5949950"/>
          <p14:tracePt t="67121" x="7219950" y="5940425"/>
          <p14:tracePt t="67126" x="7280275" y="5919788"/>
          <p14:tracePt t="67137" x="7342188" y="5910263"/>
          <p14:tracePt t="67142" x="7381875" y="5899150"/>
          <p14:tracePt t="67152" x="7421563" y="5889625"/>
          <p14:tracePt t="67160" x="7451725" y="5889625"/>
          <p14:tracePt t="67169" x="7472363" y="5889625"/>
          <p14:tracePt t="67176" x="7481888" y="5889625"/>
          <p14:tracePt t="67401" x="7472363" y="5889625"/>
          <p14:tracePt t="67435" x="7462838" y="5889625"/>
          <p14:tracePt t="67443" x="7451725" y="5889625"/>
          <p14:tracePt t="67458" x="7432675" y="5889625"/>
          <p14:tracePt t="67466" x="7421563" y="5889625"/>
          <p14:tracePt t="67475" x="7412038" y="5889625"/>
          <p14:tracePt t="67482" x="7391400" y="5889625"/>
          <p14:tracePt t="67490" x="7372350" y="5889625"/>
          <p14:tracePt t="67498" x="7342188" y="5889625"/>
          <p14:tracePt t="67506" x="7310438" y="5889625"/>
          <p14:tracePt t="67514" x="7270750" y="5889625"/>
          <p14:tracePt t="67523" x="7240588" y="5889625"/>
          <p14:tracePt t="67533" x="7180263" y="5889625"/>
          <p14:tracePt t="67542" x="7089775" y="5889625"/>
          <p14:tracePt t="67551" x="7029450" y="5889625"/>
          <p14:tracePt t="67558" x="6999288" y="5889625"/>
          <p14:tracePt t="67566" x="6948488" y="5889625"/>
          <p14:tracePt t="67574" x="6867525" y="5889625"/>
          <p14:tracePt t="67584" x="6807200" y="5889625"/>
          <p14:tracePt t="67590" x="6735763" y="5889625"/>
          <p14:tracePt t="67599" x="6675438" y="5889625"/>
          <p14:tracePt t="67606" x="6594475" y="5889625"/>
          <p14:tracePt t="67614" x="6524625" y="5889625"/>
          <p14:tracePt t="67623" x="6464300" y="5889625"/>
          <p14:tracePt t="67630" x="6434138" y="5889625"/>
          <p14:tracePt t="67638" x="6373813" y="5889625"/>
          <p14:tracePt t="67646" x="6332538" y="5889625"/>
          <p14:tracePt t="67654" x="6251575" y="5889625"/>
          <p14:tracePt t="67662" x="6202363" y="5889625"/>
          <p14:tracePt t="67670" x="6172200" y="5880100"/>
          <p14:tracePt t="67679" x="6142038" y="5880100"/>
          <p14:tracePt t="67686" x="6111875" y="5880100"/>
          <p14:tracePt t="67696" x="6070600" y="5880100"/>
          <p14:tracePt t="67703" x="6040438" y="5868988"/>
          <p14:tracePt t="67713" x="6019800" y="5868988"/>
          <p14:tracePt t="67720" x="5989638" y="5859463"/>
          <p14:tracePt t="67729" x="5970588" y="5859463"/>
          <p14:tracePt t="67736" x="5940425" y="5849938"/>
          <p14:tracePt t="67746" x="5929313" y="5849938"/>
          <p14:tracePt t="67753" x="5899150" y="5838825"/>
          <p14:tracePt t="67760" x="5868988" y="5838825"/>
          <p14:tracePt t="67768" x="5848350" y="5829300"/>
          <p14:tracePt t="67777" x="5818188" y="5819775"/>
          <p14:tracePt t="67784" x="5788025" y="5819775"/>
          <p14:tracePt t="67792" x="5748338" y="5808663"/>
          <p14:tracePt t="67801" x="5718175" y="5799138"/>
          <p14:tracePt t="67808" x="5707063" y="5799138"/>
          <p14:tracePt t="67816" x="5676900" y="5789613"/>
          <p14:tracePt t="67824" x="5657850" y="5789613"/>
          <p14:tracePt t="67833" x="5637213" y="5778500"/>
          <p14:tracePt t="67840" x="5607050" y="5778500"/>
          <p14:tracePt t="67848" x="5597525" y="5778500"/>
          <p14:tracePt t="67856" x="5576888" y="5778500"/>
          <p14:tracePt t="67865" x="5576888" y="5768975"/>
          <p14:tracePt t="67872" x="5567363" y="5768975"/>
          <p14:tracePt t="67902" x="5556250" y="5768975"/>
          <p14:tracePt t="67909" x="5546725" y="5768975"/>
          <p14:tracePt t="67918" x="5535613" y="5768975"/>
          <p14:tracePt t="67925" x="5526088" y="5768975"/>
          <p14:tracePt t="67933" x="5505450" y="5759450"/>
          <p14:tracePt t="67940" x="5486400" y="5759450"/>
          <p14:tracePt t="67948" x="5456238" y="5759450"/>
          <p14:tracePt t="67958" x="5426075" y="5759450"/>
          <p14:tracePt t="67964" x="5395913" y="5759450"/>
          <p14:tracePt t="67980" x="5324475" y="5759450"/>
          <p14:tracePt t="67981" x="5264150" y="5778500"/>
          <p14:tracePt t="67991" x="5162550" y="5799138"/>
          <p14:tracePt t="67998" x="5083175" y="5829300"/>
          <p14:tracePt t="68006" x="5002213" y="5859463"/>
          <p14:tracePt t="68014" x="4881563" y="5889625"/>
          <p14:tracePt t="68022" x="4759325" y="5930900"/>
          <p14:tracePt t="68030" x="4710113" y="5970588"/>
          <p14:tracePt t="68038" x="4629150" y="5991225"/>
          <p14:tracePt t="68046" x="4527550" y="6040438"/>
          <p14:tracePt t="68054" x="4487863" y="6061075"/>
          <p14:tracePt t="68062" x="4467225" y="6061075"/>
          <p14:tracePt t="68070" x="4457700" y="6070600"/>
          <p14:tracePt t="68087" x="4446588" y="6070600"/>
          <p14:tracePt t="68458" x="4437063" y="6070600"/>
          <p14:tracePt t="68643" x="4416425" y="6070600"/>
          <p14:tracePt t="68651" x="4397375" y="6070600"/>
          <p14:tracePt t="68659" x="4356100" y="6070600"/>
          <p14:tracePt t="68667" x="4325938" y="6061075"/>
          <p14:tracePt t="68675" x="4256088" y="6061075"/>
          <p14:tracePt t="68683" x="4175125" y="6051550"/>
          <p14:tracePt t="68692" x="4043363" y="6021388"/>
          <p14:tracePt t="68699" x="3871913" y="5970588"/>
          <p14:tracePt t="68708" x="3730625" y="5940425"/>
          <p14:tracePt t="68714" x="3630613" y="5910263"/>
          <p14:tracePt t="68722" x="3459163" y="5880100"/>
          <p14:tracePt t="68731" x="3308350" y="5838825"/>
          <p14:tracePt t="68738" x="3227388" y="5819775"/>
          <p14:tracePt t="68746" x="3146425" y="5799138"/>
          <p14:tracePt t="68754" x="3055938" y="5778500"/>
          <p14:tracePt t="68762" x="3025775" y="5768975"/>
          <p14:tracePt t="68770" x="2984500" y="5748338"/>
          <p14:tracePt t="68778" x="2965450" y="5738813"/>
          <p14:tracePt t="68786" x="2954338" y="5727700"/>
          <p14:tracePt t="68794" x="2935288" y="5708650"/>
          <p14:tracePt t="68804" x="2914650" y="5697538"/>
          <p14:tracePt t="68812" x="2894013" y="5688013"/>
          <p14:tracePt t="68820" x="2843213" y="5667375"/>
          <p14:tracePt t="68828" x="2782888" y="5627688"/>
          <p14:tracePt t="68836" x="2713038" y="5607050"/>
          <p14:tracePt t="68844" x="2652713" y="5567363"/>
          <p14:tracePt t="68852" x="2511425" y="5507038"/>
          <p14:tracePt t="68860" x="2439988" y="5446713"/>
          <p14:tracePt t="68868" x="2379663" y="5405438"/>
          <p14:tracePt t="68876" x="2309813" y="5365750"/>
          <p14:tracePt t="68884" x="2279650" y="5345113"/>
          <p14:tracePt t="68892" x="2238375" y="5294313"/>
          <p14:tracePt t="68900" x="2187575" y="5264150"/>
          <p14:tracePt t="68908" x="2147888" y="5213350"/>
          <p14:tracePt t="68916" x="2097088" y="5173663"/>
          <p14:tracePt t="68924" x="2066925" y="5122863"/>
          <p14:tracePt t="68932" x="2027238" y="5083175"/>
          <p14:tracePt t="68940" x="1985963" y="5011738"/>
          <p14:tracePt t="68948" x="1936750" y="4972050"/>
          <p14:tracePt t="68956" x="1885950" y="4911725"/>
          <p14:tracePt t="68964" x="1814513" y="4821238"/>
          <p14:tracePt t="68973" x="1754188" y="4749800"/>
          <p14:tracePt t="68980" x="1724025" y="4710113"/>
          <p14:tracePt t="68990" x="1663700" y="4649788"/>
          <p14:tracePt t="68996" x="1612900" y="4568825"/>
          <p14:tracePt t="69004" x="1573213" y="4497388"/>
          <p14:tracePt t="69013" x="1552575" y="4467225"/>
          <p14:tracePt t="69020" x="1543050" y="4437063"/>
          <p14:tracePt t="69028" x="1533525" y="4397375"/>
          <p14:tracePt t="69036" x="1503363" y="4346575"/>
          <p14:tracePt t="69044" x="1492250" y="4306888"/>
          <p14:tracePt t="69052" x="1482725" y="4265613"/>
          <p14:tracePt t="69061" x="1471613" y="4235450"/>
          <p14:tracePt t="69068" x="1462088" y="4184650"/>
          <p14:tracePt t="69076" x="1452563" y="4144963"/>
          <p14:tracePt t="69084" x="1441450" y="4114800"/>
          <p14:tracePt t="69092" x="1441450" y="4054475"/>
          <p14:tracePt t="69102" x="1431925" y="4013200"/>
          <p14:tracePt t="69110" x="1422400" y="3983038"/>
          <p14:tracePt t="69120" x="1411288" y="3952875"/>
          <p14:tracePt t="69130" x="1411288" y="3922713"/>
          <p14:tracePt t="69138" x="1411288" y="3892550"/>
          <p14:tracePt t="69146" x="1401763" y="3873500"/>
          <p14:tracePt t="69155" x="1401763" y="3841750"/>
          <p14:tracePt t="69162" x="1401763" y="3822700"/>
          <p14:tracePt t="69170" x="1401763" y="3802063"/>
          <p14:tracePt t="69178" x="1401763" y="3792538"/>
          <p14:tracePt t="69186" x="1401763" y="3771900"/>
          <p14:tracePt t="69194" x="1401763" y="3762375"/>
          <p14:tracePt t="69202" x="1401763" y="3751263"/>
          <p14:tracePt t="69210" x="1401763" y="3741738"/>
          <p14:tracePt t="69226" x="1392238" y="3732213"/>
          <p14:tracePt t="69234" x="1392238" y="3721100"/>
          <p14:tracePt t="69242" x="1392238" y="3702050"/>
          <p14:tracePt t="69258" x="1392238" y="3690938"/>
          <p14:tracePt t="69266" x="1381125" y="3681413"/>
          <p14:tracePt t="69274" x="1381125" y="3670300"/>
          <p14:tracePt t="69282" x="1381125" y="3660775"/>
          <p14:tracePt t="69298" x="1381125" y="3651250"/>
          <p14:tracePt t="69326" x="1381125" y="3640138"/>
          <p14:tracePt t="69350" x="1381125" y="3630613"/>
          <p14:tracePt t="69488" x="1381125" y="3640138"/>
          <p14:tracePt t="69496" x="1392238" y="3660775"/>
          <p14:tracePt t="69504" x="1401763" y="3670300"/>
          <p14:tracePt t="69512" x="1422400" y="3681413"/>
          <p14:tracePt t="69520" x="1431925" y="3702050"/>
          <p14:tracePt t="69528" x="1452563" y="3711575"/>
          <p14:tracePt t="69537" x="1462088" y="3721100"/>
          <p14:tracePt t="69553" x="1482725" y="3732213"/>
          <p14:tracePt t="69560" x="1492250" y="3741738"/>
          <p14:tracePt t="69568" x="1503363" y="3751263"/>
          <p14:tracePt t="69576" x="1512888" y="3751263"/>
          <p14:tracePt t="69592" x="1522413" y="3751263"/>
          <p14:tracePt t="69624" x="1533525" y="3751263"/>
          <p14:tracePt t="69864" x="1533525" y="3762375"/>
          <p14:tracePt t="69875" x="1543050" y="3762375"/>
          <p14:tracePt t="69883" x="1552575" y="3771900"/>
          <p14:tracePt t="69890" x="1552575" y="3781425"/>
          <p14:tracePt t="69898" x="1573213" y="3792538"/>
          <p14:tracePt t="69906" x="1593850" y="3802063"/>
          <p14:tracePt t="69914" x="1612900" y="3811588"/>
          <p14:tracePt t="69922" x="1624013" y="3811588"/>
          <p14:tracePt t="69930" x="1633538" y="3811588"/>
          <p14:tracePt t="69940" x="1643063" y="3822700"/>
          <p14:tracePt t="70231" x="1633538" y="3822700"/>
          <p14:tracePt t="70248" x="1624013" y="3832225"/>
          <p14:tracePt t="70255" x="1612900" y="3832225"/>
          <p14:tracePt t="70279" x="1612900" y="3841750"/>
          <p14:tracePt t="70287" x="1603375" y="3841750"/>
          <p14:tracePt t="70343" x="1603375" y="3852863"/>
          <p14:tracePt t="70383" x="1593850" y="3852863"/>
          <p14:tracePt t="70391" x="1593850" y="3862388"/>
          <p14:tracePt t="70489" x="1593850" y="3873500"/>
          <p14:tracePt t="71020" x="1593850" y="3883025"/>
          <p14:tracePt t="71189" x="1593850" y="3892550"/>
          <p14:tracePt t="71196" x="1612900" y="3903663"/>
          <p14:tracePt t="71204" x="1633538" y="3903663"/>
          <p14:tracePt t="71212" x="1663700" y="3913188"/>
          <p14:tracePt t="71220" x="1684338" y="3913188"/>
          <p14:tracePt t="71228" x="1714500" y="3913188"/>
          <p14:tracePt t="71236" x="1774825" y="3922713"/>
          <p14:tracePt t="71245" x="1855788" y="3922713"/>
          <p14:tracePt t="71252" x="1985963" y="3922713"/>
          <p14:tracePt t="71261" x="2078038" y="3933825"/>
          <p14:tracePt t="71270" x="2178050" y="3933825"/>
          <p14:tracePt t="71280" x="2238375" y="3943350"/>
          <p14:tracePt t="71288" x="2349500" y="3963988"/>
          <p14:tracePt t="71296" x="2430463" y="3963988"/>
          <p14:tracePt t="71304" x="2470150" y="3973513"/>
          <p14:tracePt t="71312" x="2551113" y="3983038"/>
          <p14:tracePt t="71320" x="2592388" y="3983038"/>
          <p14:tracePt t="71330" x="2652713" y="3983038"/>
          <p14:tracePt t="71336" x="2682875" y="3994150"/>
          <p14:tracePt t="71346" x="2722563" y="3994150"/>
          <p14:tracePt t="71352" x="2743200" y="3994150"/>
          <p14:tracePt t="71362" x="2763838" y="3994150"/>
          <p14:tracePt t="71370" x="2773363" y="3994150"/>
          <p14:tracePt t="71593" x="2782888" y="3994150"/>
          <p14:tracePt t="71622" x="2782888" y="3983038"/>
          <p14:tracePt t="71630" x="2782888" y="3973513"/>
          <p14:tracePt t="71640" x="2782888" y="3963988"/>
          <p14:tracePt t="71656" x="2782888" y="3943350"/>
          <p14:tracePt t="71672" x="2782888" y="3933825"/>
          <p14:tracePt t="71680" x="2782888" y="3922713"/>
          <p14:tracePt t="71688" x="2782888" y="3913188"/>
          <p14:tracePt t="71696" x="2782888" y="3903663"/>
          <p14:tracePt t="71728" x="2782888" y="3892550"/>
          <p14:tracePt t="71819" x="2794000" y="3892550"/>
          <p14:tracePt t="71833" x="2794000" y="3883025"/>
          <p14:tracePt t="72318" x="2794000" y="3873500"/>
          <p14:tracePt t="72327" x="2813050" y="3862388"/>
          <p14:tracePt t="72334" x="2833688" y="3852863"/>
          <p14:tracePt t="72342" x="2863850" y="3832225"/>
          <p14:tracePt t="72350" x="2894013" y="3822700"/>
          <p14:tracePt t="72358" x="2924175" y="3822700"/>
          <p14:tracePt t="72366" x="2954338" y="3811588"/>
          <p14:tracePt t="72373" x="2984500" y="3802063"/>
          <p14:tracePt t="72380" x="3014663" y="3802063"/>
          <p14:tracePt t="72390" x="3044825" y="3792538"/>
          <p14:tracePt t="72396" x="3065463" y="3792538"/>
          <p14:tracePt t="72404" x="3095625" y="3792538"/>
          <p14:tracePt t="72412" x="3125788" y="3792538"/>
          <p14:tracePt t="72420" x="3146425" y="3792538"/>
          <p14:tracePt t="72428" x="3176588" y="3792538"/>
          <p14:tracePt t="72436" x="3206750" y="3781425"/>
          <p14:tracePt t="72446" x="3236913" y="3781425"/>
          <p14:tracePt t="72456" x="3267075" y="3781425"/>
          <p14:tracePt t="72464" x="3297238" y="3781425"/>
          <p14:tracePt t="72474" x="3327400" y="3781425"/>
          <p14:tracePt t="72482" x="3368675" y="3781425"/>
          <p14:tracePt t="72490" x="3408363" y="3781425"/>
          <p14:tracePt t="72500" x="3438525" y="3781425"/>
          <p14:tracePt t="72510" x="3479800" y="3781425"/>
          <p14:tracePt t="72518" x="3519488" y="3781425"/>
          <p14:tracePt t="72526" x="3549650" y="3781425"/>
          <p14:tracePt t="72533" x="3589338" y="3781425"/>
          <p14:tracePt t="72542" x="3640138" y="3781425"/>
          <p14:tracePt t="72549" x="3670300" y="3781425"/>
          <p14:tracePt t="72558" x="3711575" y="3781425"/>
          <p14:tracePt t="72565" x="3760788" y="3781425"/>
          <p14:tracePt t="72574" x="3822700" y="3781425"/>
          <p14:tracePt t="72581" x="3862388" y="3781425"/>
          <p14:tracePt t="72590" x="3913188" y="3781425"/>
          <p14:tracePt t="72597" x="3943350" y="3781425"/>
          <p14:tracePt t="72606" x="3983038" y="3781425"/>
          <p14:tracePt t="72614" x="4013200" y="3781425"/>
          <p14:tracePt t="72621" x="4054475" y="3781425"/>
          <p14:tracePt t="72630" x="4084638" y="3781425"/>
          <p14:tracePt t="72638" x="4114800" y="3792538"/>
          <p14:tracePt t="72646" x="4133850" y="3802063"/>
          <p14:tracePt t="72654" x="4165600" y="3802063"/>
          <p14:tracePt t="72662" x="4184650" y="3802063"/>
          <p14:tracePt t="72671" x="4205288" y="3811588"/>
          <p14:tracePt t="72678" x="4214813" y="3811588"/>
          <p14:tracePt t="72685" x="4256088" y="3822700"/>
          <p14:tracePt t="72694" x="4265613" y="3822700"/>
          <p14:tracePt t="72704" x="4286250" y="3822700"/>
          <p14:tracePt t="72710" x="4305300" y="3832225"/>
          <p14:tracePt t="72717" x="4337050" y="3832225"/>
          <p14:tracePt t="72726" x="4356100" y="3841750"/>
          <p14:tracePt t="72733" x="4376738" y="3841750"/>
          <p14:tracePt t="72744" x="4406900" y="3841750"/>
          <p14:tracePt t="72749" x="4437063" y="3852863"/>
          <p14:tracePt t="72760" x="4457700" y="3852863"/>
          <p14:tracePt t="72765" x="4487863" y="3862388"/>
          <p14:tracePt t="72776" x="4518025" y="3862388"/>
          <p14:tracePt t="72782" x="4557713" y="3862388"/>
          <p14:tracePt t="72792" x="4598988" y="3873500"/>
          <p14:tracePt t="72800" x="4629150" y="3873500"/>
          <p14:tracePt t="72807" x="4668838" y="3873500"/>
          <p14:tracePt t="72816" x="4719638" y="3873500"/>
          <p14:tracePt t="72824" x="4749800" y="3873500"/>
          <p14:tracePt t="72831" x="4779963" y="3873500"/>
          <p14:tracePt t="72840" x="4789488" y="3873500"/>
          <p14:tracePt t="72847" x="4819650" y="3873500"/>
          <p14:tracePt t="72856" x="4830763" y="3873500"/>
          <p14:tracePt t="72864" x="4849813" y="3873500"/>
          <p14:tracePt t="72887" x="4860925" y="3873500"/>
          <p14:tracePt t="73351" x="4870450" y="3873500"/>
          <p14:tracePt t="73367" x="4881563" y="3873500"/>
          <p14:tracePt t="73377" x="4900613" y="3873500"/>
          <p14:tracePt t="73382" x="4911725" y="3873500"/>
          <p14:tracePt t="73388" x="4930775" y="3873500"/>
          <p14:tracePt t="73396" x="4960938" y="3873500"/>
          <p14:tracePt t="73405" x="4991100" y="3873500"/>
          <p14:tracePt t="73412" x="5032375" y="3873500"/>
          <p14:tracePt t="73420" x="5062538" y="3873500"/>
          <p14:tracePt t="73428" x="5113338" y="3873500"/>
          <p14:tracePt t="73435" x="5143500" y="3873500"/>
          <p14:tracePt t="73444" x="5183188" y="3873500"/>
          <p14:tracePt t="73451" x="5224463" y="3873500"/>
          <p14:tracePt t="73460" x="5284788" y="3873500"/>
          <p14:tracePt t="73467" x="5314950" y="3873500"/>
          <p14:tracePt t="73476" x="5354638" y="3862388"/>
          <p14:tracePt t="73483" x="5395913" y="3862388"/>
          <p14:tracePt t="73492" x="5414963" y="3862388"/>
          <p14:tracePt t="73500" x="5445125" y="3852863"/>
          <p14:tracePt t="73508" x="5475288" y="3841750"/>
          <p14:tracePt t="73517" x="5516563" y="3841750"/>
          <p14:tracePt t="73524" x="5546725" y="3841750"/>
          <p14:tracePt t="73533" x="5567363" y="3832225"/>
          <p14:tracePt t="73540" x="5586413" y="3832225"/>
          <p14:tracePt t="73547" x="5597525" y="3822700"/>
          <p14:tracePt t="73556" x="5607050" y="3822700"/>
          <p14:tracePt t="74113" x="5616575" y="3822700"/>
          <p14:tracePt t="74119" x="5637213" y="3822700"/>
          <p14:tracePt t="74128" x="5667375" y="3822700"/>
          <p14:tracePt t="74137" x="5727700" y="3852863"/>
          <p14:tracePt t="74143" x="5768975" y="3852863"/>
          <p14:tracePt t="74151" x="5808663" y="3862388"/>
          <p14:tracePt t="74159" x="5838825" y="3862388"/>
          <p14:tracePt t="74169" x="5899150" y="3862388"/>
          <p14:tracePt t="74175" x="5959475" y="3862388"/>
          <p14:tracePt t="74185" x="5989638" y="3862388"/>
          <p14:tracePt t="74193" x="6030913" y="3862388"/>
          <p14:tracePt t="74203" x="6080125" y="3862388"/>
          <p14:tracePt t="74210" x="6130925" y="3862388"/>
          <p14:tracePt t="74219" x="6161088" y="3862388"/>
          <p14:tracePt t="74226" x="6191250" y="3862388"/>
          <p14:tracePt t="74234" x="6202363" y="3862388"/>
          <p14:tracePt t="74243" x="6211888" y="3862388"/>
          <p14:tracePt t="74251" x="6221413" y="3862388"/>
          <p14:tracePt t="74259" x="6232525" y="3862388"/>
          <p14:tracePt t="74267" x="6242050" y="3862388"/>
          <p14:tracePt t="74281" x="6251575" y="3862388"/>
          <p14:tracePt t="74292" x="6251575" y="3852863"/>
          <p14:tracePt t="74299" x="6262688" y="3852863"/>
          <p14:tracePt t="74315" x="6272213" y="3852863"/>
          <p14:tracePt t="74345" x="6283325" y="3852863"/>
          <p14:tracePt t="74427" x="6292850" y="3852863"/>
          <p14:tracePt t="74433" x="6292850" y="3841750"/>
          <p14:tracePt t="74443" x="6302375" y="3841750"/>
          <p14:tracePt t="74454" x="6313488" y="3841750"/>
          <p14:tracePt t="74471" x="6323013" y="3841750"/>
          <p14:tracePt t="74479" x="6332538" y="3841750"/>
          <p14:tracePt t="74488" x="6343650" y="3841750"/>
          <p14:tracePt t="74495" x="6362700" y="3841750"/>
          <p14:tracePt t="74504" x="6373813" y="3841750"/>
          <p14:tracePt t="74511" x="6392863" y="3841750"/>
          <p14:tracePt t="74519" x="6423025" y="3841750"/>
          <p14:tracePt t="74528" x="6454775" y="3841750"/>
          <p14:tracePt t="74536" x="6484938" y="3841750"/>
          <p14:tracePt t="74547" x="6524625" y="3841750"/>
          <p14:tracePt t="74555" x="6575425" y="3841750"/>
          <p14:tracePt t="74563" x="6656388" y="3841750"/>
          <p14:tracePt t="74571" x="6716713" y="3862388"/>
          <p14:tracePt t="74579" x="6777038" y="3862388"/>
          <p14:tracePt t="74587" x="6837363" y="3862388"/>
          <p14:tracePt t="74595" x="6877050" y="3862388"/>
          <p14:tracePt t="74603" x="6907213" y="3862388"/>
          <p14:tracePt t="74611" x="6927850" y="3862388"/>
          <p14:tracePt t="74619" x="6948488" y="3862388"/>
          <p14:tracePt t="74628" x="6978650" y="3873500"/>
          <p14:tracePt t="74635" x="6988175" y="3873500"/>
          <p14:tracePt t="74644" x="7018338" y="3873500"/>
          <p14:tracePt t="74651" x="7048500" y="3883025"/>
          <p14:tracePt t="74661" x="7069138" y="3883025"/>
          <p14:tracePt t="74667" x="7099300" y="3883025"/>
          <p14:tracePt t="74675" x="7138988" y="3883025"/>
          <p14:tracePt t="74684" x="7170738" y="3883025"/>
          <p14:tracePt t="74691" x="7231063" y="3883025"/>
          <p14:tracePt t="74699" x="7261225" y="3883025"/>
          <p14:tracePt t="74707" x="7291388" y="3883025"/>
          <p14:tracePt t="74715" x="7310438" y="3883025"/>
          <p14:tracePt t="74723" x="7331075" y="3883025"/>
          <p14:tracePt t="74733" x="7342188" y="3883025"/>
          <p14:tracePt t="74739" x="7361238" y="3883025"/>
          <p14:tracePt t="74749" x="7372350" y="3883025"/>
          <p14:tracePt t="74757" x="7391400" y="3883025"/>
          <p14:tracePt t="74765" x="7402513" y="3883025"/>
          <p14:tracePt t="74773" x="7412038" y="3883025"/>
          <p14:tracePt t="74782" x="7421563" y="3883025"/>
          <p14:tracePt t="74790" x="7432675" y="3883025"/>
          <p14:tracePt t="74797" x="7442200" y="3883025"/>
          <p14:tracePt t="74829" x="7451725" y="3883025"/>
          <p14:tracePt t="75445" x="7451725" y="3892550"/>
          <p14:tracePt t="75488" x="7451725" y="3903663"/>
          <p14:tracePt t="75506" x="7451725" y="3913188"/>
          <p14:tracePt t="75979" x="7451725" y="3922713"/>
          <p14:tracePt t="76053" x="7462838" y="3922713"/>
          <p14:tracePt t="76061" x="7472363" y="3922713"/>
          <p14:tracePt t="76069" x="7481888" y="3922713"/>
          <p14:tracePt t="76077" x="7493000" y="3922713"/>
          <p14:tracePt t="76085" x="7513638" y="3922713"/>
          <p14:tracePt t="76093" x="7543800" y="3922713"/>
          <p14:tracePt t="76101" x="7573963" y="3922713"/>
          <p14:tracePt t="76109" x="7634288" y="3913188"/>
          <p14:tracePt t="76117" x="7673975" y="3913188"/>
          <p14:tracePt t="76125" x="7745413" y="3913188"/>
          <p14:tracePt t="76133" x="7805738" y="3913188"/>
          <p14:tracePt t="76141" x="7866063" y="3913188"/>
          <p14:tracePt t="76151" x="7977188" y="3913188"/>
          <p14:tracePt t="76159" x="8037513" y="3903663"/>
          <p14:tracePt t="76167" x="8097838" y="3903663"/>
          <p14:tracePt t="76175" x="8137525" y="3903663"/>
          <p14:tracePt t="76183" x="8178800" y="3903663"/>
          <p14:tracePt t="76191" x="8197850" y="3903663"/>
          <p14:tracePt t="76199" x="8229600" y="3903663"/>
          <p14:tracePt t="76207" x="8248650" y="3892550"/>
          <p14:tracePt t="76215" x="8269288" y="3892550"/>
          <p14:tracePt t="76223" x="8278813" y="3892550"/>
          <p14:tracePt t="76231" x="8289925" y="3883025"/>
          <p14:tracePt t="76239" x="8299450" y="3883025"/>
          <p14:tracePt t="76247" x="8308975" y="3883025"/>
          <p14:tracePt t="76346" x="8320088" y="3883025"/>
          <p14:tracePt t="76408" x="8329613" y="3883025"/>
          <p14:tracePt t="76418" x="8350250" y="3883025"/>
          <p14:tracePt t="76424" x="8369300" y="3883025"/>
          <p14:tracePt t="76434" x="8401050" y="3883025"/>
          <p14:tracePt t="76440" x="8420100" y="3892550"/>
          <p14:tracePt t="76450" x="8440738" y="3892550"/>
          <p14:tracePt t="76456" x="8440738" y="3903663"/>
          <p14:tracePt t="76466" x="8461375" y="3903663"/>
          <p14:tracePt t="76474" x="8470900" y="3903663"/>
          <p14:tracePt t="76483" x="8491538" y="3903663"/>
          <p14:tracePt t="76498" x="8510588" y="3913188"/>
          <p14:tracePt t="76506" x="8521700" y="3913188"/>
          <p14:tracePt t="76514" x="8531225" y="3913188"/>
          <p14:tracePt t="76530" x="8540750" y="3913188"/>
          <p14:tracePt t="76538" x="8540750" y="3922713"/>
          <p14:tracePt t="76546" x="8551863" y="3922713"/>
          <p14:tracePt t="76965" x="8551863" y="3913188"/>
          <p14:tracePt t="76982" x="8561388" y="3913188"/>
          <p14:tracePt t="77553" x="8572500" y="3913188"/>
          <p14:tracePt t="77559" x="8591550" y="3903663"/>
          <p14:tracePt t="77569" x="8612188" y="3903663"/>
          <p14:tracePt t="77577" x="8642350" y="3903663"/>
          <p14:tracePt t="77585" x="8662988" y="3892550"/>
          <p14:tracePt t="77593" x="8702675" y="3892550"/>
          <p14:tracePt t="77601" x="8732838" y="3892550"/>
          <p14:tracePt t="77608" x="8763000" y="3883025"/>
          <p14:tracePt t="77617" x="8793163" y="3883025"/>
          <p14:tracePt t="77625" x="8823325" y="3883025"/>
          <p14:tracePt t="77633" x="8853488" y="3873500"/>
          <p14:tracePt t="77641" x="8883650" y="3873500"/>
          <p14:tracePt t="77649" x="8913813" y="3862388"/>
          <p14:tracePt t="77657" x="8945563" y="3862388"/>
          <p14:tracePt t="77665" x="8985250" y="3852863"/>
          <p14:tracePt t="77673" x="9015413" y="3852863"/>
          <p14:tracePt t="77681" x="9024938" y="3841750"/>
          <p14:tracePt t="77689" x="9066213" y="3832225"/>
          <p14:tracePt t="77697" x="9075738" y="3832225"/>
          <p14:tracePt t="77705" x="9105900" y="3822700"/>
          <p14:tracePt t="77713" x="9126538" y="3811588"/>
          <p14:tracePt t="77721" x="9136063" y="3811588"/>
          <p14:tracePt t="77729" x="9147175" y="3811588"/>
          <p14:tracePt t="77737" x="9156700" y="3811588"/>
          <p14:tracePt t="77753" x="9166225" y="3811588"/>
          <p14:tracePt t="77762" x="9177338" y="3811588"/>
          <p14:tracePt t="77771" x="9186863" y="3811588"/>
          <p14:tracePt t="77785" x="9196388" y="3811588"/>
          <p14:tracePt t="77793" x="9196388" y="3802063"/>
          <p14:tracePt t="77801" x="9207500" y="3802063"/>
          <p14:tracePt t="77825" x="9217025" y="3802063"/>
          <p14:tracePt t="77851" x="9226550" y="3802063"/>
          <p14:tracePt t="77875" x="9237663" y="3802063"/>
          <p14:tracePt t="77907" x="9247188" y="3802063"/>
          <p14:tracePt t="77923" x="9256713" y="3802063"/>
          <p14:tracePt t="77939" x="9267825" y="3802063"/>
          <p14:tracePt t="77947" x="9288463" y="3792538"/>
          <p14:tracePt t="77963" x="9297988" y="3792538"/>
          <p14:tracePt t="77971" x="9318625" y="3781425"/>
          <p14:tracePt t="77979" x="9328150" y="3781425"/>
          <p14:tracePt t="77987" x="9337675" y="3781425"/>
          <p14:tracePt t="77995" x="9348788" y="3781425"/>
          <p14:tracePt t="78003" x="9367838" y="3771900"/>
          <p14:tracePt t="78010" x="9388475" y="3771900"/>
          <p14:tracePt t="78019" x="9398000" y="3771900"/>
          <p14:tracePt t="78027" x="9409113" y="3771900"/>
          <p14:tracePt t="78035" x="9418638" y="3771900"/>
          <p14:tracePt t="78044" x="9428163" y="3771900"/>
          <p14:tracePt t="78102" x="9439275" y="3771900"/>
          <p14:tracePt t="78417" x="9448800" y="3771900"/>
          <p14:tracePt t="78426" x="9459913" y="3771900"/>
          <p14:tracePt t="78434" x="9478963" y="3771900"/>
          <p14:tracePt t="78440" x="9499600" y="3771900"/>
          <p14:tracePt t="78455" x="9520238" y="3771900"/>
          <p14:tracePt t="78463" x="9539288" y="3781425"/>
          <p14:tracePt t="78471" x="9550400" y="3781425"/>
          <p14:tracePt t="78479" x="9559925" y="3781425"/>
          <p14:tracePt t="78487" x="9569450" y="3792538"/>
          <p14:tracePt t="78495" x="9580563" y="3792538"/>
          <p14:tracePt t="78502" x="9599613" y="3792538"/>
          <p14:tracePt t="78510" x="9631363" y="3792538"/>
          <p14:tracePt t="78519" x="9661525" y="3792538"/>
          <p14:tracePt t="78527" x="9691688" y="3792538"/>
          <p14:tracePt t="78534" x="9721850" y="3792538"/>
          <p14:tracePt t="78543" x="9752013" y="3792538"/>
          <p14:tracePt t="78550" x="9782175" y="3792538"/>
          <p14:tracePt t="78558" x="9812338" y="3792538"/>
          <p14:tracePt t="78566" x="9832975" y="3792538"/>
          <p14:tracePt t="78574" x="9863138" y="3792538"/>
          <p14:tracePt t="78591" x="9872663" y="3792538"/>
          <p14:tracePt t="78599" x="9882188" y="3792538"/>
          <p14:tracePt t="78607" x="9893300" y="3792538"/>
          <p14:tracePt t="78624" x="9902825" y="3792538"/>
          <p14:tracePt t="78655" x="9912350" y="3792538"/>
          <p14:tracePt t="78665" x="9923463" y="3792538"/>
          <p14:tracePt t="78670" x="9932988" y="3792538"/>
          <p14:tracePt t="78681" x="9942513" y="3792538"/>
          <p14:tracePt t="78686" x="9953625" y="3792538"/>
          <p14:tracePt t="78697" x="9972675" y="3792538"/>
          <p14:tracePt t="78705" x="9993313" y="3792538"/>
          <p14:tracePt t="78713" x="10013950" y="3792538"/>
          <p14:tracePt t="78721" x="10023475" y="3792538"/>
          <p14:tracePt t="78729" x="10044113" y="3792538"/>
          <p14:tracePt t="78736" x="10064750" y="3792538"/>
          <p14:tracePt t="78745" x="10074275" y="3792538"/>
          <p14:tracePt t="78752" x="10094913" y="3792538"/>
          <p14:tracePt t="78761" x="10104438" y="3792538"/>
          <p14:tracePt t="78769" x="10113963" y="3792538"/>
          <p14:tracePt t="78777" x="10134600" y="3792538"/>
          <p14:tracePt t="78784" x="10144125" y="3792538"/>
          <p14:tracePt t="78795" x="10155238" y="3792538"/>
          <p14:tracePt t="78805" x="10164763" y="3792538"/>
          <p14:tracePt t="78813" x="10194925" y="3792538"/>
          <p14:tracePt t="78821" x="10225088" y="3792538"/>
          <p14:tracePt t="78829" x="10245725" y="3792538"/>
          <p14:tracePt t="78837" x="10275888" y="3792538"/>
          <p14:tracePt t="78845" x="10285413" y="3792538"/>
          <p14:tracePt t="78853" x="10315575" y="3792538"/>
          <p14:tracePt t="78861" x="10326688" y="3792538"/>
          <p14:tracePt t="78869" x="10336213" y="3792538"/>
          <p14:tracePt t="79328" x="10347325" y="3792538"/>
          <p14:tracePt t="79336" x="10356850" y="3792538"/>
          <p14:tracePt t="79343" x="10396538" y="3811588"/>
          <p14:tracePt t="79351" x="10426700" y="3822700"/>
          <p14:tracePt t="79360" x="10467975" y="3832225"/>
          <p14:tracePt t="79373" x="10507663" y="3832225"/>
          <p14:tracePt t="79378" x="10537825" y="3841750"/>
          <p14:tracePt t="79386" x="10598150" y="3852863"/>
          <p14:tracePt t="79394" x="10639425" y="3852863"/>
          <p14:tracePt t="79402" x="10699750" y="3862388"/>
          <p14:tracePt t="79410" x="10790238" y="3873500"/>
          <p14:tracePt t="79418" x="10841038" y="3873500"/>
          <p14:tracePt t="79425" x="10871200" y="3883025"/>
          <p14:tracePt t="79434" x="10901363" y="3883025"/>
          <p14:tracePt t="79441" x="10922000" y="3883025"/>
          <p14:tracePt t="79448" x="10931525" y="3883025"/>
          <p14:tracePt t="79456" x="10952163" y="3883025"/>
          <p14:tracePt t="79464" x="10961688" y="3883025"/>
          <p14:tracePt t="79473" x="10971213" y="3883025"/>
          <p14:tracePt t="79481" x="10982325" y="3883025"/>
          <p14:tracePt t="79489" x="11001375" y="3883025"/>
          <p14:tracePt t="79497" x="11012488" y="3883025"/>
          <p14:tracePt t="79507" x="11022013" y="3883025"/>
          <p14:tracePt t="79513" x="11031538" y="3883025"/>
          <p14:tracePt t="79537" x="11042650" y="3883025"/>
          <p14:tracePt t="79552" x="11052175" y="3883025"/>
          <p14:tracePt t="79608" x="11063288" y="3883025"/>
          <p14:tracePt t="79640" x="11072813" y="3883025"/>
          <p14:tracePt t="79656" x="11072813" y="3873500"/>
          <p14:tracePt t="79712" x="11093450" y="3873500"/>
          <p14:tracePt t="79719" x="11112500" y="3873500"/>
          <p14:tracePt t="79728" x="11142663" y="3873500"/>
          <p14:tracePt t="79738" x="11163300" y="3873500"/>
          <p14:tracePt t="79744" x="11172825" y="3873500"/>
          <p14:tracePt t="79752" x="11202988" y="3873500"/>
          <p14:tracePt t="79759" x="11223625" y="3873500"/>
          <p14:tracePt t="79766" x="11234738" y="3873500"/>
          <p14:tracePt t="79774" x="11244263" y="3873500"/>
          <p14:tracePt t="79783" x="11253788" y="3873500"/>
          <p14:tracePt t="79817" x="11264900" y="3873500"/>
          <p14:tracePt t="79953" x="11253788" y="3873500"/>
          <p14:tracePt t="79961" x="11234738" y="3873500"/>
          <p14:tracePt t="79969" x="11193463" y="3873500"/>
          <p14:tracePt t="79976" x="11133138" y="3862388"/>
          <p14:tracePt t="79984" x="11052175" y="3862388"/>
          <p14:tracePt t="80002" x="10880725" y="3841750"/>
          <p14:tracePt t="80008" x="10799763" y="3832225"/>
          <p14:tracePt t="80017" x="10628313" y="3822700"/>
          <p14:tracePt t="80025" x="10456863" y="3781425"/>
          <p14:tracePt t="80034" x="10245725" y="3751263"/>
          <p14:tracePt t="80040" x="10034588" y="3721100"/>
          <p14:tracePt t="80048" x="9863138" y="3690938"/>
          <p14:tracePt t="80057" x="9691688" y="3660775"/>
          <p14:tracePt t="80065" x="9520238" y="3630613"/>
          <p14:tracePt t="80075" x="9418638" y="3609975"/>
          <p14:tracePt t="80080" x="9207500" y="3579813"/>
          <p14:tracePt t="80091" x="9036050" y="3549650"/>
          <p14:tracePt t="80097" x="8883650" y="3519488"/>
          <p14:tracePt t="80106" x="8651875" y="3489325"/>
          <p14:tracePt t="80113" x="8461375" y="3438525"/>
          <p14:tracePt t="80123" x="8289925" y="3419475"/>
          <p14:tracePt t="80130" x="8137525" y="3389313"/>
          <p14:tracePt t="80138" x="8016875" y="3389313"/>
          <p14:tracePt t="80146" x="7866063" y="3378200"/>
          <p14:tracePt t="80154" x="7664450" y="3359150"/>
          <p14:tracePt t="80163" x="7513638" y="3348038"/>
          <p14:tracePt t="80170" x="7361238" y="3348038"/>
          <p14:tracePt t="80179" x="7170738" y="3327400"/>
          <p14:tracePt t="80187" x="7078663" y="3327400"/>
          <p14:tracePt t="80194" x="6907213" y="3327400"/>
          <p14:tracePt t="80202" x="6705600" y="3317875"/>
          <p14:tracePt t="80210" x="6494463" y="3317875"/>
          <p14:tracePt t="80219" x="6292850" y="3317875"/>
          <p14:tracePt t="80229" x="6142038" y="3297238"/>
          <p14:tracePt t="80239" x="6030913" y="3297238"/>
          <p14:tracePt t="80246" x="5768975" y="3297238"/>
          <p14:tracePt t="80255" x="5657850" y="3287713"/>
          <p14:tracePt t="80262" x="5546725" y="3287713"/>
          <p14:tracePt t="80271" x="5395913" y="3287713"/>
          <p14:tracePt t="80280" x="5203825" y="3287713"/>
          <p14:tracePt t="80286" x="5062538" y="3287713"/>
          <p14:tracePt t="80295" x="4941888" y="3287713"/>
          <p14:tracePt t="80302" x="4779963" y="3287713"/>
          <p14:tracePt t="80311" x="4608513" y="3287713"/>
          <p14:tracePt t="80318" x="4518025" y="3287713"/>
          <p14:tracePt t="80326" x="4305300" y="3287713"/>
          <p14:tracePt t="80334" x="4175125" y="3287713"/>
          <p14:tracePt t="80342" x="4064000" y="3287713"/>
          <p14:tracePt t="80350" x="3932238" y="3287713"/>
          <p14:tracePt t="80358" x="3832225" y="3287713"/>
          <p14:tracePt t="80366" x="3760788" y="3287713"/>
          <p14:tracePt t="80376" x="3681413" y="3287713"/>
          <p14:tracePt t="80383" x="3640138" y="3287713"/>
          <p14:tracePt t="80393" x="3579813" y="3287713"/>
          <p14:tracePt t="80400" x="3509963" y="3287713"/>
          <p14:tracePt t="80408" x="3479800" y="3287713"/>
          <p14:tracePt t="80416" x="3449638" y="3287713"/>
          <p14:tracePt t="80425" x="3408363" y="3287713"/>
          <p14:tracePt t="80432" x="3378200" y="3287713"/>
          <p14:tracePt t="80440" x="3338513" y="3287713"/>
          <p14:tracePt t="80448" x="3278188" y="3287713"/>
          <p14:tracePt t="80457" x="3197225" y="3287713"/>
          <p14:tracePt t="80465" x="3065463" y="3308350"/>
          <p14:tracePt t="80473" x="2954338" y="3317875"/>
          <p14:tracePt t="80481" x="2854325" y="3348038"/>
          <p14:tracePt t="80488" x="2713038" y="3378200"/>
          <p14:tracePt t="80496" x="2500313" y="3408363"/>
          <p14:tracePt t="80505" x="2370138" y="3438525"/>
          <p14:tracePt t="80512" x="2249488" y="3468688"/>
          <p14:tracePt t="80520" x="2078038" y="3498850"/>
          <p14:tracePt t="80528" x="2016125" y="3530600"/>
          <p14:tracePt t="80536" x="1885950" y="3560763"/>
          <p14:tracePt t="80544" x="1814513" y="3579813"/>
          <p14:tracePt t="80553" x="1754188" y="3609975"/>
          <p14:tracePt t="80560" x="1704975" y="3630613"/>
          <p14:tracePt t="80568" x="1663700" y="3651250"/>
          <p14:tracePt t="80576" x="1633538" y="3670300"/>
          <p14:tracePt t="80588" x="1593850" y="3690938"/>
          <p14:tracePt t="80597" x="1563688" y="3721100"/>
          <p14:tracePt t="80605" x="1533525" y="3741738"/>
          <p14:tracePt t="80612" x="1503363" y="3762375"/>
          <p14:tracePt t="80620" x="1471613" y="3781425"/>
          <p14:tracePt t="80628" x="1452563" y="3811588"/>
          <p14:tracePt t="80637" x="1431925" y="3822700"/>
          <p14:tracePt t="80644" x="1411288" y="3841750"/>
          <p14:tracePt t="80653" x="1401763" y="3862388"/>
          <p14:tracePt t="80663" x="1392238" y="3873500"/>
          <p14:tracePt t="80671" x="1381125" y="3873500"/>
          <p14:tracePt t="80678" x="1381125" y="3883025"/>
          <p14:tracePt t="80686" x="1371600" y="3892550"/>
          <p14:tracePt t="80695" x="1362075" y="3903663"/>
          <p14:tracePt t="80711" x="1350963" y="3913188"/>
          <p14:tracePt t="80718" x="1341438" y="3913188"/>
          <p14:tracePt t="80726" x="1341438" y="3922713"/>
          <p14:tracePt t="80734" x="1331913" y="3933825"/>
          <p14:tracePt t="80742" x="1320800" y="3943350"/>
          <p14:tracePt t="80751" x="1300163" y="3952875"/>
          <p14:tracePt t="80758" x="1290638" y="3973513"/>
          <p14:tracePt t="80775" x="1281113" y="3983038"/>
          <p14:tracePt t="80782" x="1281113" y="3994150"/>
          <p14:tracePt t="80790" x="1270000" y="4003675"/>
          <p14:tracePt t="80807" x="1270000" y="4013200"/>
          <p14:tracePt t="80815" x="1260475" y="4013200"/>
          <p14:tracePt t="80919" x="1270000" y="4013200"/>
          <p14:tracePt t="80936" x="1290638" y="4003675"/>
          <p14:tracePt t="80945" x="1311275" y="4003675"/>
          <p14:tracePt t="80956" x="1331913" y="4003675"/>
          <p14:tracePt t="80965" x="1350963" y="3994150"/>
          <p14:tracePt t="80972" x="1362075" y="3994150"/>
          <p14:tracePt t="80980" x="1401763" y="3983038"/>
          <p14:tracePt t="80988" x="1411288" y="3983038"/>
          <p14:tracePt t="80996" x="1431925" y="3983038"/>
          <p14:tracePt t="81004" x="1471613" y="3983038"/>
          <p14:tracePt t="81012" x="1492250" y="3983038"/>
          <p14:tracePt t="81021" x="1512888" y="3983038"/>
          <p14:tracePt t="81028" x="1533525" y="3983038"/>
          <p14:tracePt t="81036" x="1552575" y="3983038"/>
          <p14:tracePt t="81088" x="1563688" y="3983038"/>
          <p14:tracePt t="81341" x="1582738" y="3983038"/>
          <p14:tracePt t="81349" x="1603375" y="3983038"/>
          <p14:tracePt t="81358" x="1643063" y="3983038"/>
          <p14:tracePt t="81366" x="1684338" y="3983038"/>
          <p14:tracePt t="81372" x="1744663" y="3994150"/>
          <p14:tracePt t="81381" x="1804988" y="4003675"/>
          <p14:tracePt t="81387" x="1916113" y="4024313"/>
          <p14:tracePt t="81395" x="2036763" y="4054475"/>
          <p14:tracePt t="81403" x="2147888" y="4064000"/>
          <p14:tracePt t="81410" x="2268538" y="4084638"/>
          <p14:tracePt t="81418" x="2379663" y="4084638"/>
          <p14:tracePt t="81426" x="2439988" y="4094163"/>
          <p14:tracePt t="81435" x="2520950" y="4094163"/>
          <p14:tracePt t="81443" x="2560638" y="4094163"/>
          <p14:tracePt t="81450" x="2611438" y="4094163"/>
          <p14:tracePt t="81460" x="2641600" y="4094163"/>
          <p14:tracePt t="81466" x="2662238" y="4094163"/>
          <p14:tracePt t="81474" x="2671763" y="4094163"/>
          <p14:tracePt t="82097" x="2671763" y="4105275"/>
          <p14:tracePt t="82436" x="2671763" y="4114800"/>
          <p14:tracePt t="82468" x="2671763" y="4124325"/>
          <p14:tracePt t="82721" x="2662238" y="4124325"/>
          <p14:tracePt t="82728" x="2662238" y="4114800"/>
          <p14:tracePt t="82738" x="2641600" y="4114800"/>
          <p14:tracePt t="82748" x="2622550" y="4114800"/>
          <p14:tracePt t="82756" x="2581275" y="4114800"/>
          <p14:tracePt t="82764" x="2541588" y="4114800"/>
          <p14:tracePt t="82772" x="2481263" y="4114800"/>
          <p14:tracePt t="82780" x="2439988" y="4114800"/>
          <p14:tracePt t="82788" x="2379663" y="4114800"/>
          <p14:tracePt t="82796" x="2268538" y="4114800"/>
          <p14:tracePt t="82804" x="2198688" y="4114800"/>
          <p14:tracePt t="82812" x="2147888" y="4114800"/>
          <p14:tracePt t="82820" x="2066925" y="4114800"/>
          <p14:tracePt t="82828" x="2006600" y="4124325"/>
          <p14:tracePt t="82836" x="1925638" y="4124325"/>
          <p14:tracePt t="82844" x="1885950" y="4135438"/>
          <p14:tracePt t="82853" x="1844675" y="4135438"/>
          <p14:tracePt t="82860" x="1795463" y="4135438"/>
          <p14:tracePt t="82869" x="1754188" y="4144963"/>
          <p14:tracePt t="82876" x="1714500" y="4144963"/>
          <p14:tracePt t="82884" x="1673225" y="4144963"/>
          <p14:tracePt t="82892" x="1624013" y="4154488"/>
          <p14:tracePt t="82902" x="1582738" y="4154488"/>
          <p14:tracePt t="82908" x="1552575" y="4154488"/>
          <p14:tracePt t="82919" x="1522413" y="4165600"/>
          <p14:tracePt t="82924" x="1503363" y="4165600"/>
          <p14:tracePt t="82934" x="1492250" y="4165600"/>
          <p14:tracePt t="82942" x="1462088" y="4175125"/>
          <p14:tracePt t="82950" x="1441450" y="4175125"/>
          <p14:tracePt t="82958" x="1422400" y="4175125"/>
          <p14:tracePt t="82966" x="1411288" y="4175125"/>
          <p14:tracePt t="82974" x="1401763" y="4184650"/>
          <p14:tracePt t="82987" x="1392238" y="4184650"/>
          <p14:tracePt t="82990" x="1371600" y="4195763"/>
          <p14:tracePt t="82998" x="1350963" y="4195763"/>
          <p14:tracePt t="83006" x="1331913" y="4205288"/>
          <p14:tracePt t="83014" x="1311275" y="4205288"/>
          <p14:tracePt t="83022" x="1290638" y="4205288"/>
          <p14:tracePt t="83030" x="1281113" y="4205288"/>
          <p14:tracePt t="83038" x="1270000" y="4216400"/>
          <p14:tracePt t="83046" x="1260475" y="4225925"/>
          <p14:tracePt t="83054" x="1250950" y="4225925"/>
          <p14:tracePt t="83062" x="1239838" y="4246563"/>
          <p14:tracePt t="83078" x="1230313" y="4265613"/>
          <p14:tracePt t="83096" x="1209675" y="4276725"/>
          <p14:tracePt t="83101" x="1200150" y="4286250"/>
          <p14:tracePt t="83110" x="1190625" y="4306888"/>
          <p14:tracePt t="83118" x="1179513" y="4325938"/>
          <p14:tracePt t="83126" x="1169988" y="4346575"/>
          <p14:tracePt t="83142" x="1169988" y="4356100"/>
          <p14:tracePt t="83151" x="1160463" y="4367213"/>
          <p14:tracePt t="83550" x="1160463" y="4376738"/>
          <p14:tracePt t="83557" x="1169988" y="4376738"/>
          <p14:tracePt t="83566" x="1179513" y="4397375"/>
          <p14:tracePt t="83575" x="1200150" y="4406900"/>
          <p14:tracePt t="83584" x="1220788" y="4406900"/>
          <p14:tracePt t="83591" x="1230313" y="4418013"/>
          <p14:tracePt t="83601" x="1250950" y="4437063"/>
          <p14:tracePt t="83607" x="1270000" y="4448175"/>
          <p14:tracePt t="83617" x="1300163" y="4448175"/>
          <p14:tracePt t="83623" x="1331913" y="4457700"/>
          <p14:tracePt t="83631" x="1381125" y="4467225"/>
          <p14:tracePt t="83639" x="1422400" y="4467225"/>
          <p14:tracePt t="83647" x="1482725" y="4478338"/>
          <p14:tracePt t="83656" x="1512888" y="4478338"/>
          <p14:tracePt t="83663" x="1543050" y="4487863"/>
          <p14:tracePt t="83671" x="1552575" y="4487863"/>
          <p14:tracePt t="83678" x="1563688" y="4487863"/>
          <p14:tracePt t="84000" x="1573213" y="4487863"/>
          <p14:tracePt t="84013" x="1582738" y="4487863"/>
          <p14:tracePt t="84023" x="1593850" y="4487863"/>
          <p14:tracePt t="84030" x="1603375" y="4487863"/>
          <p14:tracePt t="84038" x="1612900" y="4478338"/>
          <p14:tracePt t="84044" x="1633538" y="4467225"/>
          <p14:tracePt t="84054" x="1654175" y="4457700"/>
          <p14:tracePt t="84060" x="1673225" y="4448175"/>
          <p14:tracePt t="84070" x="1693863" y="4448175"/>
          <p14:tracePt t="84078" x="1704975" y="4448175"/>
          <p14:tracePt t="84086" x="1735138" y="4437063"/>
          <p14:tracePt t="84094" x="1765300" y="4437063"/>
          <p14:tracePt t="84102" x="1814513" y="4437063"/>
          <p14:tracePt t="84110" x="1855788" y="4437063"/>
          <p14:tracePt t="84120" x="1885950" y="4437063"/>
          <p14:tracePt t="84129" x="1925638" y="4437063"/>
          <p14:tracePt t="84138" x="1966913" y="4437063"/>
          <p14:tracePt t="84146" x="2027238" y="4437063"/>
          <p14:tracePt t="84154" x="2057400" y="4437063"/>
          <p14:tracePt t="84163" x="2087563" y="4437063"/>
          <p14:tracePt t="84170" x="2097088" y="4437063"/>
          <p14:tracePt t="84179" x="2108200" y="4437063"/>
          <p14:tracePt t="84186" x="2127250" y="4437063"/>
          <p14:tracePt t="84454" x="2138363" y="4437063"/>
          <p14:tracePt t="84480" x="2147888" y="4437063"/>
          <p14:tracePt t="84489" x="2157413" y="4437063"/>
          <p14:tracePt t="84496" x="2178050" y="4437063"/>
          <p14:tracePt t="84504" x="2198688" y="4437063"/>
          <p14:tracePt t="84513" x="2219325" y="4437063"/>
          <p14:tracePt t="84520" x="2238375" y="4437063"/>
          <p14:tracePt t="84527" x="2268538" y="4448175"/>
          <p14:tracePt t="84536" x="2289175" y="4457700"/>
          <p14:tracePt t="84544" x="2328863" y="4457700"/>
          <p14:tracePt t="84552" x="2359025" y="4457700"/>
          <p14:tracePt t="84561" x="2379663" y="4467225"/>
          <p14:tracePt t="84568" x="2409825" y="4467225"/>
          <p14:tracePt t="84577" x="2420938" y="4467225"/>
          <p14:tracePt t="84584" x="2439988" y="4467225"/>
          <p14:tracePt t="84592" x="2451100" y="4467225"/>
          <p14:tracePt t="84602" x="2460625" y="4467225"/>
          <p14:tracePt t="84608" x="2470150" y="4467225"/>
          <p14:tracePt t="84618" x="2481263" y="4467225"/>
          <p14:tracePt t="84624" x="2490788" y="4467225"/>
          <p14:tracePt t="84634" x="2500313" y="4467225"/>
          <p14:tracePt t="84790" x="2511425" y="4467225"/>
          <p14:tracePt t="84803" x="2530475" y="4467225"/>
          <p14:tracePt t="84810" x="2541588" y="4467225"/>
          <p14:tracePt t="84818" x="2560638" y="4467225"/>
          <p14:tracePt t="84827" x="2571750" y="4467225"/>
          <p14:tracePt t="84836" x="2601913" y="4467225"/>
          <p14:tracePt t="84844" x="2632075" y="4467225"/>
          <p14:tracePt t="84850" x="2662238" y="4467225"/>
          <p14:tracePt t="84859" x="2692400" y="4467225"/>
          <p14:tracePt t="84866" x="2752725" y="4467225"/>
          <p14:tracePt t="84876" x="2794000" y="4467225"/>
          <p14:tracePt t="84882" x="2854325" y="4467225"/>
          <p14:tracePt t="84892" x="2944813" y="4467225"/>
          <p14:tracePt t="84898" x="3025775" y="4467225"/>
          <p14:tracePt t="84909" x="3086100" y="4467225"/>
          <p14:tracePt t="84916" x="3125788" y="4467225"/>
          <p14:tracePt t="84924" x="3167063" y="4467225"/>
          <p14:tracePt t="84932" x="3197225" y="4467225"/>
          <p14:tracePt t="84940" x="3227388" y="4467225"/>
          <p14:tracePt t="84948" x="3246438" y="4457700"/>
          <p14:tracePt t="84956" x="3257550" y="4457700"/>
          <p14:tracePt t="84964" x="3267075" y="4457700"/>
          <p14:tracePt t="85174" x="3278188" y="4457700"/>
          <p14:tracePt t="85186" x="3297238" y="4457700"/>
          <p14:tracePt t="85194" x="3308350" y="4457700"/>
          <p14:tracePt t="85202" x="3317875" y="4457700"/>
          <p14:tracePt t="85208" x="3338513" y="4457700"/>
          <p14:tracePt t="85215" x="3368675" y="4457700"/>
          <p14:tracePt t="85223" x="3398838" y="4448175"/>
          <p14:tracePt t="85231" x="3429000" y="4448175"/>
          <p14:tracePt t="85239" x="3449638" y="4448175"/>
          <p14:tracePt t="85247" x="3489325" y="4448175"/>
          <p14:tracePt t="85255" x="3519488" y="4448175"/>
          <p14:tracePt t="85263" x="3559175" y="4448175"/>
          <p14:tracePt t="85270" x="3589338" y="4448175"/>
          <p14:tracePt t="85278" x="3609975" y="4448175"/>
          <p14:tracePt t="85286" x="3651250" y="4448175"/>
          <p14:tracePt t="85293" x="3681413" y="4457700"/>
          <p14:tracePt t="85301" x="3741738" y="4457700"/>
          <p14:tracePt t="85309" x="3771900" y="4467225"/>
          <p14:tracePt t="85317" x="3802063" y="4467225"/>
          <p14:tracePt t="85326" x="3822700" y="4467225"/>
          <p14:tracePt t="85333" x="3841750" y="4467225"/>
          <p14:tracePt t="85342" x="3862388" y="4467225"/>
          <p14:tracePt t="85357" x="3883025" y="4467225"/>
          <p14:tracePt t="85365" x="3892550" y="4467225"/>
          <p14:tracePt t="85373" x="3902075" y="4467225"/>
          <p14:tracePt t="85382" x="3913188" y="4467225"/>
          <p14:tracePt t="85390" x="3932238" y="4467225"/>
          <p14:tracePt t="85397" x="3952875" y="4467225"/>
          <p14:tracePt t="85406" x="3962400" y="4467225"/>
          <p14:tracePt t="85414" x="3973513" y="4467225"/>
          <p14:tracePt t="85423" x="3983038" y="4467225"/>
          <p14:tracePt t="85430" x="3994150" y="4467225"/>
          <p14:tracePt t="85439" x="4003675" y="4467225"/>
          <p14:tracePt t="85446" x="4013200" y="4467225"/>
          <p14:tracePt t="85456" x="4024313" y="4467225"/>
          <p14:tracePt t="85464" x="4033838" y="4457700"/>
          <p14:tracePt t="85472" x="4054475" y="4457700"/>
          <p14:tracePt t="85480" x="4064000" y="4457700"/>
          <p14:tracePt t="85496" x="4084638" y="4457700"/>
          <p14:tracePt t="85504" x="4114800" y="4457700"/>
          <p14:tracePt t="85512" x="4133850" y="4448175"/>
          <p14:tracePt t="85520" x="4165600" y="4448175"/>
          <p14:tracePt t="85528" x="4195763" y="4448175"/>
          <p14:tracePt t="85536" x="4225925" y="4448175"/>
          <p14:tracePt t="85544" x="4256088" y="4448175"/>
          <p14:tracePt t="85551" x="4286250" y="4437063"/>
          <p14:tracePt t="85559" x="4316413" y="4437063"/>
          <p14:tracePt t="85567" x="4337050" y="4437063"/>
          <p14:tracePt t="85576" x="4356100" y="4437063"/>
          <p14:tracePt t="85584" x="4386263" y="4427538"/>
          <p14:tracePt t="85591" x="4397375" y="4418013"/>
          <p14:tracePt t="86358" x="4397375" y="4427538"/>
          <p14:tracePt t="86576" x="4406900" y="4437063"/>
          <p14:tracePt t="86590" x="4416425" y="4437063"/>
          <p14:tracePt t="86601" x="4427538" y="4437063"/>
          <p14:tracePt t="86608" x="4427538" y="4448175"/>
          <p14:tracePt t="86618" x="4437063" y="4448175"/>
          <p14:tracePt t="86624" x="4457700" y="4448175"/>
          <p14:tracePt t="86632" x="4476750" y="4448175"/>
          <p14:tracePt t="86640" x="4497388" y="4448175"/>
          <p14:tracePt t="86648" x="4508500" y="4448175"/>
          <p14:tracePt t="86656" x="4548188" y="4467225"/>
          <p14:tracePt t="86664" x="4618038" y="4478338"/>
          <p14:tracePt t="86672" x="4689475" y="4478338"/>
          <p14:tracePt t="86680" x="4749800" y="4487863"/>
          <p14:tracePt t="86688" x="4789488" y="4497388"/>
          <p14:tracePt t="86696" x="4891088" y="4508500"/>
          <p14:tracePt t="86704" x="4930775" y="4508500"/>
          <p14:tracePt t="86712" x="4991100" y="4518025"/>
          <p14:tracePt t="86720" x="5053013" y="4538663"/>
          <p14:tracePt t="86730" x="5092700" y="4538663"/>
          <p14:tracePt t="86740" x="5153025" y="4548188"/>
          <p14:tracePt t="86748" x="5183188" y="4548188"/>
          <p14:tracePt t="86756" x="5213350" y="4548188"/>
          <p14:tracePt t="86764" x="5233988" y="4548188"/>
          <p14:tracePt t="86772" x="5243513" y="4548188"/>
          <p14:tracePt t="86788" x="5254625" y="4548188"/>
          <p14:tracePt t="86796" x="5264150" y="4548188"/>
          <p14:tracePt t="86804" x="5273675" y="4548188"/>
          <p14:tracePt t="86820" x="5284788" y="4548188"/>
          <p14:tracePt t="86970" x="5294313" y="4548188"/>
          <p14:tracePt t="86978" x="5294313" y="4538663"/>
          <p14:tracePt t="86986" x="5303838" y="4527550"/>
          <p14:tracePt t="87002" x="5314950" y="4527550"/>
          <p14:tracePt t="87010" x="5314950" y="4518025"/>
          <p14:tracePt t="87018" x="5324475" y="4508500"/>
          <p14:tracePt t="87026" x="5345113" y="4508500"/>
          <p14:tracePt t="87034" x="5354638" y="4497388"/>
          <p14:tracePt t="87042" x="5364163" y="4497388"/>
          <p14:tracePt t="87050" x="5364163" y="4487863"/>
          <p14:tracePt t="87058" x="5375275" y="4487863"/>
          <p14:tracePt t="87065" x="5384800" y="4487863"/>
          <p14:tracePt t="87073" x="5395913" y="4478338"/>
          <p14:tracePt t="87081" x="5405438" y="4478338"/>
          <p14:tracePt t="87098" x="5405438" y="4467225"/>
          <p14:tracePt t="87675" x="5414963" y="4467225"/>
          <p14:tracePt t="87688" x="5426075" y="4467225"/>
          <p14:tracePt t="87694" x="5445125" y="4457700"/>
          <p14:tracePt t="87704" x="5456238" y="4457700"/>
          <p14:tracePt t="87710" x="5475288" y="4457700"/>
          <p14:tracePt t="87720" x="5495925" y="4457700"/>
          <p14:tracePt t="87729" x="5516563" y="4448175"/>
          <p14:tracePt t="87735" x="5546725" y="4448175"/>
          <p14:tracePt t="87745" x="5567363" y="4437063"/>
          <p14:tracePt t="87751" x="5597525" y="4437063"/>
          <p14:tracePt t="87759" x="5627688" y="4418013"/>
          <p14:tracePt t="87767" x="5657850" y="4418013"/>
          <p14:tracePt t="87775" x="5676900" y="4406900"/>
          <p14:tracePt t="87783" x="5707063" y="4406900"/>
          <p14:tracePt t="87791" x="5727700" y="4397375"/>
          <p14:tracePt t="87799" x="5748338" y="4387850"/>
          <p14:tracePt t="87807" x="5757863" y="4387850"/>
          <p14:tracePt t="87815" x="5768975" y="4387850"/>
          <p14:tracePt t="87823" x="5778500" y="4376738"/>
          <p14:tracePt t="87831" x="5799138" y="4376738"/>
          <p14:tracePt t="87839" x="5818188" y="4367213"/>
          <p14:tracePt t="87857" x="5829300" y="4367213"/>
          <p14:tracePt t="87867" x="5838825" y="4367213"/>
          <p14:tracePt t="87875" x="5838825" y="4356100"/>
          <p14:tracePt t="87883" x="5859463" y="4346575"/>
          <p14:tracePt t="87891" x="5868988" y="4346575"/>
          <p14:tracePt t="87907" x="5878513" y="4346575"/>
          <p14:tracePt t="87924" x="5889625" y="4346575"/>
          <p14:tracePt t="87952" x="5899150" y="4346575"/>
          <p14:tracePt t="89040" x="5908675" y="4346575"/>
          <p14:tracePt t="89145" x="5929313" y="4346575"/>
          <p14:tracePt t="89153" x="5959475" y="4346575"/>
          <p14:tracePt t="89161" x="6000750" y="4346575"/>
          <p14:tracePt t="89169" x="6040438" y="4346575"/>
          <p14:tracePt t="89177" x="6100763" y="4337050"/>
          <p14:tracePt t="89185" x="6181725" y="4337050"/>
          <p14:tracePt t="89193" x="6292850" y="4337050"/>
          <p14:tracePt t="89201" x="6403975" y="4337050"/>
          <p14:tracePt t="89209" x="6484938" y="4337050"/>
          <p14:tracePt t="89217" x="6656388" y="4337050"/>
          <p14:tracePt t="89225" x="6746875" y="4356100"/>
          <p14:tracePt t="89233" x="6827838" y="4356100"/>
          <p14:tracePt t="89241" x="6867525" y="4356100"/>
          <p14:tracePt t="89249" x="6927850" y="4367213"/>
          <p14:tracePt t="89257" x="6988175" y="4367213"/>
          <p14:tracePt t="89265" x="7029450" y="4367213"/>
          <p14:tracePt t="89273" x="7069138" y="4367213"/>
          <p14:tracePt t="89281" x="7099300" y="4367213"/>
          <p14:tracePt t="89291" x="7129463" y="4367213"/>
          <p14:tracePt t="89297" x="7150100" y="4367213"/>
          <p14:tracePt t="89305" x="7170738" y="4376738"/>
          <p14:tracePt t="89313" x="7180263" y="4376738"/>
          <p14:tracePt t="89345" x="7189788" y="4376738"/>
          <p14:tracePt t="89451" x="7200900" y="4376738"/>
          <p14:tracePt t="89459" x="7210425" y="4376738"/>
          <p14:tracePt t="89467" x="7219950" y="4376738"/>
          <p14:tracePt t="89475" x="7250113" y="4376738"/>
          <p14:tracePt t="89483" x="7270750" y="4376738"/>
          <p14:tracePt t="89491" x="7300913" y="4376738"/>
          <p14:tracePt t="89499" x="7331075" y="4376738"/>
          <p14:tracePt t="89507" x="7372350" y="4376738"/>
          <p14:tracePt t="89515" x="7432675" y="4376738"/>
          <p14:tracePt t="89523" x="7472363" y="4376738"/>
          <p14:tracePt t="89531" x="7513638" y="4376738"/>
          <p14:tracePt t="89539" x="7543800" y="4376738"/>
          <p14:tracePt t="89547" x="7573963" y="4376738"/>
          <p14:tracePt t="89555" x="7593013" y="4376738"/>
          <p14:tracePt t="89563" x="7613650" y="4376738"/>
          <p14:tracePt t="89571" x="7623175" y="4376738"/>
          <p14:tracePt t="89579" x="7634288" y="4376738"/>
          <p14:tracePt t="89587" x="7643813" y="4376738"/>
          <p14:tracePt t="89597" x="7653338" y="4376738"/>
          <p14:tracePt t="89623" x="7664450" y="4376738"/>
          <p14:tracePt t="90172" x="7673975" y="4376738"/>
          <p14:tracePt t="90184" x="7694613" y="4376738"/>
          <p14:tracePt t="90192" x="7724775" y="4376738"/>
          <p14:tracePt t="90199" x="7745413" y="4376738"/>
          <p14:tracePt t="90207" x="7764463" y="4376738"/>
          <p14:tracePt t="90215" x="7794625" y="4376738"/>
          <p14:tracePt t="90223" x="7824788" y="4376738"/>
          <p14:tracePt t="90232" x="7854950" y="4376738"/>
          <p14:tracePt t="90241" x="7866063" y="4376738"/>
          <p14:tracePt t="90247" x="7886700" y="4367213"/>
          <p14:tracePt t="90257" x="7905750" y="4367213"/>
          <p14:tracePt t="90265" x="7926388" y="4356100"/>
          <p14:tracePt t="90273" x="7947025" y="4356100"/>
          <p14:tracePt t="90281" x="7966075" y="4346575"/>
          <p14:tracePt t="90289" x="7977188" y="4337050"/>
          <p14:tracePt t="90298" x="7986713" y="4337050"/>
          <p14:tracePt t="90305" x="7996238" y="4337050"/>
          <p14:tracePt t="90315" x="8007350" y="4337050"/>
          <p14:tracePt t="90325" x="8016875" y="4325938"/>
          <p14:tracePt t="90676" x="8026400" y="4325938"/>
          <p14:tracePt t="90692" x="8037513" y="4325938"/>
          <p14:tracePt t="90700" x="8058150" y="4325938"/>
          <p14:tracePt t="90707" x="8077200" y="4325938"/>
          <p14:tracePt t="90715" x="8107363" y="4325938"/>
          <p14:tracePt t="90723" x="8137525" y="4325938"/>
          <p14:tracePt t="90731" x="8167688" y="4325938"/>
          <p14:tracePt t="90739" x="8208963" y="4325938"/>
          <p14:tracePt t="90747" x="8248650" y="4325938"/>
          <p14:tracePt t="90755" x="8289925" y="4325938"/>
          <p14:tracePt t="90764" x="8320088" y="4325938"/>
          <p14:tracePt t="90771" x="8350250" y="4325938"/>
          <p14:tracePt t="90779" x="8380413" y="4337050"/>
          <p14:tracePt t="90787" x="8420100" y="4337050"/>
          <p14:tracePt t="90796" x="8461375" y="4346575"/>
          <p14:tracePt t="90805" x="8480425" y="4346575"/>
          <p14:tracePt t="90811" x="8501063" y="4356100"/>
          <p14:tracePt t="90821" x="8521700" y="4356100"/>
          <p14:tracePt t="90827" x="8531225" y="4356100"/>
          <p14:tracePt t="90837" x="8540750" y="4356100"/>
          <p14:tracePt t="90846" x="8551863" y="4356100"/>
          <p14:tracePt t="90862" x="8561388" y="4356100"/>
          <p14:tracePt t="90901" x="8582025" y="4356100"/>
          <p14:tracePt t="90909" x="8591550" y="4356100"/>
          <p14:tracePt t="90925" x="8602663" y="4356100"/>
          <p14:tracePt t="90933" x="8621713" y="4356100"/>
          <p14:tracePt t="90941" x="8632825" y="4356100"/>
          <p14:tracePt t="90949" x="8642350" y="4356100"/>
          <p14:tracePt t="90964" x="8651875" y="4356100"/>
          <p14:tracePt t="90979" x="8662988" y="4356100"/>
          <p14:tracePt t="90981" x="8672513" y="4356100"/>
          <p14:tracePt t="90989" x="8682038" y="4356100"/>
          <p14:tracePt t="91005" x="8693150" y="4356100"/>
          <p14:tracePt t="91013" x="8712200" y="4356100"/>
          <p14:tracePt t="91021" x="8723313" y="4356100"/>
          <p14:tracePt t="91031" x="8732838" y="4356100"/>
          <p14:tracePt t="91041" x="8742363" y="4356100"/>
          <p14:tracePt t="91049" x="8753475" y="4346575"/>
          <p14:tracePt t="91057" x="8763000" y="4346575"/>
          <p14:tracePt t="91073" x="8774113" y="4346575"/>
          <p14:tracePt t="91089" x="8783638" y="4346575"/>
          <p14:tracePt t="91099" x="8793163" y="4337050"/>
          <p14:tracePt t="91105" x="8804275" y="4337050"/>
          <p14:tracePt t="91121" x="8813800" y="4337050"/>
          <p14:tracePt t="91130" x="8823325" y="4337050"/>
          <p14:tracePt t="91139" x="8834438" y="4337050"/>
          <p14:tracePt t="91155" x="8843963" y="4337050"/>
          <p14:tracePt t="91171" x="8853488" y="4337050"/>
          <p14:tracePt t="91179" x="8864600" y="4337050"/>
          <p14:tracePt t="91186" x="8874125" y="4337050"/>
          <p14:tracePt t="91203" x="8883650" y="4337050"/>
          <p14:tracePt t="91219" x="8894763" y="4337050"/>
          <p14:tracePt t="91227" x="8904288" y="4337050"/>
          <p14:tracePt t="91235" x="8924925" y="4337050"/>
          <p14:tracePt t="91244" x="8934450" y="4337050"/>
          <p14:tracePt t="91251" x="8945563" y="4337050"/>
          <p14:tracePt t="91260" x="8955088" y="4337050"/>
          <p14:tracePt t="91267" x="8964613" y="4337050"/>
          <p14:tracePt t="91275" x="8975725" y="4337050"/>
          <p14:tracePt t="91307" x="8985250" y="4337050"/>
          <p14:tracePt t="91331" x="8994775" y="4337050"/>
          <p14:tracePt t="91355" x="9005888" y="4337050"/>
          <p14:tracePt t="91362" x="9015413" y="4337050"/>
          <p14:tracePt t="91381" x="9015413" y="4346575"/>
          <p14:tracePt t="91389" x="9024938" y="4346575"/>
          <p14:tracePt t="91405" x="9036050" y="4346575"/>
          <p14:tracePt t="91413" x="9045575" y="4346575"/>
          <p14:tracePt t="91421" x="9055100" y="4346575"/>
          <p14:tracePt t="91437" x="9066213" y="4346575"/>
          <p14:tracePt t="91453" x="9075738" y="4346575"/>
          <p14:tracePt t="91469" x="9085263" y="4346575"/>
          <p14:tracePt t="91485" x="9096375" y="4346575"/>
          <p14:tracePt t="91701" x="9105900" y="4346575"/>
          <p14:tracePt t="91717" x="9117013" y="4346575"/>
          <p14:tracePt t="91726" x="9136063" y="4346575"/>
          <p14:tracePt t="91734" x="9147175" y="4346575"/>
          <p14:tracePt t="91740" x="9156700" y="4346575"/>
          <p14:tracePt t="91747" x="9166225" y="4346575"/>
          <p14:tracePt t="91755" x="9186863" y="4346575"/>
          <p14:tracePt t="91763" x="9196388" y="4346575"/>
          <p14:tracePt t="91771" x="9217025" y="4346575"/>
          <p14:tracePt t="91779" x="9237663" y="4356100"/>
          <p14:tracePt t="91787" x="9256713" y="4356100"/>
          <p14:tracePt t="91795" x="9267825" y="4356100"/>
          <p14:tracePt t="91803" x="9277350" y="4356100"/>
          <p14:tracePt t="91819" x="9288463" y="4356100"/>
          <p14:tracePt t="91827" x="9297988" y="4356100"/>
          <p14:tracePt t="91843" x="9307513" y="4356100"/>
          <p14:tracePt t="91875" x="9318625" y="4356100"/>
          <p14:tracePt t="91891" x="9318625" y="4367213"/>
          <p14:tracePt t="91902" x="9328150" y="4367213"/>
          <p14:tracePt t="91909" x="9348788" y="4367213"/>
          <p14:tracePt t="91916" x="9358313" y="4367213"/>
          <p14:tracePt t="91925" x="9367838" y="4367213"/>
          <p14:tracePt t="91933" x="9378950" y="4367213"/>
          <p14:tracePt t="91941" x="9388475" y="4367213"/>
          <p14:tracePt t="91949" x="9398000" y="4367213"/>
          <p14:tracePt t="91958" x="9409113" y="4367213"/>
          <p14:tracePt t="91974" x="9439275" y="4376738"/>
          <p14:tracePt t="91993" x="9490075" y="4376738"/>
          <p14:tracePt t="91997" x="9529763" y="4387850"/>
          <p14:tracePt t="92006" x="9559925" y="4387850"/>
          <p14:tracePt t="92013" x="9590088" y="4387850"/>
          <p14:tracePt t="92021" x="9620250" y="4387850"/>
          <p14:tracePt t="92029" x="9640888" y="4387850"/>
          <p14:tracePt t="92037" x="9680575" y="4387850"/>
          <p14:tracePt t="92045" x="9710738" y="4387850"/>
          <p14:tracePt t="92053" x="9740900" y="4387850"/>
          <p14:tracePt t="92061" x="9771063" y="4387850"/>
          <p14:tracePt t="92069" x="9801225" y="4387850"/>
          <p14:tracePt t="92077" x="9821863" y="4387850"/>
          <p14:tracePt t="92085" x="9832975" y="4376738"/>
          <p14:tracePt t="92093" x="9852025" y="4376738"/>
          <p14:tracePt t="92101" x="9863138" y="4376738"/>
          <p14:tracePt t="92109" x="9882188" y="4376738"/>
          <p14:tracePt t="92117" x="9893300" y="4376738"/>
          <p14:tracePt t="92125" x="9902825" y="4376738"/>
          <p14:tracePt t="92133" x="9912350" y="4376738"/>
          <p14:tracePt t="92140" x="9912350" y="4367213"/>
          <p14:tracePt t="92157" x="9923463" y="4367213"/>
          <p14:tracePt t="92181" x="9923463" y="4356100"/>
          <p14:tracePt t="92189" x="9932988" y="4356100"/>
          <p14:tracePt t="92229" x="9942513" y="4356100"/>
          <p14:tracePt t="92244" x="9953625" y="4356100"/>
          <p14:tracePt t="92254" x="9972675" y="4356100"/>
          <p14:tracePt t="92263" x="9983788" y="4356100"/>
          <p14:tracePt t="92272" x="10004425" y="4356100"/>
          <p14:tracePt t="92279" x="10023475" y="4356100"/>
          <p14:tracePt t="92286" x="10044113" y="4367213"/>
          <p14:tracePt t="92295" x="10074275" y="4376738"/>
          <p14:tracePt t="92303" x="10094913" y="4376738"/>
          <p14:tracePt t="92310" x="10125075" y="4387850"/>
          <p14:tracePt t="92318" x="10144125" y="4397375"/>
          <p14:tracePt t="92327" x="10164763" y="4397375"/>
          <p14:tracePt t="92334" x="10185400" y="4406900"/>
          <p14:tracePt t="92350" x="10206038" y="4406900"/>
          <p14:tracePt t="92358" x="10215563" y="4418013"/>
          <p14:tracePt t="92366" x="10236200" y="4418013"/>
          <p14:tracePt t="92382" x="10245725" y="4418013"/>
          <p14:tracePt t="92390" x="10255250" y="4418013"/>
          <p14:tracePt t="92406" x="10266363" y="4418013"/>
          <p14:tracePt t="92608" x="10285413" y="4418013"/>
          <p14:tracePt t="92616" x="10296525" y="4418013"/>
          <p14:tracePt t="92624" x="10326688" y="4418013"/>
          <p14:tracePt t="92632" x="10356850" y="4418013"/>
          <p14:tracePt t="92640" x="10387013" y="4418013"/>
          <p14:tracePt t="92648" x="10426700" y="4418013"/>
          <p14:tracePt t="92656" x="10487025" y="4418013"/>
          <p14:tracePt t="92664" x="10518775" y="4418013"/>
          <p14:tracePt t="92672" x="10548938" y="4418013"/>
          <p14:tracePt t="92680" x="10579100" y="4418013"/>
          <p14:tracePt t="92688" x="10598150" y="4418013"/>
          <p14:tracePt t="92697" x="10628313" y="4418013"/>
          <p14:tracePt t="92704" x="10648950" y="4418013"/>
          <p14:tracePt t="92720" x="10658475" y="4418013"/>
          <p14:tracePt t="92728" x="10669588" y="4418013"/>
          <p14:tracePt t="92736" x="10679113" y="4418013"/>
          <p14:tracePt t="92745" x="10688638" y="4418013"/>
          <p14:tracePt t="92761" x="10699750" y="4418013"/>
          <p14:tracePt t="92770" x="10709275" y="4418013"/>
          <p14:tracePt t="92780" x="10720388" y="4418013"/>
          <p14:tracePt t="92788" x="10729913" y="4418013"/>
          <p14:tracePt t="92796" x="10750550" y="4418013"/>
          <p14:tracePt t="92807" x="10780713" y="4418013"/>
          <p14:tracePt t="92814" x="10799763" y="4418013"/>
          <p14:tracePt t="92823" x="10810875" y="4418013"/>
          <p14:tracePt t="92830" x="10820400" y="4418013"/>
          <p14:tracePt t="92839" x="10841038" y="4418013"/>
          <p14:tracePt t="92846" x="10850563" y="4418013"/>
          <p14:tracePt t="92855" x="10860088" y="4418013"/>
          <p14:tracePt t="92882" x="10871200" y="4418013"/>
          <p14:tracePt t="92890" x="10871200" y="4427538"/>
          <p14:tracePt t="92978" x="10880725" y="4427538"/>
          <p14:tracePt t="92986" x="10891838" y="4427538"/>
          <p14:tracePt t="92994" x="10901363" y="4427538"/>
          <p14:tracePt t="93002" x="10910888" y="4427538"/>
          <p14:tracePt t="93043" x="10922000" y="4427538"/>
          <p14:tracePt t="93392" x="10922000" y="4437063"/>
          <p14:tracePt t="93478" x="10910888" y="4437063"/>
          <p14:tracePt t="93526" x="10910888" y="4448175"/>
          <p14:tracePt t="93928" x="10910888" y="4437063"/>
          <p14:tracePt t="93939" x="10910888" y="4427538"/>
          <p14:tracePt t="93954" x="10922000" y="4418013"/>
          <p14:tracePt t="93962" x="10922000" y="4406900"/>
          <p14:tracePt t="93970" x="10941050" y="4397375"/>
          <p14:tracePt t="93981" x="10952163" y="4397375"/>
          <p14:tracePt t="93986" x="10952163" y="4387850"/>
          <p14:tracePt t="93994" x="10961688" y="4387850"/>
          <p14:tracePt t="94010" x="10971213" y="4387850"/>
          <p14:tracePt t="94026" x="10971213" y="4406900"/>
          <p14:tracePt t="94034" x="10971213" y="4437063"/>
          <p14:tracePt t="94042" x="10971213" y="4478338"/>
          <p14:tracePt t="94050" x="10971213" y="4508500"/>
          <p14:tracePt t="94058" x="10971213" y="4538663"/>
          <p14:tracePt t="94066" x="10971213" y="4568825"/>
          <p14:tracePt t="94074" x="10961688" y="4598988"/>
          <p14:tracePt t="94082" x="10931525" y="4638675"/>
          <p14:tracePt t="94090" x="10910888" y="4689475"/>
          <p14:tracePt t="94098" x="10871200" y="4760913"/>
          <p14:tracePt t="94106" x="10850563" y="4821238"/>
          <p14:tracePt t="94114" x="10790238" y="4902200"/>
          <p14:tracePt t="94122" x="10720388" y="5011738"/>
          <p14:tracePt t="94130" x="10658475" y="5073650"/>
          <p14:tracePt t="94138" x="10628313" y="5122863"/>
          <p14:tracePt t="94146" x="10537825" y="5213350"/>
          <p14:tracePt t="94155" x="10507663" y="5245100"/>
          <p14:tracePt t="94162" x="10417175" y="5314950"/>
          <p14:tracePt t="94170" x="10366375" y="5384800"/>
          <p14:tracePt t="94179" x="10255250" y="5456238"/>
          <p14:tracePt t="94186" x="10206038" y="5495925"/>
          <p14:tracePt t="94195" x="10164763" y="5537200"/>
          <p14:tracePt t="94204" x="10144125" y="5546725"/>
          <p14:tracePt t="94212" x="10125075" y="5556250"/>
          <p14:tracePt t="94220" x="10104438" y="5567363"/>
          <p14:tracePt t="94228" x="10094913" y="5567363"/>
          <p14:tracePt t="94236" x="10064750" y="5576888"/>
          <p14:tracePt t="94245" x="10044113" y="5588000"/>
          <p14:tracePt t="94252" x="10004425" y="5597525"/>
          <p14:tracePt t="94262" x="9963150" y="5627688"/>
          <p14:tracePt t="94268" x="9923463" y="5648325"/>
          <p14:tracePt t="94276" x="9882188" y="5667375"/>
          <p14:tracePt t="94285" x="9801225" y="5708650"/>
          <p14:tracePt t="94292" x="9731375" y="5748338"/>
          <p14:tracePt t="94300" x="9701213" y="5768975"/>
          <p14:tracePt t="94308" x="9620250" y="5808663"/>
          <p14:tracePt t="94316" x="9559925" y="5859463"/>
          <p14:tracePt t="94324" x="9469438" y="5899150"/>
          <p14:tracePt t="94332" x="9388475" y="5961063"/>
          <p14:tracePt t="94340" x="9307513" y="6021388"/>
          <p14:tracePt t="94348" x="9237663" y="6061075"/>
          <p14:tracePt t="94356" x="9156700" y="6102350"/>
          <p14:tracePt t="94364" x="9075738" y="6142038"/>
          <p14:tracePt t="94372" x="9005888" y="6162675"/>
          <p14:tracePt t="94380" x="8924925" y="6202363"/>
          <p14:tracePt t="94388" x="8864600" y="6232525"/>
          <p14:tracePt t="94397" x="8774113" y="6273800"/>
          <p14:tracePt t="94404" x="8672513" y="6313488"/>
          <p14:tracePt t="94412" x="8591550" y="6364288"/>
          <p14:tracePt t="94420" x="8531225" y="6373813"/>
          <p14:tracePt t="94428" x="8470900" y="6394450"/>
          <p14:tracePt t="94436" x="8389938" y="6424613"/>
          <p14:tracePt t="94444" x="8359775" y="6424613"/>
          <p14:tracePt t="94452" x="8278813" y="6434138"/>
          <p14:tracePt t="94460" x="8229600" y="6434138"/>
          <p14:tracePt t="94468" x="8148638" y="6434138"/>
          <p14:tracePt t="94478" x="8128000" y="6434138"/>
          <p14:tracePt t="94484" x="8058150" y="6434138"/>
          <p14:tracePt t="94494" x="7986713" y="6434138"/>
          <p14:tracePt t="94500" x="7935913" y="6434138"/>
          <p14:tracePt t="94512" x="7886700" y="6434138"/>
          <p14:tracePt t="94522" x="7845425" y="6434138"/>
          <p14:tracePt t="94530" x="7794625" y="6434138"/>
          <p14:tracePt t="94538" x="7754938" y="6434138"/>
          <p14:tracePt t="94546" x="7715250" y="6434138"/>
          <p14:tracePt t="94554" x="7673975" y="6424613"/>
          <p14:tracePt t="94562" x="7613650" y="6413500"/>
          <p14:tracePt t="94570" x="7532688" y="6413500"/>
          <p14:tracePt t="94578" x="7493000" y="6403975"/>
          <p14:tracePt t="94586" x="7432675" y="6403975"/>
          <p14:tracePt t="94594" x="7351713" y="6383338"/>
          <p14:tracePt t="94603" x="7310438" y="6383338"/>
          <p14:tracePt t="94610" x="7280275" y="6383338"/>
          <p14:tracePt t="94618" x="7250113" y="6383338"/>
          <p14:tracePt t="94626" x="7219950" y="6383338"/>
          <p14:tracePt t="94635" x="7200900" y="6383338"/>
          <p14:tracePt t="94643" x="7170738" y="6383338"/>
          <p14:tracePt t="94651" x="7138988" y="6383338"/>
          <p14:tracePt t="94660" x="7108825" y="6383338"/>
          <p14:tracePt t="94666" x="7078663" y="6383338"/>
          <p14:tracePt t="94674" x="7048500" y="6383338"/>
          <p14:tracePt t="94682" x="7008813" y="6383338"/>
          <p14:tracePt t="94690" x="6967538" y="6383338"/>
          <p14:tracePt t="94698" x="6907213" y="6383338"/>
          <p14:tracePt t="94706" x="6867525" y="6383338"/>
          <p14:tracePt t="94716" x="6807200" y="6394450"/>
          <p14:tracePt t="94722" x="6765925" y="6394450"/>
          <p14:tracePt t="94730" x="6696075" y="6394450"/>
          <p14:tracePt t="94738" x="6635750" y="6394450"/>
          <p14:tracePt t="94748" x="6575425" y="6394450"/>
          <p14:tracePt t="94754" x="6524625" y="6394450"/>
          <p14:tracePt t="94764" x="6464300" y="6394450"/>
          <p14:tracePt t="94770" x="6423025" y="6394450"/>
          <p14:tracePt t="94780" x="6373813" y="6394450"/>
          <p14:tracePt t="94788" x="6343650" y="6394450"/>
          <p14:tracePt t="94796" x="6302375" y="6394450"/>
          <p14:tracePt t="94804" x="6262688" y="6394450"/>
          <p14:tracePt t="94812" x="6232525" y="6394450"/>
          <p14:tracePt t="94820" x="6202363" y="6394450"/>
          <p14:tracePt t="94828" x="6172200" y="6394450"/>
          <p14:tracePt t="94836" x="6130925" y="6403975"/>
          <p14:tracePt t="94844" x="6091238" y="6403975"/>
          <p14:tracePt t="94852" x="6061075" y="6403975"/>
          <p14:tracePt t="94860" x="6030913" y="6413500"/>
          <p14:tracePt t="94870" x="6000750" y="6413500"/>
          <p14:tracePt t="94880" x="5970588" y="6424613"/>
          <p14:tracePt t="94888" x="5949950" y="6424613"/>
          <p14:tracePt t="94896" x="5899150" y="6434138"/>
          <p14:tracePt t="94904" x="5889625" y="6434138"/>
          <p14:tracePt t="94912" x="5868988" y="6434138"/>
          <p14:tracePt t="94922" x="5838825" y="6445250"/>
          <p14:tracePt t="94928" x="5808663" y="6445250"/>
          <p14:tracePt t="94936" x="5788025" y="6454775"/>
          <p14:tracePt t="94944" x="5778500" y="6454775"/>
          <p14:tracePt t="94952" x="5748338" y="6464300"/>
          <p14:tracePt t="94960" x="5727700" y="6475413"/>
          <p14:tracePt t="94968" x="5718175" y="6484938"/>
          <p14:tracePt t="94976" x="5688013" y="6484938"/>
          <p14:tracePt t="94984" x="5646738" y="6494463"/>
          <p14:tracePt t="94992" x="5616575" y="6494463"/>
          <p14:tracePt t="95000" x="5607050" y="6505575"/>
          <p14:tracePt t="95008" x="5576888" y="6505575"/>
          <p14:tracePt t="95016" x="5556250" y="6515100"/>
          <p14:tracePt t="95025" x="5535613" y="6515100"/>
          <p14:tracePt t="95032" x="5516563" y="6515100"/>
          <p14:tracePt t="95041" x="5486400" y="6515100"/>
          <p14:tracePt t="95048" x="5465763" y="6515100"/>
          <p14:tracePt t="95058" x="5435600" y="6524625"/>
          <p14:tracePt t="95064" x="5426075" y="6524625"/>
          <p14:tracePt t="95074" x="5414963" y="6524625"/>
          <p14:tracePt t="95082" x="5405438" y="6524625"/>
          <p14:tracePt t="95091" x="5395913" y="6524625"/>
          <p14:tracePt t="95098" x="5384800" y="6524625"/>
          <p14:tracePt t="95359" x="5375275" y="6524625"/>
          <p14:tracePt t="95414" x="5364163" y="6524625"/>
          <p14:tracePt t="95453" x="5354638" y="6524625"/>
          <p14:tracePt t="95485" x="5345113" y="6524625"/>
          <p14:tracePt t="95702" x="5354638" y="6524625"/>
          <p14:tracePt t="95718" x="5364163" y="6524625"/>
          <p14:tracePt t="95734" x="5384800" y="6524625"/>
          <p14:tracePt t="95742" x="5405438" y="6524625"/>
          <p14:tracePt t="95750" x="5435600" y="6524625"/>
          <p14:tracePt t="95758" x="5475288" y="6515100"/>
          <p14:tracePt t="95766" x="5516563" y="6515100"/>
          <p14:tracePt t="95774" x="5576888" y="6515100"/>
          <p14:tracePt t="95782" x="5607050" y="6515100"/>
          <p14:tracePt t="95792" x="5667375" y="6515100"/>
          <p14:tracePt t="95798" x="5707063" y="6515100"/>
          <p14:tracePt t="95806" x="5757863" y="6515100"/>
          <p14:tracePt t="95814" x="5799138" y="6515100"/>
          <p14:tracePt t="95822" x="5878513" y="6515100"/>
          <p14:tracePt t="95830" x="5919788" y="6515100"/>
          <p14:tracePt t="95838" x="5959475" y="6515100"/>
          <p14:tracePt t="95846" x="6000750" y="6515100"/>
          <p14:tracePt t="95854" x="6040438" y="6515100"/>
          <p14:tracePt t="95862" x="6070600" y="6515100"/>
          <p14:tracePt t="95870" x="6100763" y="6515100"/>
          <p14:tracePt t="95878" x="6142038" y="6515100"/>
          <p14:tracePt t="95888" x="6191250" y="6505575"/>
          <p14:tracePt t="95896" x="6221413" y="6505575"/>
          <p14:tracePt t="95903" x="6251575" y="6505575"/>
          <p14:tracePt t="95912" x="6283325" y="6494463"/>
          <p14:tracePt t="95920" x="6302375" y="6494463"/>
          <p14:tracePt t="95928" x="6332538" y="6494463"/>
          <p14:tracePt t="95946" x="6353175" y="6494463"/>
          <p14:tracePt t="95956" x="6362700" y="6484938"/>
          <p14:tracePt t="95964" x="6373813" y="6484938"/>
          <p14:tracePt t="95987" x="6383338" y="6484938"/>
          <p14:tracePt t="95997" x="6392863" y="6475413"/>
          <p14:tracePt t="96004" x="6403975" y="6475413"/>
          <p14:tracePt t="96013" x="6413500" y="6475413"/>
          <p14:tracePt t="96028" x="6423025" y="6464300"/>
          <p14:tracePt t="96036" x="6434138" y="6464300"/>
          <p14:tracePt t="96044" x="6443663" y="6464300"/>
          <p14:tracePt t="96053" x="6454775" y="6464300"/>
          <p14:tracePt t="96076" x="6464300" y="6464300"/>
          <p14:tracePt t="96934" x="6464300" y="6454775"/>
          <p14:tracePt t="97176" x="6494463" y="6454775"/>
          <p14:tracePt t="97184" x="6524625" y="6454775"/>
          <p14:tracePt t="97192" x="6564313" y="6454775"/>
          <p14:tracePt t="97200" x="6594475" y="6454775"/>
          <p14:tracePt t="97208" x="6635750" y="6454775"/>
          <p14:tracePt t="97216" x="6665913" y="6464300"/>
          <p14:tracePt t="97224" x="6716713" y="6464300"/>
          <p14:tracePt t="97232" x="6746875" y="6464300"/>
          <p14:tracePt t="97240" x="6777038" y="6464300"/>
          <p14:tracePt t="97248" x="6786563" y="6464300"/>
          <p14:tracePt t="97256" x="6816725" y="6464300"/>
          <p14:tracePt t="97263" x="6827838" y="6464300"/>
          <p14:tracePt t="97272" x="6846888" y="6464300"/>
          <p14:tracePt t="97282" x="6858000" y="6464300"/>
          <p14:tracePt t="97298" x="6877050" y="6464300"/>
          <p14:tracePt t="97304" x="6888163" y="6464300"/>
          <p14:tracePt t="97314" x="6897688" y="6464300"/>
          <p14:tracePt t="97848" x="6888163" y="6464300"/>
          <p14:tracePt t="97887" x="6877050" y="6464300"/>
          <p14:tracePt t="97926" x="6867525" y="6464300"/>
          <p14:tracePt t="97934" x="6858000" y="6464300"/>
          <p14:tracePt t="97943" x="6846888" y="6464300"/>
          <p14:tracePt t="97950" x="6837363" y="6464300"/>
          <p14:tracePt t="97958" x="6827838" y="6464300"/>
          <p14:tracePt t="97980" x="6796088" y="6475413"/>
          <p14:tracePt t="97982" x="6786563" y="6475413"/>
          <p14:tracePt t="97990" x="6777038" y="6484938"/>
          <p14:tracePt t="97998" x="6756400" y="6484938"/>
          <p14:tracePt t="98006" x="6735763" y="6505575"/>
          <p14:tracePt t="98015" x="6716713" y="6505575"/>
          <p14:tracePt t="98022" x="6696075" y="6524625"/>
          <p14:tracePt t="98031" x="6675438" y="6535738"/>
          <p14:tracePt t="98038" x="6665913" y="6535738"/>
          <p14:tracePt t="98046" x="6665913" y="6545263"/>
          <p14:tracePt t="98054" x="6656388" y="6545263"/>
          <p14:tracePt t="98338" x="6645275" y="6535738"/>
          <p14:tracePt t="98346" x="6635750" y="6524625"/>
          <p14:tracePt t="98356" x="6615113" y="6515100"/>
          <p14:tracePt t="98361" x="6594475" y="6505575"/>
          <p14:tracePt t="98368" x="6575425" y="6484938"/>
          <p14:tracePt t="98375" x="6554788" y="6475413"/>
          <p14:tracePt t="98384" x="6534150" y="6464300"/>
          <p14:tracePt t="98391" x="6524625" y="6454775"/>
          <p14:tracePt t="98404" x="6503988" y="6454775"/>
          <p14:tracePt t="98412" x="6494463" y="6454775"/>
          <p14:tracePt t="98420" x="6484938" y="6445250"/>
          <p14:tracePt t="98428" x="6473825" y="6445250"/>
          <p14:tracePt t="98438" x="6464300" y="6434138"/>
          <p14:tracePt t="98444" x="6443663" y="6434138"/>
          <p14:tracePt t="98454" x="6423025" y="6424613"/>
          <p14:tracePt t="98462" x="6403975" y="6413500"/>
          <p14:tracePt t="98469" x="6383338" y="6403975"/>
          <p14:tracePt t="98478" x="6353175" y="6403975"/>
          <p14:tracePt t="98485" x="6323013" y="6394450"/>
          <p14:tracePt t="98493" x="6292850" y="6394450"/>
          <p14:tracePt t="98502" x="6251575" y="6383338"/>
          <p14:tracePt t="98510" x="6221413" y="6383338"/>
          <p14:tracePt t="98518" x="6202363" y="6373813"/>
          <p14:tracePt t="98526" x="6191250" y="6373813"/>
          <p14:tracePt t="98534" x="6181725" y="6373813"/>
          <p14:tracePt t="98542" x="6172200" y="6373813"/>
          <p14:tracePt t="98566" x="6161088" y="6373813"/>
          <p14:tracePt t="98573" x="6151563" y="6364288"/>
          <p14:tracePt t="98582" x="6142038" y="6353175"/>
          <p14:tracePt t="98590" x="6130925" y="6343650"/>
          <p14:tracePt t="98598" x="6121400" y="6323013"/>
          <p14:tracePt t="98607" x="6091238" y="6313488"/>
          <p14:tracePt t="98613" x="6070600" y="6303963"/>
          <p14:tracePt t="98623" x="6049963" y="6283325"/>
          <p14:tracePt t="98630" x="6030913" y="6273800"/>
          <p14:tracePt t="98637" x="6000750" y="6262688"/>
          <p14:tracePt t="98645" x="5980113" y="6262688"/>
          <p14:tracePt t="98654" x="5970588" y="6262688"/>
          <p14:tracePt t="98662" x="5949950" y="6262688"/>
          <p14:tracePt t="98678" x="5940425" y="6262688"/>
          <p14:tracePt t="98694" x="5929313" y="6262688"/>
          <p14:tracePt t="98710" x="5919788" y="6262688"/>
          <p14:tracePt t="98727" x="5908675" y="6262688"/>
          <p14:tracePt t="98746" x="5899150" y="6273800"/>
          <p14:tracePt t="98752" x="5878513" y="6283325"/>
          <p14:tracePt t="98760" x="5868988" y="6292850"/>
          <p14:tracePt t="98768" x="5859463" y="6292850"/>
          <p14:tracePt t="98777" x="5859463" y="6303963"/>
          <p14:tracePt t="98784" x="5838825" y="6313488"/>
          <p14:tracePt t="98793" x="5838825" y="6323013"/>
          <p14:tracePt t="98800" x="5829300" y="6334125"/>
          <p14:tracePt t="98808" x="5818188" y="6334125"/>
          <p14:tracePt t="98816" x="5818188" y="6343650"/>
          <p14:tracePt t="98864" x="5818188" y="6353175"/>
          <p14:tracePt t="98880" x="5818188" y="6364288"/>
          <p14:tracePt t="98896" x="5818188" y="6373813"/>
          <p14:tracePt t="98916" x="5818188" y="6383338"/>
          <p14:tracePt t="98932" x="5829300" y="6394450"/>
          <p14:tracePt t="98940" x="5838825" y="6403975"/>
          <p14:tracePt t="98948" x="5848350" y="6403975"/>
          <p14:tracePt t="98955" x="5859463" y="6413500"/>
          <p14:tracePt t="98966" x="5878513" y="6413500"/>
          <p14:tracePt t="98974" x="5889625" y="6413500"/>
          <p14:tracePt t="98983" x="5908675" y="6413500"/>
          <p14:tracePt t="98989" x="5919788" y="6413500"/>
          <p14:tracePt t="98998" x="5929313" y="6413500"/>
          <p14:tracePt t="99005" x="5949950" y="6413500"/>
          <p14:tracePt t="99014" x="5980113" y="6413500"/>
          <p14:tracePt t="99022" x="5989638" y="6413500"/>
          <p14:tracePt t="99030" x="6010275" y="6413500"/>
          <p14:tracePt t="99039" x="6040438" y="6413500"/>
          <p14:tracePt t="99046" x="6070600" y="6413500"/>
          <p14:tracePt t="99055" x="6091238" y="6413500"/>
          <p14:tracePt t="99062" x="6111875" y="6424613"/>
          <p14:tracePt t="99072" x="6142038" y="6424613"/>
          <p14:tracePt t="99078" x="6161088" y="6424613"/>
          <p14:tracePt t="99086" x="6181725" y="6424613"/>
          <p14:tracePt t="99094" x="6211888" y="6424613"/>
          <p14:tracePt t="99102" x="6221413" y="6424613"/>
          <p14:tracePt t="99110" x="6232525" y="6424613"/>
          <p14:tracePt t="99122" x="6242050" y="6424613"/>
          <p14:tracePt t="99130" x="6251575" y="6424613"/>
          <p14:tracePt t="99884" x="6262688" y="6424613"/>
          <p14:tracePt t="99892" x="6272213" y="6424613"/>
          <p14:tracePt t="99899" x="6292850" y="6434138"/>
          <p14:tracePt t="99907" x="6332538" y="6434138"/>
          <p14:tracePt t="99916" x="6362700" y="6445250"/>
          <p14:tracePt t="99923" x="6423025" y="6454775"/>
          <p14:tracePt t="99931" x="6503988" y="6464300"/>
          <p14:tracePt t="99939" x="6545263" y="6464300"/>
          <p14:tracePt t="99947" x="6605588" y="6464300"/>
          <p14:tracePt t="99955" x="6645275" y="6475413"/>
          <p14:tracePt t="99963" x="6686550" y="6475413"/>
          <p14:tracePt t="99971" x="6716713" y="6475413"/>
          <p14:tracePt t="99979" x="6746875" y="6475413"/>
          <p14:tracePt t="99989" x="6765925" y="6475413"/>
          <p14:tracePt t="99999" x="6796088" y="6475413"/>
          <p14:tracePt t="100007" x="6827838" y="6475413"/>
          <p14:tracePt t="100016" x="6837363" y="6475413"/>
          <p14:tracePt t="100023" x="6877050" y="6475413"/>
          <p14:tracePt t="100032" x="6907213" y="6475413"/>
          <p14:tracePt t="100042" x="6948488" y="6475413"/>
          <p14:tracePt t="100048" x="6967538" y="6475413"/>
          <p14:tracePt t="100056" x="7008813" y="6475413"/>
          <p14:tracePt t="100063" x="7038975" y="6475413"/>
          <p14:tracePt t="100071" x="7069138" y="6475413"/>
          <p14:tracePt t="100079" x="7078663" y="6475413"/>
          <p14:tracePt t="100087" x="7089775" y="6475413"/>
          <p14:tracePt t="100095" x="7099300" y="6475413"/>
          <p14:tracePt t="100463" x="7108825" y="6475413"/>
          <p14:tracePt t="100496" x="7119938" y="6475413"/>
          <p14:tracePt t="100561" x="7129463" y="6475413"/>
          <p14:tracePt t="100601" x="7138988" y="6475413"/>
          <p14:tracePt t="100624" x="7150100" y="6475413"/>
          <p14:tracePt t="100631" x="7159625" y="6475413"/>
          <p14:tracePt t="100647" x="7170738" y="6475413"/>
          <p14:tracePt t="100655" x="7189788" y="6475413"/>
          <p14:tracePt t="100663" x="7210425" y="6475413"/>
          <p14:tracePt t="100671" x="7231063" y="6475413"/>
          <p14:tracePt t="100681" x="7240588" y="6475413"/>
          <p14:tracePt t="100687" x="7261225" y="6475413"/>
          <p14:tracePt t="100697" x="7291388" y="6475413"/>
          <p14:tracePt t="100705" x="7331075" y="6475413"/>
          <p14:tracePt t="100713" x="7361238" y="6475413"/>
          <p14:tracePt t="100721" x="7402513" y="6475413"/>
          <p14:tracePt t="100729" x="7421563" y="6475413"/>
          <p14:tracePt t="100737" x="7451725" y="6475413"/>
          <p14:tracePt t="100745" x="7472363" y="6475413"/>
          <p14:tracePt t="100753" x="7493000" y="6475413"/>
          <p14:tracePt t="100763" x="7502525" y="6475413"/>
          <p14:tracePt t="100770" x="7513638" y="6475413"/>
          <p14:tracePt t="100779" x="7523163" y="6475413"/>
          <p14:tracePt t="100786" x="7532688" y="6475413"/>
          <p14:tracePt t="100794" x="7553325" y="6475413"/>
          <p14:tracePt t="100802" x="7573963" y="6475413"/>
          <p14:tracePt t="100810" x="7604125" y="6475413"/>
          <p14:tracePt t="100817" x="7613650" y="6475413"/>
          <p14:tracePt t="100826" x="7643813" y="6475413"/>
          <p14:tracePt t="100834" x="7664450" y="6475413"/>
          <p14:tracePt t="100841" x="7683500" y="6475413"/>
          <p14:tracePt t="100850" x="7704138" y="6475413"/>
          <p14:tracePt t="100870" x="7724775" y="6475413"/>
          <p14:tracePt t="100879" x="7734300" y="6475413"/>
          <p14:tracePt t="100885" x="7754938" y="6475413"/>
          <p14:tracePt t="100893" x="7764463" y="6475413"/>
          <p14:tracePt t="100901" x="7785100" y="6475413"/>
          <p14:tracePt t="100911" x="7805738" y="6475413"/>
          <p14:tracePt t="100917" x="7815263" y="6475413"/>
          <p14:tracePt t="100925" x="7824788" y="6475413"/>
          <p14:tracePt t="100934" x="7835900" y="6475413"/>
          <p14:tracePt t="100941" x="7835900" y="6464300"/>
          <p14:tracePt t="101053" x="7824788" y="6464300"/>
          <p14:tracePt t="101062" x="7794625" y="6464300"/>
          <p14:tracePt t="101067" x="7754938" y="6464300"/>
          <p14:tracePt t="101075" x="7694613" y="6464300"/>
          <p14:tracePt t="101083" x="7523163" y="6484938"/>
          <p14:tracePt t="101091" x="7462838" y="6484938"/>
          <p14:tracePt t="101099" x="7280275" y="6494463"/>
          <p14:tracePt t="101107" x="7129463" y="6515100"/>
          <p14:tracePt t="101115" x="7029450" y="6524625"/>
          <p14:tracePt t="101123" x="6877050" y="6545263"/>
          <p14:tracePt t="101131" x="6675438" y="6554788"/>
          <p14:tracePt t="101139" x="6464300" y="6575425"/>
          <p14:tracePt t="101147" x="6313488" y="6584950"/>
          <p14:tracePt t="101155" x="6221413" y="6584950"/>
          <p14:tracePt t="101163" x="6151563" y="6616700"/>
          <p14:tracePt t="101172" x="6142038" y="6616700"/>
          <p14:tracePt t="101179" x="6130925" y="6616700"/>
          <p14:tracePt t="101357" x="6142038" y="6616700"/>
          <p14:tracePt t="101365" x="6151563" y="6616700"/>
          <p14:tracePt t="101373" x="6161088" y="6605588"/>
          <p14:tracePt t="101381" x="6172200" y="6605588"/>
          <p14:tracePt t="101389" x="6181725" y="6605588"/>
          <p14:tracePt t="101397" x="6211888" y="6596063"/>
          <p14:tracePt t="101405" x="6242050" y="6584950"/>
          <p14:tracePt t="101413" x="6272213" y="6584950"/>
          <p14:tracePt t="101423" x="6302375" y="6575425"/>
          <p14:tracePt t="101429" x="6343650" y="6575425"/>
          <p14:tracePt t="101437" x="6373813" y="6575425"/>
          <p14:tracePt t="101445" x="6403975" y="6565900"/>
          <p14:tracePt t="101453" x="6434138" y="6554788"/>
          <p14:tracePt t="101461" x="6464300" y="6554788"/>
          <p14:tracePt t="101469" x="6494463" y="6545263"/>
          <p14:tracePt t="101477" x="6503988" y="6535738"/>
          <p14:tracePt t="101485" x="6524625" y="6535738"/>
          <p14:tracePt t="101501" x="6534150" y="6535738"/>
          <p14:tracePt t="101511" x="6534150" y="6524625"/>
          <p14:tracePt t="101583" x="6545263" y="6524625"/>
          <p14:tracePt t="101697" x="6534150" y="6524625"/>
          <p14:tracePt t="101705" x="6515100" y="6524625"/>
          <p14:tracePt t="101713" x="6494463" y="6515100"/>
          <p14:tracePt t="101723" x="6464300" y="6515100"/>
          <p14:tracePt t="101728" x="6434138" y="6505575"/>
          <p14:tracePt t="101735" x="6403975" y="6494463"/>
          <p14:tracePt t="101744" x="6383338" y="6484938"/>
          <p14:tracePt t="101751" x="6362700" y="6484938"/>
          <p14:tracePt t="101759" x="6353175" y="6484938"/>
          <p14:tracePt t="101767" x="6332538" y="6475413"/>
          <p14:tracePt t="101775" x="6313488" y="6475413"/>
          <p14:tracePt t="101783" x="6292850" y="6464300"/>
          <p14:tracePt t="101791" x="6283325" y="6464300"/>
          <p14:tracePt t="101801" x="6272213" y="6464300"/>
          <p14:tracePt t="101807" x="6251575" y="6454775"/>
          <p14:tracePt t="101817" x="6242050" y="6454775"/>
          <p14:tracePt t="101825" x="6221413" y="6445250"/>
          <p14:tracePt t="101833" x="6202363" y="6434138"/>
          <p14:tracePt t="101841" x="6181725" y="6434138"/>
          <p14:tracePt t="101857" x="6151563" y="6424613"/>
          <p14:tracePt t="101865" x="6130925" y="6424613"/>
          <p14:tracePt t="101873" x="6100763" y="6413500"/>
          <p14:tracePt t="101881" x="6070600" y="6413500"/>
          <p14:tracePt t="101890" x="6040438" y="6413500"/>
          <p14:tracePt t="101897" x="6010275" y="6403975"/>
          <p14:tracePt t="101906" x="5989638" y="6403975"/>
          <p14:tracePt t="101913" x="5959475" y="6403975"/>
          <p14:tracePt t="101921" x="5949950" y="6403975"/>
          <p14:tracePt t="101929" x="5940425" y="6394450"/>
          <p14:tracePt t="101937" x="5929313" y="6394450"/>
          <p14:tracePt t="101945" x="5908675" y="6394450"/>
          <p14:tracePt t="101953" x="5899150" y="6394450"/>
          <p14:tracePt t="101961" x="5889625" y="6394450"/>
          <p14:tracePt t="101969" x="5868988" y="6394450"/>
          <p14:tracePt t="101977" x="5848350" y="6394450"/>
          <p14:tracePt t="101993" x="5838825" y="6394450"/>
          <p14:tracePt t="102017" x="5829300" y="6394450"/>
          <p14:tracePt t="102065" x="5818188" y="6394450"/>
          <p14:tracePt t="102073" x="5808663" y="6394450"/>
          <p14:tracePt t="102090" x="5799138" y="6394450"/>
          <p14:tracePt t="102108" x="5799138" y="6403975"/>
          <p14:tracePt t="102246" x="5808663" y="6403975"/>
          <p14:tracePt t="102254" x="5818188" y="6403975"/>
          <p14:tracePt t="102261" x="5818188" y="6394450"/>
          <p14:tracePt t="102268" x="5829300" y="6394450"/>
          <p14:tracePt t="102276" x="5848350" y="6394450"/>
          <p14:tracePt t="102284" x="5859463" y="6394450"/>
          <p14:tracePt t="102294" x="5868988" y="6383338"/>
          <p14:tracePt t="102306" x="5868988" y="6373813"/>
          <p14:tracePt t="102312" x="5878513" y="6364288"/>
          <p14:tracePt t="102320" x="5889625" y="6364288"/>
          <p14:tracePt t="102328" x="5889625" y="6353175"/>
          <p14:tracePt t="102336" x="5899150" y="6353175"/>
          <p14:tracePt t="102380" x="5899150" y="6343650"/>
          <p14:tracePt t="102389" x="5908675" y="6343650"/>
          <p14:tracePt t="103156" x="5919788" y="6343650"/>
          <p14:tracePt t="103170" x="5929313" y="6343650"/>
          <p14:tracePt t="103187" x="5940425" y="6343650"/>
          <p14:tracePt t="103427" x="5949950" y="6343650"/>
          <p14:tracePt t="103475" x="5949950" y="6353175"/>
          <p14:tracePt t="103499" x="5959475" y="6364288"/>
          <p14:tracePt t="103517" x="5970588" y="6373813"/>
          <p14:tracePt t="103589" x="5980113" y="6373813"/>
          <p14:tracePt t="104036" x="5989638" y="6373813"/>
          <p14:tracePt t="104045" x="5989638" y="6383338"/>
          <p14:tracePt t="104053" x="6019800" y="6383338"/>
          <p14:tracePt t="104061" x="6049963" y="6394450"/>
          <p14:tracePt t="104068" x="6080125" y="6394450"/>
          <p14:tracePt t="104078" x="6111875" y="6394450"/>
          <p14:tracePt t="104085" x="6142038" y="6394450"/>
          <p14:tracePt t="104094" x="6181725" y="6394450"/>
          <p14:tracePt t="104101" x="6211888" y="6394450"/>
          <p14:tracePt t="104109" x="6242050" y="6394450"/>
          <p14:tracePt t="104117" x="6272213" y="6394450"/>
          <p14:tracePt t="104125" x="6332538" y="6394450"/>
          <p14:tracePt t="104133" x="6362700" y="6394450"/>
          <p14:tracePt t="104141" x="6403975" y="6394450"/>
          <p14:tracePt t="104149" x="6434138" y="6394450"/>
          <p14:tracePt t="104156" x="6454775" y="6383338"/>
          <p14:tracePt t="104165" x="6473825" y="6383338"/>
          <p14:tracePt t="104173" x="6494463" y="6383338"/>
          <p14:tracePt t="104181" x="6515100" y="6383338"/>
          <p14:tracePt t="104189" x="6524625" y="6383338"/>
          <p14:tracePt t="104197" x="6534150" y="6383338"/>
          <p14:tracePt t="104205" x="6545263" y="6383338"/>
          <p14:tracePt t="104213" x="6554788" y="6383338"/>
          <p14:tracePt t="104221" x="6564313" y="6373813"/>
          <p14:tracePt t="104249" x="6575425" y="6373813"/>
          <p14:tracePt t="104257" x="6584950" y="6373813"/>
          <p14:tracePt t="104265" x="6594475" y="6373813"/>
          <p14:tracePt t="104281" x="6605588" y="6373813"/>
          <p14:tracePt t="104305" x="6615113" y="6373813"/>
          <p14:tracePt t="104312" x="6624638" y="6373813"/>
          <p14:tracePt t="104321" x="6635750" y="6373813"/>
          <p14:tracePt t="104329" x="6645275" y="6373813"/>
          <p14:tracePt t="104344" x="6656388" y="6373813"/>
          <p14:tracePt t="104355" x="6665913" y="6373813"/>
          <p14:tracePt t="104362" x="6675438" y="6373813"/>
          <p14:tracePt t="104371" x="6675438" y="6383338"/>
          <p14:tracePt t="104378" x="6686550" y="6383338"/>
          <p14:tracePt t="104387" x="6705600" y="6394450"/>
          <p14:tracePt t="104394" x="6716713" y="6394450"/>
          <p14:tracePt t="104403" x="6735763" y="6403975"/>
          <p14:tracePt t="104410" x="6765925" y="6413500"/>
          <p14:tracePt t="104419" x="6786563" y="6424613"/>
          <p14:tracePt t="104427" x="6816725" y="6434138"/>
          <p14:tracePt t="104435" x="6867525" y="6445250"/>
          <p14:tracePt t="104443" x="6897688" y="6454775"/>
          <p14:tracePt t="104451" x="6978650" y="6464300"/>
          <p14:tracePt t="104460" x="7038975" y="6464300"/>
          <p14:tracePt t="104467" x="7108825" y="6484938"/>
          <p14:tracePt t="104474" x="7231063" y="6494463"/>
          <p14:tracePt t="104483" x="7342188" y="6494463"/>
          <p14:tracePt t="104491" x="7421563" y="6494463"/>
          <p14:tracePt t="104499" x="7472363" y="6494463"/>
          <p14:tracePt t="104507" x="7523163" y="6494463"/>
          <p14:tracePt t="104515" x="7593013" y="6494463"/>
          <p14:tracePt t="104522" x="7643813" y="6494463"/>
          <p14:tracePt t="104531" x="7704138" y="6494463"/>
          <p14:tracePt t="104538" x="7754938" y="6505575"/>
          <p14:tracePt t="104547" x="7794625" y="6505575"/>
          <p14:tracePt t="104554" x="7815263" y="6505575"/>
          <p14:tracePt t="104563" x="7824788" y="6505575"/>
          <p14:tracePt t="104570" x="7845425" y="6505575"/>
          <p14:tracePt t="104579" x="7854950" y="6505575"/>
          <p14:tracePt t="104587" x="7866063" y="6505575"/>
          <p14:tracePt t="104603" x="7875588" y="6505575"/>
          <p14:tracePt t="104611" x="7886700" y="6505575"/>
          <p14:tracePt t="104621" x="7896225" y="6505575"/>
          <p14:tracePt t="104627" x="7926388" y="6505575"/>
          <p14:tracePt t="104637" x="7935913" y="6505575"/>
          <p14:tracePt t="104643" x="7956550" y="6505575"/>
          <p14:tracePt t="104653" x="7986713" y="6515100"/>
          <p14:tracePt t="104661" x="8016875" y="6515100"/>
          <p14:tracePt t="104668" x="8037513" y="6515100"/>
          <p14:tracePt t="104676" x="8067675" y="6515100"/>
          <p14:tracePt t="104685" x="8077200" y="6515100"/>
          <p14:tracePt t="104692" x="8088313" y="6515100"/>
          <p14:tracePt t="104701" x="8107363" y="6515100"/>
          <p14:tracePt t="104709" x="8128000" y="6515100"/>
          <p14:tracePt t="104717" x="8137525" y="6515100"/>
          <p14:tracePt t="104725" x="8148638" y="6515100"/>
          <p14:tracePt t="104742" x="8158163" y="6515100"/>
          <p14:tracePt t="104761" x="8167688" y="6515100"/>
          <p14:tracePt t="104776" x="8178800" y="6505575"/>
          <p14:tracePt t="104809" x="8188325" y="6505575"/>
          <p14:tracePt t="104817" x="8188325" y="6494463"/>
          <p14:tracePt t="104825" x="8188325" y="6484938"/>
          <p14:tracePt t="104833" x="8197850" y="6475413"/>
          <p14:tracePt t="104848" x="8208963" y="6464300"/>
          <p14:tracePt t="104858" x="8208963" y="6445250"/>
          <p14:tracePt t="104865" x="8208963" y="6434138"/>
          <p14:tracePt t="104875" x="8218488" y="6413500"/>
          <p14:tracePt t="104889" x="8218488" y="6403975"/>
          <p14:tracePt t="104897" x="8218488" y="6394450"/>
          <p14:tracePt t="104907" x="8218488" y="6383338"/>
          <p14:tracePt t="104913" x="8218488" y="6373813"/>
          <p14:tracePt t="104929" x="8218488" y="6364288"/>
          <p14:tracePt t="104938" x="8218488" y="6353175"/>
          <p14:tracePt t="104947" x="8218488" y="6343650"/>
          <p14:tracePt t="104957" x="8208963" y="6343650"/>
          <p14:tracePt t="104967" x="8208963" y="6334125"/>
          <p14:tracePt t="104974" x="8208963" y="6323013"/>
          <p14:tracePt t="104992" x="8197850" y="6313488"/>
          <p14:tracePt t="104999" x="8188325" y="6313488"/>
          <p14:tracePt t="105015" x="8178800" y="6303963"/>
          <p14:tracePt t="105087" x="8167688" y="6303963"/>
          <p14:tracePt t="105127" x="8158163" y="6313488"/>
          <p14:tracePt t="105134" x="8148638" y="6323013"/>
          <p14:tracePt t="105143" x="8137525" y="6334125"/>
          <p14:tracePt t="105161" x="8128000" y="6343650"/>
          <p14:tracePt t="105167" x="8128000" y="6364288"/>
          <p14:tracePt t="105175" x="8128000" y="6373813"/>
          <p14:tracePt t="105190" x="8128000" y="6383338"/>
          <p14:tracePt t="105201" x="8128000" y="6403975"/>
          <p14:tracePt t="105208" x="8128000" y="6413500"/>
          <p14:tracePt t="105224" x="8128000" y="6424613"/>
          <p14:tracePt t="105233" x="8128000" y="6434138"/>
          <p14:tracePt t="105249" x="8128000" y="6445250"/>
          <p14:tracePt t="105265" x="8137525" y="6445250"/>
          <p14:tracePt t="105288" x="8137525" y="6454775"/>
          <p14:tracePt t="105305" x="8148638" y="6454775"/>
          <p14:tracePt t="105330" x="8158163" y="6454775"/>
          <p14:tracePt t="105354" x="8167688" y="6454775"/>
          <p14:tracePt t="105362" x="8178800" y="6454775"/>
          <p14:tracePt t="105378" x="8188325" y="6454775"/>
          <p14:tracePt t="105385" x="8197850" y="6454775"/>
          <p14:tracePt t="105400" x="8208963" y="6454775"/>
          <p14:tracePt t="105408" x="8218488" y="6454775"/>
          <p14:tracePt t="105416" x="8229600" y="6454775"/>
          <p14:tracePt t="105425" x="8239125" y="6454775"/>
          <p14:tracePt t="105432" x="8239125" y="6445250"/>
          <p14:tracePt t="105457" x="8248650" y="6434138"/>
          <p14:tracePt t="105485" x="8259763" y="6424613"/>
          <p14:tracePt t="105511" x="8259763" y="6413500"/>
          <p14:tracePt t="105521" x="8259763" y="6403975"/>
          <p14:tracePt t="105528" x="8259763" y="6394450"/>
          <p14:tracePt t="105543" x="8259763" y="6383338"/>
          <p14:tracePt t="105583" x="8248650" y="6383338"/>
          <p14:tracePt t="105591" x="8248650" y="6373813"/>
          <p14:tracePt t="105728" x="8248650" y="6383338"/>
          <p14:tracePt t="105738" x="8248650" y="6394450"/>
          <p14:tracePt t="105744" x="8248650" y="6403975"/>
          <p14:tracePt t="105756" x="8259763" y="6413500"/>
          <p14:tracePt t="105760" x="8269288" y="6413500"/>
          <p14:tracePt t="105770" x="8269288" y="6424613"/>
          <p14:tracePt t="105775" x="8278813" y="6434138"/>
          <p14:tracePt t="105786" x="8289925" y="6434138"/>
          <p14:tracePt t="105793" x="8299450" y="6445250"/>
          <p14:tracePt t="105802" x="8308975" y="6454775"/>
          <p14:tracePt t="105817" x="8329613" y="6454775"/>
          <p14:tracePt t="105824" x="8339138" y="6454775"/>
          <p14:tracePt t="105832" x="8350250" y="6454775"/>
          <p14:tracePt t="105840" x="8359775" y="6454775"/>
          <p14:tracePt t="105880" x="8369300" y="6454775"/>
          <p14:tracePt t="105888" x="8369300" y="6445250"/>
          <p14:tracePt t="105912" x="8380413" y="6434138"/>
          <p14:tracePt t="105920" x="8380413" y="6424613"/>
          <p14:tracePt t="105953" x="8389938" y="6413500"/>
          <p14:tracePt t="105961" x="8389938" y="6403975"/>
          <p14:tracePt t="105981" x="8389938" y="6394450"/>
          <p14:tracePt t="106121" x="8389938" y="6403975"/>
          <p14:tracePt t="106128" x="8389938" y="6413500"/>
          <p14:tracePt t="106134" x="8401050" y="6413500"/>
          <p14:tracePt t="106142" x="8401050" y="6424613"/>
          <p14:tracePt t="106152" x="8401050" y="6434138"/>
          <p14:tracePt t="106158" x="8410575" y="6445250"/>
          <p14:tracePt t="106166" x="8431213" y="6464300"/>
          <p14:tracePt t="106175" x="8440738" y="6464300"/>
          <p14:tracePt t="106184" x="8450263" y="6475413"/>
          <p14:tracePt t="106202" x="8461375" y="6475413"/>
          <p14:tracePt t="106210" x="8480425" y="6484938"/>
          <p14:tracePt t="106218" x="8491538" y="6484938"/>
          <p14:tracePt t="106226" x="8501063" y="6484938"/>
          <p14:tracePt t="106234" x="8510588" y="6484938"/>
          <p14:tracePt t="106251" x="8521700" y="6484938"/>
          <p14:tracePt t="106258" x="8540750" y="6484938"/>
          <p14:tracePt t="106268" x="8551863" y="6484938"/>
          <p14:tracePt t="106283" x="8561388" y="6484938"/>
          <p14:tracePt t="106290" x="8572500" y="6484938"/>
          <p14:tracePt t="106306" x="8582025" y="6484938"/>
          <p14:tracePt t="106324" x="8591550" y="6484938"/>
          <p14:tracePt t="106348" x="8602663" y="6484938"/>
          <p14:tracePt t="106356" x="8621713" y="6484938"/>
          <p14:tracePt t="106380" x="8632825" y="6484938"/>
          <p14:tracePt t="106412" x="8642350" y="6475413"/>
          <p14:tracePt t="106420" x="8642350" y="6454775"/>
          <p14:tracePt t="106429" x="8651875" y="6445250"/>
          <p14:tracePt t="106436" x="8651875" y="6434138"/>
          <p14:tracePt t="106444" x="8662988" y="6413500"/>
          <p14:tracePt t="106452" x="8662988" y="6403975"/>
          <p14:tracePt t="106460" x="8662988" y="6383338"/>
          <p14:tracePt t="106468" x="8662988" y="6364288"/>
          <p14:tracePt t="106484" x="8662988" y="6343650"/>
          <p14:tracePt t="106492" x="8662988" y="6334125"/>
          <p14:tracePt t="106500" x="8662988" y="6313488"/>
          <p14:tracePt t="106508" x="8651875" y="6292850"/>
          <p14:tracePt t="106516" x="8642350" y="6292850"/>
          <p14:tracePt t="106524" x="8632825" y="6283325"/>
          <p14:tracePt t="106533" x="8621713" y="6273800"/>
          <p14:tracePt t="106542" x="8602663" y="6273800"/>
          <p14:tracePt t="106549" x="8582025" y="6262688"/>
          <p14:tracePt t="106556" x="8551863" y="6262688"/>
          <p14:tracePt t="106573" x="8531225" y="6262688"/>
          <p14:tracePt t="106580" x="8521700" y="6262688"/>
          <p14:tracePt t="106590" x="8510588" y="6262688"/>
          <p14:tracePt t="106604" x="8501063" y="6262688"/>
          <p14:tracePt t="106638" x="8491538" y="6273800"/>
          <p14:tracePt t="106654" x="8480425" y="6273800"/>
          <p14:tracePt t="106662" x="8480425" y="6283325"/>
          <p14:tracePt t="106670" x="8480425" y="6292850"/>
          <p14:tracePt t="106678" x="8470900" y="6303963"/>
          <p14:tracePt t="106686" x="8461375" y="6303963"/>
          <p14:tracePt t="106697" x="8450263" y="6313488"/>
          <p14:tracePt t="106706" x="8440738" y="6313488"/>
          <p14:tracePt t="106715" x="8431213" y="6323013"/>
          <p14:tracePt t="106722" x="8420100" y="6343650"/>
          <p14:tracePt t="106730" x="8401050" y="6364288"/>
          <p14:tracePt t="106738" x="8389938" y="6373813"/>
          <p14:tracePt t="106746" x="8380413" y="6373813"/>
          <p14:tracePt t="106754" x="8369300" y="6383338"/>
          <p14:tracePt t="106827" x="8359775" y="6383338"/>
          <p14:tracePt t="106836" x="8350250" y="6383338"/>
          <p14:tracePt t="106843" x="8329613" y="6383338"/>
          <p14:tracePt t="106851" x="8320088" y="6383338"/>
          <p14:tracePt t="106860" x="8299450" y="6383338"/>
          <p14:tracePt t="106866" x="8278813" y="6383338"/>
          <p14:tracePt t="106876" x="8248650" y="6383338"/>
          <p14:tracePt t="106882" x="8229600" y="6383338"/>
          <p14:tracePt t="106893" x="8208963" y="6383338"/>
          <p14:tracePt t="106912" x="8197850" y="6394450"/>
          <p14:tracePt t="106920" x="8188325" y="6394450"/>
          <p14:tracePt t="107132" x="8197850" y="6394450"/>
          <p14:tracePt t="107148" x="8208963" y="6394450"/>
          <p14:tracePt t="107158" x="8229600" y="6394450"/>
          <p14:tracePt t="107164" x="8248650" y="6394450"/>
          <p14:tracePt t="107174" x="8259763" y="6394450"/>
          <p14:tracePt t="107182" x="8278813" y="6394450"/>
          <p14:tracePt t="107190" x="8299450" y="6403975"/>
          <p14:tracePt t="107198" x="8329613" y="6403975"/>
          <p14:tracePt t="107208" x="8350250" y="6403975"/>
          <p14:tracePt t="107218" x="8380413" y="6403975"/>
          <p14:tracePt t="107226" x="8401050" y="6403975"/>
          <p14:tracePt t="107234" x="8410575" y="6403975"/>
          <p14:tracePt t="107242" x="8431213" y="6413500"/>
          <p14:tracePt t="107250" x="8440738" y="6413500"/>
          <p14:tracePt t="107258" x="8461375" y="6413500"/>
          <p14:tracePt t="107266" x="8470900" y="6413500"/>
          <p14:tracePt t="107274" x="8480425" y="6413500"/>
          <p14:tracePt t="107282" x="8501063" y="6413500"/>
          <p14:tracePt t="107290" x="8510588" y="6413500"/>
          <p14:tracePt t="107298" x="8521700" y="6413500"/>
          <p14:tracePt t="107306" x="8531225" y="6413500"/>
          <p14:tracePt t="107347" x="8540750" y="6413500"/>
          <p14:tracePt t="107372" x="8551863" y="6413500"/>
          <p14:tracePt t="107552" x="8540750" y="6413500"/>
          <p14:tracePt t="107560" x="8521700" y="6413500"/>
          <p14:tracePt t="107568" x="8510588" y="6413500"/>
          <p14:tracePt t="107577" x="8480425" y="6413500"/>
          <p14:tracePt t="107584" x="8461375" y="6413500"/>
          <p14:tracePt t="107592" x="8420100" y="6413500"/>
          <p14:tracePt t="107600" x="8380413" y="6413500"/>
          <p14:tracePt t="107608" x="8350250" y="6413500"/>
          <p14:tracePt t="107618" x="8299450" y="6413500"/>
          <p14:tracePt t="107624" x="8248650" y="6413500"/>
          <p14:tracePt t="107632" x="8208963" y="6413500"/>
          <p14:tracePt t="107640" x="8178800" y="6413500"/>
          <p14:tracePt t="107648" x="8148638" y="6413500"/>
          <p14:tracePt t="107656" x="8128000" y="6413500"/>
          <p14:tracePt t="107664" x="8118475" y="6413500"/>
          <p14:tracePt t="107978" x="8088313" y="6413500"/>
          <p14:tracePt t="107984" x="8058150" y="6413500"/>
          <p14:tracePt t="107992" x="8016875" y="6413500"/>
          <p14:tracePt t="107995" x="7935913" y="6413500"/>
          <p14:tracePt t="108003" x="7845425" y="6413500"/>
          <p14:tracePt t="108010" x="7715250" y="6413500"/>
          <p14:tracePt t="108021" x="7562850" y="6424613"/>
          <p14:tracePt t="108028" x="7462838" y="6424613"/>
          <p14:tracePt t="108036" x="7280275" y="6445250"/>
          <p14:tracePt t="108044" x="7108825" y="6464300"/>
          <p14:tracePt t="108053" x="7029450" y="6464300"/>
          <p14:tracePt t="108060" x="6918325" y="6475413"/>
          <p14:tracePt t="108068" x="6858000" y="6475413"/>
          <p14:tracePt t="108078" x="6846888" y="6475413"/>
          <p14:tracePt t="108088" x="6837363" y="6475413"/>
          <p14:tracePt t="108104" x="6827838" y="6475413"/>
          <p14:tracePt t="108130" x="6816725" y="6475413"/>
          <p14:tracePt t="108140" x="6807200" y="6475413"/>
          <p14:tracePt t="108148" x="6796088" y="6475413"/>
          <p14:tracePt t="108156" x="6777038" y="6475413"/>
          <p14:tracePt t="108164" x="6746875" y="6475413"/>
          <p14:tracePt t="108172" x="6705600" y="6475413"/>
          <p14:tracePt t="108180" x="6675438" y="6475413"/>
          <p14:tracePt t="108188" x="6645275" y="6475413"/>
          <p14:tracePt t="108196" x="6615113" y="6475413"/>
          <p14:tracePt t="108204" x="6584950" y="6475413"/>
          <p14:tracePt t="108212" x="6564313" y="6475413"/>
          <p14:tracePt t="108220" x="6534150" y="6475413"/>
          <p14:tracePt t="108228" x="6515100" y="6475413"/>
          <p14:tracePt t="108236" x="6484938" y="6484938"/>
          <p14:tracePt t="108244" x="6464300" y="6484938"/>
          <p14:tracePt t="108252" x="6443663" y="6484938"/>
          <p14:tracePt t="108260" x="6443663" y="6494463"/>
          <p14:tracePt t="108268" x="6434138" y="6494463"/>
          <p14:tracePt t="108278" x="6423025" y="6505575"/>
          <p14:tracePt t="108284" x="6413500" y="6505575"/>
          <p14:tracePt t="108294" x="6392863" y="6505575"/>
          <p14:tracePt t="108310" x="6373813" y="6515100"/>
          <p14:tracePt t="108318" x="6362700" y="6515100"/>
          <p14:tracePt t="108326" x="6343650" y="6524625"/>
          <p14:tracePt t="108334" x="6313488" y="6524625"/>
          <p14:tracePt t="108342" x="6302375" y="6524625"/>
          <p14:tracePt t="108350" x="6283325" y="6524625"/>
          <p14:tracePt t="108358" x="6242050" y="6524625"/>
          <p14:tracePt t="108366" x="6211888" y="6524625"/>
          <p14:tracePt t="108374" x="6151563" y="6524625"/>
          <p14:tracePt t="108382" x="6121400" y="6524625"/>
          <p14:tracePt t="108390" x="6080125" y="6524625"/>
          <p14:tracePt t="108398" x="6049963" y="6524625"/>
          <p14:tracePt t="108407" x="6030913" y="6524625"/>
          <p14:tracePt t="108414" x="6010275" y="6515100"/>
          <p14:tracePt t="108423" x="5989638" y="6515100"/>
          <p14:tracePt t="108430" x="5980113" y="6505575"/>
          <p14:tracePt t="108529" x="5970588" y="6494463"/>
          <p14:tracePt t="108536" x="5949950" y="6494463"/>
          <p14:tracePt t="108545" x="5929313" y="6494463"/>
          <p14:tracePt t="108553" x="5899150" y="6494463"/>
          <p14:tracePt t="108561" x="5868988" y="6484938"/>
          <p14:tracePt t="108568" x="5829300" y="6484938"/>
          <p14:tracePt t="108574" x="5799138" y="6484938"/>
          <p14:tracePt t="108584" x="5748338" y="6484938"/>
          <p14:tracePt t="108590" x="5688013" y="6484938"/>
          <p14:tracePt t="108600" x="5627688" y="6484938"/>
          <p14:tracePt t="108608" x="5567363" y="6484938"/>
          <p14:tracePt t="108616" x="5526088" y="6484938"/>
          <p14:tracePt t="108624" x="5486400" y="6484938"/>
          <p14:tracePt t="108632" x="5426075" y="6484938"/>
          <p14:tracePt t="108640" x="5395913" y="6484938"/>
          <p14:tracePt t="108648" x="5354638" y="6484938"/>
          <p14:tracePt t="108655" x="5303838" y="6484938"/>
          <p14:tracePt t="108664" x="5273675" y="6484938"/>
          <p14:tracePt t="108672" x="5224463" y="6475413"/>
          <p14:tracePt t="108680" x="5192713" y="6475413"/>
          <p14:tracePt t="108689" x="5173663" y="6475413"/>
          <p14:tracePt t="108712" x="5173663" y="6464300"/>
          <p14:tracePt t="108760" x="5162550" y="6464300"/>
          <p14:tracePt t="108809" x="5162550" y="6454775"/>
          <p14:tracePt t="108866" x="5162550" y="6445250"/>
          <p14:tracePt t="108970" x="5143500" y="6445250"/>
          <p14:tracePt t="108979" x="5122863" y="6434138"/>
          <p14:tracePt t="108987" x="5092700" y="6434138"/>
          <p14:tracePt t="108995" x="5062538" y="6434138"/>
          <p14:tracePt t="109002" x="5021263" y="6434138"/>
          <p14:tracePt t="109010" x="4981575" y="6434138"/>
          <p14:tracePt t="109018" x="4951413" y="6434138"/>
          <p14:tracePt t="109026" x="4891088" y="6434138"/>
          <p14:tracePt t="109034" x="4819650" y="6434138"/>
          <p14:tracePt t="109042" x="4770438" y="6434138"/>
          <p14:tracePt t="109052" x="4729163" y="6434138"/>
          <p14:tracePt t="109058" x="4689475" y="6454775"/>
          <p14:tracePt t="109066" x="4659313" y="6454775"/>
          <p14:tracePt t="109074" x="4638675" y="6454775"/>
          <p14:tracePt t="109082" x="4618038" y="6454775"/>
          <p14:tracePt t="109098" x="4608513" y="6454775"/>
          <p14:tracePt t="109106" x="4598988" y="6454775"/>
          <p14:tracePt t="109414" x="4587875" y="6454775"/>
          <p14:tracePt t="109420" x="4568825" y="6454775"/>
          <p14:tracePt t="109430" x="4538663" y="6454775"/>
          <p14:tracePt t="109436" x="4497388" y="6454775"/>
          <p14:tracePt t="109446" x="4446588" y="6445250"/>
          <p14:tracePt t="109452" x="4397375" y="6445250"/>
          <p14:tracePt t="109462" x="4356100" y="6445250"/>
          <p14:tracePt t="109470" x="4325938" y="6445250"/>
          <p14:tracePt t="109478" x="4286250" y="6445250"/>
          <p14:tracePt t="109486" x="4214813" y="6434138"/>
          <p14:tracePt t="109494" x="4195763" y="6434138"/>
          <p14:tracePt t="109501" x="4154488" y="6434138"/>
          <p14:tracePt t="109510" x="4114800" y="6434138"/>
          <p14:tracePt t="109518" x="4084638" y="6434138"/>
          <p14:tracePt t="109526" x="4054475" y="6434138"/>
          <p14:tracePt t="109534" x="4024313" y="6434138"/>
          <p14:tracePt t="109542" x="4003675" y="6434138"/>
          <p14:tracePt t="109551" x="3983038" y="6434138"/>
          <p14:tracePt t="109558" x="3973513" y="6434138"/>
          <p14:tracePt t="109566" x="3962400" y="6434138"/>
          <p14:tracePt t="109590" x="3952875" y="6434138"/>
          <p14:tracePt t="109598" x="3943350" y="6434138"/>
          <p14:tracePt t="109614" x="3922713" y="6434138"/>
          <p14:tracePt t="109622" x="3913188" y="6434138"/>
          <p14:tracePt t="109630" x="3892550" y="6434138"/>
          <p14:tracePt t="109638" x="3871913" y="6434138"/>
          <p14:tracePt t="109646" x="3841750" y="6434138"/>
          <p14:tracePt t="109654" x="3811588" y="6445250"/>
          <p14:tracePt t="109662" x="3781425" y="6445250"/>
          <p14:tracePt t="109670" x="3760788" y="6445250"/>
          <p14:tracePt t="109678" x="3741738" y="6445250"/>
          <p14:tracePt t="109688" x="3721100" y="6454775"/>
          <p14:tracePt t="109694" x="3711575" y="6454775"/>
          <p14:tracePt t="109704" x="3700463" y="6454775"/>
          <p14:tracePt t="109710" x="3700463" y="6464300"/>
          <p14:tracePt t="109752" x="3690938" y="6464300"/>
          <p14:tracePt t="110171" x="3690938" y="6454775"/>
          <p14:tracePt t="110389" x="3681413" y="6445250"/>
          <p14:tracePt t="110399" x="3660775" y="6434138"/>
          <p14:tracePt t="110406" x="3630613" y="6403975"/>
          <p14:tracePt t="110416" x="3600450" y="6383338"/>
          <p14:tracePt t="110421" x="3549650" y="6364288"/>
          <p14:tracePt t="110429" x="3489325" y="6343650"/>
          <p14:tracePt t="110436" x="3449638" y="6313488"/>
          <p14:tracePt t="110444" x="3348038" y="6273800"/>
          <p14:tracePt t="110452" x="3236913" y="6232525"/>
          <p14:tracePt t="110460" x="3197225" y="6232525"/>
          <p14:tracePt t="110468" x="3106738" y="6202363"/>
          <p14:tracePt t="110476" x="2974975" y="6162675"/>
          <p14:tracePt t="110484" x="2873375" y="6132513"/>
          <p14:tracePt t="110492" x="2773363" y="6102350"/>
          <p14:tracePt t="110500" x="2692400" y="6061075"/>
          <p14:tracePt t="110508" x="2551113" y="6000750"/>
          <p14:tracePt t="110516" x="2451100" y="5930900"/>
          <p14:tracePt t="110524" x="2370138" y="5880100"/>
          <p14:tracePt t="110532" x="2259013" y="5789613"/>
          <p14:tracePt t="110540" x="2157413" y="5688013"/>
          <p14:tracePt t="110548" x="2127250" y="5657850"/>
          <p14:tracePt t="110556" x="2047875" y="5567363"/>
          <p14:tracePt t="110566" x="1946275" y="5426075"/>
          <p14:tracePt t="110574" x="1844675" y="5284788"/>
          <p14:tracePt t="110583" x="1754188" y="5183188"/>
          <p14:tracePt t="110590" x="1643063" y="5022850"/>
          <p14:tracePt t="110598" x="1482725" y="4779963"/>
          <p14:tracePt t="110606" x="1331913" y="4578350"/>
          <p14:tracePt t="110614" x="1281113" y="4497388"/>
          <p14:tracePt t="110622" x="1160463" y="4316413"/>
          <p14:tracePt t="110630" x="1089025" y="4195763"/>
          <p14:tracePt t="110638" x="1028700" y="4054475"/>
          <p14:tracePt t="110647" x="947738" y="3883025"/>
          <p14:tracePt t="110654" x="866775" y="3721100"/>
          <p14:tracePt t="110662" x="766763" y="3540125"/>
          <p14:tracePt t="110670" x="725488" y="3459163"/>
          <p14:tracePt t="110678" x="646113" y="3308350"/>
          <p14:tracePt t="110686" x="554038" y="3125788"/>
          <p14:tracePt t="110695" x="493713" y="3005138"/>
          <p14:tracePt t="110702" x="393700" y="2844800"/>
          <p14:tracePt t="110710" x="261938" y="2662238"/>
          <p14:tracePt t="110718" x="150813" y="253206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8.3.5 </a:t>
            </a:r>
            <a:r>
              <a:rPr lang="ko-KR" altLang="en-US" dirty="0"/>
              <a:t>적대적 예제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9"/>
              <a:defRPr/>
            </a:pPr>
            <a:r>
              <a:rPr lang="ko-KR" altLang="en-US" dirty="0"/>
              <a:t>원본 이미지에 대한 기울기를 추출하려면 </a:t>
            </a:r>
            <a:r>
              <a:rPr lang="en-US" altLang="ko-KR" dirty="0" err="1"/>
              <a:t>requires_grad</a:t>
            </a:r>
            <a:r>
              <a:rPr lang="en-US" altLang="ko-KR" dirty="0"/>
              <a:t>_(True) </a:t>
            </a:r>
            <a:r>
              <a:rPr lang="ko-KR" altLang="en-US" dirty="0"/>
              <a:t>함수를 호출해 이미지에 대한 기울기를 보존하도록 명시해야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그렇지 않으면 기울기가 생성되지 않습니다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평범하게 학습을 진행하듯 </a:t>
            </a:r>
            <a:r>
              <a:rPr lang="ko-KR" altLang="en-US" dirty="0" err="1"/>
              <a:t>오찻값과</a:t>
            </a:r>
            <a:r>
              <a:rPr lang="ko-KR" altLang="en-US" dirty="0"/>
              <a:t> </a:t>
            </a:r>
            <a:r>
              <a:rPr lang="ko-KR" altLang="en-US" dirty="0" err="1"/>
              <a:t>기울깃값을</a:t>
            </a:r>
            <a:r>
              <a:rPr lang="ko-KR" altLang="en-US" dirty="0"/>
              <a:t> 구합니다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AC466-BE13-4DC7-A3C1-18CCDCBFA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489" y="3092966"/>
            <a:ext cx="4355022" cy="2995937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8B1F344A-FD64-4155-9641-8AD685C91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94720BF-D4F9-4719-A4B3-77306E8B7734}"/>
              </a:ext>
            </a:extLst>
          </p:cNvPr>
          <p:cNvSpPr/>
          <p:nvPr/>
        </p:nvSpPr>
        <p:spPr>
          <a:xfrm>
            <a:off x="8273511" y="5080000"/>
            <a:ext cx="2445289" cy="841425"/>
          </a:xfrm>
          <a:prstGeom prst="wedgeRoundRectCallout">
            <a:avLst>
              <a:gd name="adj1" fmla="val -154558"/>
              <a:gd name="adj2" fmla="val 10736"/>
              <a:gd name="adj3" fmla="val 16667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모델의 모든 파라미터의 기울기 값을 </a:t>
            </a:r>
            <a:r>
              <a:rPr lang="en-US" altLang="ko-KR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0</a:t>
            </a:r>
            <a:r>
              <a:rPr lang="ko-KR" altLang="en-US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으로 </a:t>
            </a:r>
            <a:endParaRPr lang="en-US" altLang="ko-KR" dirty="0">
              <a:solidFill>
                <a:srgbClr val="7030A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rgbClr val="7030A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초기화 시킴</a:t>
            </a:r>
            <a:endParaRPr lang="en-US" altLang="ko-KR" dirty="0">
              <a:solidFill>
                <a:srgbClr val="7030A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321804"/>
      </p:ext>
    </p:extLst>
  </p:cSld>
  <p:clrMapOvr>
    <a:masterClrMapping/>
  </p:clrMapOvr>
  <p:transition advTm="391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0" x="1844675" y="1362075"/>
          <p14:tracePt t="366" x="1835150" y="1362075"/>
          <p14:tracePt t="390" x="1835150" y="1371600"/>
          <p14:tracePt t="672" x="1835150" y="1381125"/>
          <p14:tracePt t="680" x="1835150" y="1392238"/>
          <p14:tracePt t="688" x="1844675" y="1401763"/>
          <p14:tracePt t="704" x="1865313" y="1411288"/>
          <p14:tracePt t="711" x="1876425" y="1431925"/>
          <p14:tracePt t="720" x="1885950" y="1431925"/>
          <p14:tracePt t="729" x="1895475" y="1441450"/>
          <p14:tracePt t="736" x="1906588" y="1452563"/>
          <p14:tracePt t="744" x="1906588" y="1462088"/>
          <p14:tracePt t="760" x="1916113" y="1473200"/>
          <p14:tracePt t="768" x="1925638" y="1473200"/>
          <p14:tracePt t="775" x="1925638" y="1482725"/>
          <p14:tracePt t="784" x="1936750" y="1482725"/>
          <p14:tracePt t="1292" x="1946275" y="1482725"/>
          <p14:tracePt t="1308" x="1946275" y="1492250"/>
          <p14:tracePt t="1316" x="1955800" y="1492250"/>
          <p14:tracePt t="1323" x="1966913" y="1503363"/>
          <p14:tracePt t="1331" x="1976438" y="1503363"/>
          <p14:tracePt t="1342" x="1997075" y="1512888"/>
          <p14:tracePt t="1347" x="1997075" y="1522413"/>
          <p14:tracePt t="1356" x="2006600" y="1533525"/>
          <p14:tracePt t="1366" x="2027238" y="1533525"/>
          <p14:tracePt t="1372" x="2057400" y="1543050"/>
          <p14:tracePt t="1382" x="2078038" y="1543050"/>
          <p14:tracePt t="1388" x="2097088" y="1543050"/>
          <p14:tracePt t="1398" x="2117725" y="1543050"/>
          <p14:tracePt t="1406" x="2127250" y="1543050"/>
          <p14:tracePt t="1414" x="2127250" y="1552575"/>
          <p14:tracePt t="1422" x="2138363" y="1552575"/>
          <p14:tracePt t="1430" x="2147888" y="1552575"/>
          <p14:tracePt t="1445" x="2157413" y="1552575"/>
          <p14:tracePt t="1470" x="2168525" y="1552575"/>
          <p14:tracePt t="1478" x="2168525" y="1563688"/>
          <p14:tracePt t="1567" x="2178050" y="1563688"/>
          <p14:tracePt t="1616" x="2187575" y="1563688"/>
          <p14:tracePt t="1646" x="2198688" y="1563688"/>
          <p14:tracePt t="1662" x="2208213" y="1563688"/>
          <p14:tracePt t="1672" x="2228850" y="1563688"/>
          <p14:tracePt t="1681" x="2259013" y="1563688"/>
          <p14:tracePt t="1689" x="2279650" y="1563688"/>
          <p14:tracePt t="1697" x="2309813" y="1563688"/>
          <p14:tracePt t="1704" x="2328863" y="1563688"/>
          <p14:tracePt t="1712" x="2359025" y="1552575"/>
          <p14:tracePt t="1719" x="2400300" y="1552575"/>
          <p14:tracePt t="1727" x="2451100" y="1552575"/>
          <p14:tracePt t="1735" x="2511425" y="1552575"/>
          <p14:tracePt t="1744" x="2571750" y="1552575"/>
          <p14:tracePt t="1751" x="2592388" y="1552575"/>
          <p14:tracePt t="1759" x="2632075" y="1552575"/>
          <p14:tracePt t="1767" x="2671763" y="1552575"/>
          <p14:tracePt t="1776" x="2713038" y="1552575"/>
          <p14:tracePt t="1783" x="2732088" y="1552575"/>
          <p14:tracePt t="1791" x="2773363" y="1552575"/>
          <p14:tracePt t="1800" x="2782888" y="1552575"/>
          <p14:tracePt t="1807" x="2794000" y="1552575"/>
          <p14:tracePt t="1815" x="2803525" y="1552575"/>
          <p14:tracePt t="2035" x="2803525" y="1543050"/>
          <p14:tracePt t="2270" x="2813050" y="1543050"/>
          <p14:tracePt t="2277" x="2843213" y="1543050"/>
          <p14:tracePt t="2287" x="2873375" y="1543050"/>
          <p14:tracePt t="2294" x="2914650" y="1543050"/>
          <p14:tracePt t="2300" x="2954338" y="1543050"/>
          <p14:tracePt t="2307" x="3005138" y="1543050"/>
          <p14:tracePt t="2315" x="3055938" y="1543050"/>
          <p14:tracePt t="2323" x="3095625" y="1543050"/>
          <p14:tracePt t="2331" x="3136900" y="1543050"/>
          <p14:tracePt t="2340" x="3197225" y="1543050"/>
          <p14:tracePt t="2347" x="3278188" y="1543050"/>
          <p14:tracePt t="2355" x="3327400" y="1543050"/>
          <p14:tracePt t="2363" x="3378200" y="1543050"/>
          <p14:tracePt t="2371" x="3408363" y="1543050"/>
          <p14:tracePt t="2379" x="3449638" y="1543050"/>
          <p14:tracePt t="2389" x="3479800" y="1543050"/>
          <p14:tracePt t="2399" x="3519488" y="1543050"/>
          <p14:tracePt t="2407" x="3540125" y="1543050"/>
          <p14:tracePt t="2415" x="3559175" y="1543050"/>
          <p14:tracePt t="2431" x="3570288" y="1543050"/>
          <p14:tracePt t="2451" x="3579813" y="1543050"/>
          <p14:tracePt t="2460" x="3589338" y="1533525"/>
          <p14:tracePt t="3202" x="3600450" y="1533525"/>
          <p14:tracePt t="3210" x="3640138" y="1533525"/>
          <p14:tracePt t="3218" x="3670300" y="1533525"/>
          <p14:tracePt t="3225" x="3700463" y="1543050"/>
          <p14:tracePt t="3233" x="3751263" y="1543050"/>
          <p14:tracePt t="3241" x="3832225" y="1552575"/>
          <p14:tracePt t="3250" x="3871913" y="1552575"/>
          <p14:tracePt t="3257" x="3973513" y="1552575"/>
          <p14:tracePt t="3269" x="4013200" y="1552575"/>
          <p14:tracePt t="3277" x="4133850" y="1552575"/>
          <p14:tracePt t="3285" x="4195763" y="1552575"/>
          <p14:tracePt t="3293" x="4256088" y="1552575"/>
          <p14:tracePt t="3301" x="4305300" y="1552575"/>
          <p14:tracePt t="3309" x="4356100" y="1552575"/>
          <p14:tracePt t="3317" x="4397375" y="1552575"/>
          <p14:tracePt t="3325" x="4416425" y="1552575"/>
          <p14:tracePt t="3349" x="4427538" y="1552575"/>
          <p14:tracePt t="3773" x="4437063" y="1552575"/>
          <p14:tracePt t="3790" x="4446588" y="1552575"/>
          <p14:tracePt t="3797" x="4457700" y="1552575"/>
          <p14:tracePt t="3813" x="4476750" y="1563688"/>
          <p14:tracePt t="3822" x="4487863" y="1563688"/>
          <p14:tracePt t="3831" x="4518025" y="1573213"/>
          <p14:tracePt t="3838" x="4527550" y="1573213"/>
          <p14:tracePt t="3847" x="4568825" y="1582738"/>
          <p14:tracePt t="3854" x="4598988" y="1593850"/>
          <p14:tracePt t="3862" x="4629150" y="1593850"/>
          <p14:tracePt t="3870" x="4638675" y="1593850"/>
          <p14:tracePt t="3878" x="4668838" y="1593850"/>
          <p14:tracePt t="3886" x="4689475" y="1593850"/>
          <p14:tracePt t="3894" x="4710113" y="1593850"/>
          <p14:tracePt t="3902" x="4729163" y="1593850"/>
          <p14:tracePt t="3912" x="4749800" y="1593850"/>
          <p14:tracePt t="3918" x="4779963" y="1593850"/>
          <p14:tracePt t="3928" x="4819650" y="1593850"/>
          <p14:tracePt t="3936" x="4840288" y="1593850"/>
          <p14:tracePt t="3944" x="4870450" y="1593850"/>
          <p14:tracePt t="3951" x="4881563" y="1593850"/>
          <p14:tracePt t="3959" x="4900613" y="1593850"/>
          <p14:tracePt t="3967" x="4921250" y="1593850"/>
          <p14:tracePt t="3977" x="4930775" y="1593850"/>
          <p14:tracePt t="3997" x="4941888" y="1593850"/>
          <p14:tracePt t="4003" x="4951413" y="1593850"/>
          <p14:tracePt t="4055" x="4960938" y="1593850"/>
          <p14:tracePt t="4217" x="4972050" y="1593850"/>
          <p14:tracePt t="4233" x="4991100" y="1593850"/>
          <p14:tracePt t="4241" x="5011738" y="1593850"/>
          <p14:tracePt t="4249" x="5032375" y="1593850"/>
          <p14:tracePt t="4257" x="5062538" y="1593850"/>
          <p14:tracePt t="4265" x="5083175" y="1593850"/>
          <p14:tracePt t="4273" x="5113338" y="1582738"/>
          <p14:tracePt t="4281" x="5143500" y="1582738"/>
          <p14:tracePt t="4289" x="5162550" y="1573213"/>
          <p14:tracePt t="4297" x="5192713" y="1573213"/>
          <p14:tracePt t="4305" x="5192713" y="1563688"/>
          <p14:tracePt t="4313" x="5213350" y="1563688"/>
          <p14:tracePt t="4321" x="5224463" y="1563688"/>
          <p14:tracePt t="4329" x="5233988" y="1563688"/>
          <p14:tracePt t="4692" x="5243513" y="1563688"/>
          <p14:tracePt t="4703" x="5273675" y="1563688"/>
          <p14:tracePt t="4711" x="5303838" y="1563688"/>
          <p14:tracePt t="4719" x="5324475" y="1563688"/>
          <p14:tracePt t="4727" x="5345113" y="1563688"/>
          <p14:tracePt t="4735" x="5395913" y="1563688"/>
          <p14:tracePt t="4743" x="5456238" y="1563688"/>
          <p14:tracePt t="4751" x="5516563" y="1563688"/>
          <p14:tracePt t="4761" x="5586413" y="1563688"/>
          <p14:tracePt t="4767" x="5637213" y="1563688"/>
          <p14:tracePt t="4777" x="5676900" y="1563688"/>
          <p14:tracePt t="4785" x="5707063" y="1563688"/>
          <p14:tracePt t="4793" x="5727700" y="1563688"/>
          <p14:tracePt t="4801" x="5748338" y="1563688"/>
          <p14:tracePt t="4809" x="5757863" y="1563688"/>
          <p14:tracePt t="4817" x="5768975" y="1563688"/>
          <p14:tracePt t="4825" x="5778500" y="1563688"/>
          <p14:tracePt t="4913" x="5788025" y="1563688"/>
          <p14:tracePt t="5226" x="5788025" y="1573213"/>
          <p14:tracePt t="5563" x="5799138" y="1573213"/>
          <p14:tracePt t="5573" x="5829300" y="1573213"/>
          <p14:tracePt t="5581" x="5868988" y="1573213"/>
          <p14:tracePt t="5589" x="5908675" y="1573213"/>
          <p14:tracePt t="5597" x="5959475" y="1573213"/>
          <p14:tracePt t="5605" x="6019800" y="1573213"/>
          <p14:tracePt t="5615" x="6061075" y="1573213"/>
          <p14:tracePt t="5625" x="6091238" y="1573213"/>
          <p14:tracePt t="5635" x="6151563" y="1573213"/>
          <p14:tracePt t="5643" x="6181725" y="1573213"/>
          <p14:tracePt t="5651" x="6221413" y="1573213"/>
          <p14:tracePt t="5659" x="6242050" y="1573213"/>
          <p14:tracePt t="5667" x="6262688" y="1573213"/>
          <p14:tracePt t="5683" x="6272213" y="1573213"/>
          <p14:tracePt t="5691" x="6283325" y="1573213"/>
          <p14:tracePt t="5707" x="6292850" y="1573213"/>
          <p14:tracePt t="5715" x="6302375" y="1573213"/>
          <p14:tracePt t="5727" x="6313488" y="1573213"/>
          <p14:tracePt t="5735" x="6332538" y="1573213"/>
          <p14:tracePt t="5743" x="6353175" y="1573213"/>
          <p14:tracePt t="5751" x="6373813" y="1573213"/>
          <p14:tracePt t="5759" x="6403975" y="1573213"/>
          <p14:tracePt t="5767" x="6434138" y="1573213"/>
          <p14:tracePt t="5775" x="6473825" y="1573213"/>
          <p14:tracePt t="5783" x="6503988" y="1573213"/>
          <p14:tracePt t="5791" x="6534150" y="1573213"/>
          <p14:tracePt t="5799" x="6564313" y="1573213"/>
          <p14:tracePt t="5807" x="6594475" y="1563688"/>
          <p14:tracePt t="5815" x="6615113" y="1563688"/>
          <p14:tracePt t="5823" x="6635750" y="1563688"/>
          <p14:tracePt t="5830" x="6665913" y="1563688"/>
          <p14:tracePt t="5856" x="6675438" y="1552575"/>
          <p14:tracePt t="5864" x="6686550" y="1552575"/>
          <p14:tracePt t="5871" x="6696075" y="1552575"/>
          <p14:tracePt t="5882" x="6705600" y="1552575"/>
          <p14:tracePt t="5898" x="6716713" y="1552575"/>
          <p14:tracePt t="5914" x="6726238" y="1552575"/>
          <p14:tracePt t="5924" x="6735763" y="1552575"/>
          <p14:tracePt t="5941" x="6746875" y="1552575"/>
          <p14:tracePt t="6176" x="6756400" y="1552575"/>
          <p14:tracePt t="6182" x="6777038" y="1552575"/>
          <p14:tracePt t="6192" x="6796088" y="1552575"/>
          <p14:tracePt t="6198" x="6837363" y="1552575"/>
          <p14:tracePt t="6208" x="6877050" y="1552575"/>
          <p14:tracePt t="6216" x="6918325" y="1552575"/>
          <p14:tracePt t="6224" x="6978650" y="1552575"/>
          <p14:tracePt t="6232" x="7038975" y="1552575"/>
          <p14:tracePt t="6240" x="7150100" y="1552575"/>
          <p14:tracePt t="6249" x="7210425" y="1563688"/>
          <p14:tracePt t="6256" x="7270750" y="1563688"/>
          <p14:tracePt t="6264" x="7300913" y="1573213"/>
          <p14:tracePt t="6272" x="7361238" y="1573213"/>
          <p14:tracePt t="6282" x="7402513" y="1573213"/>
          <p14:tracePt t="6292" x="7432675" y="1573213"/>
          <p14:tracePt t="6300" x="7451725" y="1573213"/>
          <p14:tracePt t="6308" x="7462838" y="1573213"/>
          <p14:tracePt t="6316" x="7472363" y="1573213"/>
          <p14:tracePt t="6336" x="7481888" y="1573213"/>
          <p14:tracePt t="6907" x="7481888" y="1582738"/>
          <p14:tracePt t="6931" x="7493000" y="1582738"/>
          <p14:tracePt t="6939" x="7502525" y="1582738"/>
          <p14:tracePt t="6947" x="7523163" y="1582738"/>
          <p14:tracePt t="6955" x="7543800" y="1582738"/>
          <p14:tracePt t="6964" x="7573963" y="1573213"/>
          <p14:tracePt t="6971" x="7593013" y="1573213"/>
          <p14:tracePt t="6979" x="7634288" y="1573213"/>
          <p14:tracePt t="6987" x="7664450" y="1563688"/>
          <p14:tracePt t="6997" x="7683500" y="1563688"/>
          <p14:tracePt t="7007" x="7704138" y="1563688"/>
          <p14:tracePt t="7015" x="7724775" y="1563688"/>
          <p14:tracePt t="7025" x="7745413" y="1563688"/>
          <p14:tracePt t="7030" x="7754938" y="1563688"/>
          <p14:tracePt t="7041" x="7764463" y="1552575"/>
          <p14:tracePt t="7049" x="7775575" y="1552575"/>
          <p14:tracePt t="7057" x="7785100" y="1543050"/>
          <p14:tracePt t="7063" x="7794625" y="1543050"/>
          <p14:tracePt t="7089" x="7815263" y="1543050"/>
          <p14:tracePt t="7097" x="7824788" y="1543050"/>
          <p14:tracePt t="7105" x="7835900" y="1543050"/>
          <p14:tracePt t="7113" x="7875588" y="1533525"/>
          <p14:tracePt t="7121" x="7886700" y="1533525"/>
          <p14:tracePt t="7130" x="7905750" y="1533525"/>
          <p14:tracePt t="7137" x="7935913" y="1533525"/>
          <p14:tracePt t="7144" x="7966075" y="1533525"/>
          <p14:tracePt t="7152" x="7986713" y="1533525"/>
          <p14:tracePt t="7161" x="8026400" y="1533525"/>
          <p14:tracePt t="7169" x="8058150" y="1533525"/>
          <p14:tracePt t="7176" x="8097838" y="1533525"/>
          <p14:tracePt t="7185" x="8128000" y="1533525"/>
          <p14:tracePt t="7192" x="8158163" y="1533525"/>
          <p14:tracePt t="7203" x="8178800" y="1533525"/>
          <p14:tracePt t="7208" x="8208963" y="1533525"/>
          <p14:tracePt t="7217" x="8229600" y="1533525"/>
          <p14:tracePt t="7224" x="8248650" y="1543050"/>
          <p14:tracePt t="7233" x="8269288" y="1543050"/>
          <p14:tracePt t="7240" x="8278813" y="1543050"/>
          <p14:tracePt t="7249" x="8299450" y="1543050"/>
          <p14:tracePt t="7257" x="8329613" y="1552575"/>
          <p14:tracePt t="7265" x="8350250" y="1552575"/>
          <p14:tracePt t="7273" x="8359775" y="1552575"/>
          <p14:tracePt t="7281" x="8380413" y="1552575"/>
          <p14:tracePt t="7289" x="8420100" y="1552575"/>
          <p14:tracePt t="7296" x="8450263" y="1552575"/>
          <p14:tracePt t="7305" x="8480425" y="1552575"/>
          <p14:tracePt t="7315" x="8510588" y="1552575"/>
          <p14:tracePt t="7321" x="8540750" y="1552575"/>
          <p14:tracePt t="7330" x="8561388" y="1552575"/>
          <p14:tracePt t="7339" x="8572500" y="1552575"/>
          <p14:tracePt t="7347" x="8591550" y="1552575"/>
          <p14:tracePt t="7357" x="8621713" y="1552575"/>
          <p14:tracePt t="7366" x="8642350" y="1552575"/>
          <p14:tracePt t="7374" x="8651875" y="1552575"/>
          <p14:tracePt t="7390" x="8662988" y="1552575"/>
          <p14:tracePt t="7414" x="8672513" y="1552575"/>
          <p14:tracePt t="8158" x="8672513" y="1543050"/>
          <p14:tracePt t="8213" x="8702675" y="1543050"/>
          <p14:tracePt t="8221" x="8732838" y="1543050"/>
          <p14:tracePt t="8229" x="8763000" y="1543050"/>
          <p14:tracePt t="8237" x="8793163" y="1543050"/>
          <p14:tracePt t="8245" x="8823325" y="1543050"/>
          <p14:tracePt t="8253" x="8864600" y="1543050"/>
          <p14:tracePt t="8261" x="8904288" y="1543050"/>
          <p14:tracePt t="8269" x="8934450" y="1543050"/>
          <p14:tracePt t="8279" x="8994775" y="1543050"/>
          <p14:tracePt t="8285" x="9015413" y="1543050"/>
          <p14:tracePt t="8301" x="9055100" y="1543050"/>
          <p14:tracePt t="8309" x="9096375" y="1543050"/>
          <p14:tracePt t="8317" x="9156700" y="1543050"/>
          <p14:tracePt t="8324" x="9196388" y="1543050"/>
          <p14:tracePt t="8333" x="9237663" y="1543050"/>
          <p14:tracePt t="8341" x="9277350" y="1543050"/>
          <p14:tracePt t="8349" x="9307513" y="1543050"/>
          <p14:tracePt t="8358" x="9337675" y="1543050"/>
          <p14:tracePt t="8365" x="9367838" y="1543050"/>
          <p14:tracePt t="8374" x="9388475" y="1543050"/>
          <p14:tracePt t="8381" x="9409113" y="1543050"/>
          <p14:tracePt t="8389" x="9439275" y="1543050"/>
          <p14:tracePt t="8397" x="9459913" y="1543050"/>
          <p14:tracePt t="8405" x="9490075" y="1533525"/>
          <p14:tracePt t="8413" x="9509125" y="1533525"/>
          <p14:tracePt t="8423" x="9520238" y="1533525"/>
          <p14:tracePt t="8431" x="9539288" y="1533525"/>
          <p14:tracePt t="8440" x="9559925" y="1533525"/>
          <p14:tracePt t="8446" x="9580563" y="1533525"/>
          <p14:tracePt t="8454" x="9599613" y="1533525"/>
          <p14:tracePt t="8462" x="9610725" y="1533525"/>
          <p14:tracePt t="8471" x="9631363" y="1533525"/>
          <p14:tracePt t="8479" x="9661525" y="1533525"/>
          <p14:tracePt t="8486" x="9691688" y="1533525"/>
          <p14:tracePt t="8495" x="9721850" y="1533525"/>
          <p14:tracePt t="8502" x="9791700" y="1533525"/>
          <p14:tracePt t="8511" x="9821863" y="1533525"/>
          <p14:tracePt t="8518" x="9852025" y="1533525"/>
          <p14:tracePt t="8526" x="9893300" y="1533525"/>
          <p14:tracePt t="8534" x="9942513" y="1533525"/>
          <p14:tracePt t="8543" x="9972675" y="1533525"/>
          <p14:tracePt t="8550" x="10013950" y="1533525"/>
          <p14:tracePt t="8558" x="10034588" y="1533525"/>
          <p14:tracePt t="8575" x="10044113" y="1533525"/>
          <p14:tracePt t="8584" x="10053638" y="1533525"/>
          <p14:tracePt t="8603" x="10053638" y="1522413"/>
          <p14:tracePt t="8618" x="10064750" y="1522413"/>
          <p14:tracePt t="8785" x="10064750" y="1512888"/>
          <p14:tracePt t="9003" x="10074275" y="1512888"/>
          <p14:tracePt t="9027" x="10083800" y="1512888"/>
          <p14:tracePt t="9035" x="10094913" y="1512888"/>
          <p14:tracePt t="9043" x="10113963" y="1512888"/>
          <p14:tracePt t="9059" x="10134600" y="1512888"/>
          <p14:tracePt t="9067" x="10164763" y="1512888"/>
          <p14:tracePt t="9075" x="10194925" y="1512888"/>
          <p14:tracePt t="9083" x="10225088" y="1512888"/>
          <p14:tracePt t="9092" x="10245725" y="1512888"/>
          <p14:tracePt t="9099" x="10275888" y="1512888"/>
          <p14:tracePt t="9108" x="10296525" y="1512888"/>
          <p14:tracePt t="9114" x="10306050" y="1512888"/>
          <p14:tracePt t="9122" x="10326688" y="1512888"/>
          <p14:tracePt t="9130" x="10347325" y="1512888"/>
          <p14:tracePt t="9139" x="10366375" y="1512888"/>
          <p14:tracePt t="9149" x="10377488" y="1512888"/>
          <p14:tracePt t="9155" x="10387013" y="1512888"/>
          <p14:tracePt t="9163" x="10396538" y="1512888"/>
          <p14:tracePt t="9171" x="10407650" y="1512888"/>
          <p14:tracePt t="9179" x="10426700" y="1512888"/>
          <p14:tracePt t="9195" x="10437813" y="1512888"/>
          <p14:tracePt t="9204" x="10447338" y="1512888"/>
          <p14:tracePt t="9211" x="10467975" y="1512888"/>
          <p14:tracePt t="9221" x="10477500" y="1512888"/>
          <p14:tracePt t="9235" x="10487025" y="1512888"/>
          <p14:tracePt t="9243" x="10507663" y="1512888"/>
          <p14:tracePt t="9251" x="10518775" y="1512888"/>
          <p14:tracePt t="9266" x="10537825" y="1512888"/>
          <p14:tracePt t="9274" x="10548938" y="1512888"/>
          <p14:tracePt t="9285" x="10558463" y="1512888"/>
          <p14:tracePt t="9302" x="10567988" y="1512888"/>
          <p14:tracePt t="9312" x="10588625" y="1512888"/>
          <p14:tracePt t="9320" x="10598150" y="1512888"/>
          <p14:tracePt t="9328" x="10609263" y="1512888"/>
          <p14:tracePt t="9336" x="10628313" y="1512888"/>
          <p14:tracePt t="9344" x="10648950" y="1512888"/>
          <p14:tracePt t="9352" x="10669588" y="1512888"/>
          <p14:tracePt t="9360" x="10688638" y="1512888"/>
          <p14:tracePt t="9368" x="10699750" y="1512888"/>
          <p14:tracePt t="9376" x="10720388" y="1512888"/>
          <p14:tracePt t="9385" x="10750550" y="1512888"/>
          <p14:tracePt t="9392" x="10769600" y="1512888"/>
          <p14:tracePt t="9401" x="10799763" y="1512888"/>
          <p14:tracePt t="9408" x="10820400" y="1512888"/>
          <p14:tracePt t="9416" x="10841038" y="1512888"/>
          <p14:tracePt t="9424" x="10850563" y="1512888"/>
          <p14:tracePt t="9432" x="10871200" y="1503363"/>
          <p14:tracePt t="9440" x="10880725" y="1503363"/>
          <p14:tracePt t="9448" x="10901363" y="1503363"/>
          <p14:tracePt t="9456" x="10910888" y="1503363"/>
          <p14:tracePt t="9472" x="10922000" y="1503363"/>
          <p14:tracePt t="9488" x="10931525" y="1503363"/>
          <p14:tracePt t="9507" x="10931525" y="1492250"/>
          <p14:tracePt t="9664" x="10922000" y="1492250"/>
          <p14:tracePt t="9673" x="10891838" y="1492250"/>
          <p14:tracePt t="9679" x="10860088" y="1492250"/>
          <p14:tracePt t="9686" x="10790238" y="1512888"/>
          <p14:tracePt t="9695" x="10729913" y="1522413"/>
          <p14:tracePt t="9702" x="10558463" y="1533525"/>
          <p14:tracePt t="9712" x="10426700" y="1552575"/>
          <p14:tracePt t="9718" x="10315575" y="1552575"/>
          <p14:tracePt t="9726" x="10083800" y="1552575"/>
          <p14:tracePt t="9734" x="9893300" y="1563688"/>
          <p14:tracePt t="9742" x="9782175" y="1563688"/>
          <p14:tracePt t="9750" x="9550400" y="1582738"/>
          <p14:tracePt t="9758" x="9226550" y="1603375"/>
          <p14:tracePt t="9766" x="8994775" y="1603375"/>
          <p14:tracePt t="9774" x="8723313" y="1624013"/>
          <p14:tracePt t="9783" x="8510588" y="1624013"/>
          <p14:tracePt t="9790" x="8339138" y="1624013"/>
          <p14:tracePt t="9798" x="8197850" y="1624013"/>
          <p14:tracePt t="9806" x="7935913" y="1644650"/>
          <p14:tracePt t="9814" x="7785100" y="1644650"/>
          <p14:tracePt t="9824" x="7573963" y="1644650"/>
          <p14:tracePt t="9830" x="7391400" y="1654175"/>
          <p14:tracePt t="9840" x="7270750" y="1674813"/>
          <p14:tracePt t="9846" x="7159625" y="1674813"/>
          <p14:tracePt t="9856" x="7029450" y="1704975"/>
          <p14:tracePt t="9864" x="6927850" y="1714500"/>
          <p14:tracePt t="9872" x="6816725" y="1724025"/>
          <p14:tracePt t="9880" x="6777038" y="1724025"/>
          <p14:tracePt t="9888" x="6696075" y="1744663"/>
          <p14:tracePt t="9896" x="6635750" y="1754188"/>
          <p14:tracePt t="9904" x="6605588" y="1765300"/>
          <p14:tracePt t="9912" x="6554788" y="1765300"/>
          <p14:tracePt t="9920" x="6503988" y="1774825"/>
          <p14:tracePt t="9928" x="6464300" y="1784350"/>
          <p14:tracePt t="9936" x="6362700" y="1795463"/>
          <p14:tracePt t="9944" x="6292850" y="1795463"/>
          <p14:tracePt t="9952" x="6232525" y="1816100"/>
          <p14:tracePt t="9960" x="6172200" y="1816100"/>
          <p14:tracePt t="9968" x="6111875" y="1816100"/>
          <p14:tracePt t="9976" x="6049963" y="1825625"/>
          <p14:tracePt t="9984" x="5970588" y="1825625"/>
          <p14:tracePt t="9992" x="5899150" y="1825625"/>
          <p14:tracePt t="10000" x="5799138" y="1825625"/>
          <p14:tracePt t="10008" x="5727700" y="1825625"/>
          <p14:tracePt t="10018" x="5646738" y="1825625"/>
          <p14:tracePt t="10028" x="5607050" y="1825625"/>
          <p14:tracePt t="10036" x="5535613" y="1825625"/>
          <p14:tracePt t="10044" x="5456238" y="1825625"/>
          <p14:tracePt t="10052" x="5405438" y="1825625"/>
          <p14:tracePt t="10060" x="5303838" y="1825625"/>
          <p14:tracePt t="10068" x="5243513" y="1825625"/>
          <p14:tracePt t="10076" x="5192713" y="1825625"/>
          <p14:tracePt t="10084" x="5143500" y="1825625"/>
          <p14:tracePt t="10092" x="5032375" y="1825625"/>
          <p14:tracePt t="10100" x="4981575" y="1825625"/>
          <p14:tracePt t="10108" x="4870450" y="1825625"/>
          <p14:tracePt t="10116" x="4840288" y="1825625"/>
          <p14:tracePt t="10131" x="4770438" y="1825625"/>
          <p14:tracePt t="10138" x="4689475" y="1825625"/>
          <p14:tracePt t="10146" x="4629150" y="1825625"/>
          <p14:tracePt t="10154" x="4578350" y="1825625"/>
          <p14:tracePt t="10162" x="4518025" y="1825625"/>
          <p14:tracePt t="10172" x="4416425" y="1825625"/>
          <p14:tracePt t="10182" x="4337050" y="1835150"/>
          <p14:tracePt t="10190" x="4205288" y="1855788"/>
          <p14:tracePt t="10198" x="4144963" y="1855788"/>
          <p14:tracePt t="10206" x="4103688" y="1855788"/>
          <p14:tracePt t="10214" x="4033838" y="1865313"/>
          <p14:tracePt t="10222" x="3922713" y="1865313"/>
          <p14:tracePt t="10231" x="3841750" y="1865313"/>
          <p14:tracePt t="10238" x="3802063" y="1865313"/>
          <p14:tracePt t="10247" x="3700463" y="1876425"/>
          <p14:tracePt t="10254" x="3670300" y="1876425"/>
          <p14:tracePt t="10262" x="3609975" y="1876425"/>
          <p14:tracePt t="10270" x="3509963" y="1895475"/>
          <p14:tracePt t="10278" x="3438525" y="1895475"/>
          <p14:tracePt t="10286" x="3398838" y="1895475"/>
          <p14:tracePt t="10294" x="3317875" y="1906588"/>
          <p14:tracePt t="10302" x="3267075" y="1906588"/>
          <p14:tracePt t="10310" x="3186113" y="1916113"/>
          <p14:tracePt t="10318" x="3146425" y="1916113"/>
          <p14:tracePt t="10326" x="3125788" y="1925638"/>
          <p14:tracePt t="10335" x="3095625" y="1925638"/>
          <p14:tracePt t="10342" x="3055938" y="1925638"/>
          <p14:tracePt t="10350" x="3035300" y="1946275"/>
          <p14:tracePt t="10358" x="3005138" y="1946275"/>
          <p14:tracePt t="10366" x="2995613" y="1946275"/>
          <p14:tracePt t="10374" x="2984500" y="1946275"/>
          <p14:tracePt t="10382" x="2965450" y="1946275"/>
          <p14:tracePt t="10392" x="2944813" y="1946275"/>
          <p14:tracePt t="10408" x="2935288" y="1946275"/>
          <p14:tracePt t="10424" x="2924175" y="1946275"/>
          <p14:tracePt t="10621" x="2924175" y="1936750"/>
          <p14:tracePt t="10652" x="2924175" y="1925638"/>
          <p14:tracePt t="10685" x="2924175" y="1916113"/>
          <p14:tracePt t="10774" x="2924175" y="1906588"/>
          <p14:tracePt t="10865" x="2914650" y="1906588"/>
          <p14:tracePt t="11035" x="2914650" y="1895475"/>
          <p14:tracePt t="11055" x="2924175" y="1895475"/>
          <p14:tracePt t="11060" x="2935288" y="1895475"/>
          <p14:tracePt t="11085" x="2954338" y="1885950"/>
          <p14:tracePt t="11092" x="2965450" y="1885950"/>
          <p14:tracePt t="11100" x="2974975" y="1876425"/>
          <p14:tracePt t="11108" x="2995613" y="1865313"/>
          <p14:tracePt t="11116" x="3005138" y="1865313"/>
          <p14:tracePt t="11124" x="3025775" y="1865313"/>
          <p14:tracePt t="11132" x="3055938" y="1855788"/>
          <p14:tracePt t="11140" x="3074988" y="1855788"/>
          <p14:tracePt t="11148" x="3116263" y="1855788"/>
          <p14:tracePt t="11156" x="3136900" y="1855788"/>
          <p14:tracePt t="11164" x="3155950" y="1846263"/>
          <p14:tracePt t="11172" x="3167063" y="1846263"/>
          <p14:tracePt t="11180" x="3176588" y="1846263"/>
          <p14:tracePt t="11196" x="3186113" y="1846263"/>
          <p14:tracePt t="11266" x="3186113" y="1835150"/>
          <p14:tracePt t="11387" x="3197225" y="1835150"/>
          <p14:tracePt t="11404" x="3206750" y="1835150"/>
          <p14:tracePt t="11412" x="3216275" y="1825625"/>
          <p14:tracePt t="11419" x="3246438" y="1825625"/>
          <p14:tracePt t="11426" x="3287713" y="1816100"/>
          <p14:tracePt t="11434" x="3327400" y="1804988"/>
          <p14:tracePt t="11442" x="3387725" y="1804988"/>
          <p14:tracePt t="11450" x="3459163" y="1795463"/>
          <p14:tracePt t="11459" x="3579813" y="1765300"/>
          <p14:tracePt t="11466" x="3609975" y="1765300"/>
          <p14:tracePt t="11475" x="3700463" y="1765300"/>
          <p14:tracePt t="11482" x="3811588" y="1754188"/>
          <p14:tracePt t="11491" x="3962400" y="1735138"/>
          <p14:tracePt t="11498" x="4073525" y="1735138"/>
          <p14:tracePt t="11506" x="4154488" y="1724025"/>
          <p14:tracePt t="11514" x="4256088" y="1714500"/>
          <p14:tracePt t="11522" x="4295775" y="1714500"/>
          <p14:tracePt t="11532" x="4356100" y="1714500"/>
          <p14:tracePt t="11538" x="4397375" y="1714500"/>
          <p14:tracePt t="11548" x="4427538" y="1714500"/>
          <p14:tracePt t="11741" x="4427538" y="1704975"/>
          <p14:tracePt t="11748" x="4437063" y="1704975"/>
          <p14:tracePt t="12027" x="4467225" y="1704975"/>
          <p14:tracePt t="12035" x="4487863" y="1714500"/>
          <p14:tracePt t="12043" x="4508500" y="1724025"/>
          <p14:tracePt t="12051" x="4548188" y="1744663"/>
          <p14:tracePt t="12059" x="4578350" y="1754188"/>
          <p14:tracePt t="12069" x="4629150" y="1774825"/>
          <p14:tracePt t="12075" x="4659313" y="1774825"/>
          <p14:tracePt t="12084" x="4689475" y="1784350"/>
          <p14:tracePt t="12090" x="4719638" y="1795463"/>
          <p14:tracePt t="12100" x="4749800" y="1795463"/>
          <p14:tracePt t="12106" x="4779963" y="1804988"/>
          <p14:tracePt t="12116" x="4810125" y="1804988"/>
          <p14:tracePt t="12124" x="4819650" y="1804988"/>
          <p14:tracePt t="12132" x="4830763" y="1804988"/>
          <p14:tracePt t="12489" x="4819650" y="1804988"/>
          <p14:tracePt t="12496" x="4810125" y="1804988"/>
          <p14:tracePt t="12506" x="4800600" y="1804988"/>
          <p14:tracePt t="12513" x="4779963" y="1804988"/>
          <p14:tracePt t="12523" x="4759325" y="1804988"/>
          <p14:tracePt t="12528" x="4740275" y="1804988"/>
          <p14:tracePt t="12534" x="4710113" y="1804988"/>
          <p14:tracePt t="12542" x="4678363" y="1804988"/>
          <p14:tracePt t="12551" x="4648200" y="1804988"/>
          <p14:tracePt t="12558" x="4608513" y="1804988"/>
          <p14:tracePt t="12566" x="4578350" y="1804988"/>
          <p14:tracePt t="12574" x="4538663" y="1804988"/>
          <p14:tracePt t="12582" x="4497388" y="1804988"/>
          <p14:tracePt t="12590" x="4437063" y="1825625"/>
          <p14:tracePt t="12598" x="4376738" y="1825625"/>
          <p14:tracePt t="12606" x="4295775" y="1835150"/>
          <p14:tracePt t="12614" x="4256088" y="1835150"/>
          <p14:tracePt t="12622" x="4184650" y="1846263"/>
          <p14:tracePt t="12630" x="4103688" y="1855788"/>
          <p14:tracePt t="12638" x="4024313" y="1885950"/>
          <p14:tracePt t="12648" x="3962400" y="1885950"/>
          <p14:tracePt t="12654" x="3902075" y="1916113"/>
          <p14:tracePt t="12664" x="3841750" y="1925638"/>
          <p14:tracePt t="12670" x="3790950" y="1936750"/>
          <p14:tracePt t="12680" x="3730625" y="1955800"/>
          <p14:tracePt t="12688" x="3670300" y="1976438"/>
          <p14:tracePt t="12696" x="3609975" y="1997075"/>
          <p14:tracePt t="12704" x="3549650" y="2006600"/>
          <p14:tracePt t="12712" x="3479800" y="2036763"/>
          <p14:tracePt t="12720" x="3438525" y="2047875"/>
          <p14:tracePt t="12727" x="3378200" y="2066925"/>
          <p14:tracePt t="12735" x="3308350" y="2097088"/>
          <p14:tracePt t="12744" x="3246438" y="2108200"/>
          <p14:tracePt t="12751" x="3206750" y="2117725"/>
          <p14:tracePt t="12759" x="3146425" y="2147888"/>
          <p14:tracePt t="12768" x="3095625" y="2159000"/>
          <p14:tracePt t="12776" x="3065463" y="2168525"/>
          <p14:tracePt t="12784" x="3035300" y="2178050"/>
          <p14:tracePt t="12792" x="2995613" y="2178050"/>
          <p14:tracePt t="12800" x="2974975" y="2189163"/>
          <p14:tracePt t="12808" x="2954338" y="2198688"/>
          <p14:tracePt t="12816" x="2935288" y="2198688"/>
          <p14:tracePt t="12824" x="2914650" y="2198688"/>
          <p14:tracePt t="12834" x="2903538" y="2208213"/>
          <p14:tracePt t="12840" x="2894013" y="2208213"/>
          <p14:tracePt t="12848" x="2884488" y="2208213"/>
          <p14:tracePt t="12856" x="2863850" y="2208213"/>
          <p14:tracePt t="12872" x="2854325" y="2208213"/>
          <p14:tracePt t="12896" x="2843213" y="2208213"/>
          <p14:tracePt t="12912" x="2833688" y="2208213"/>
          <p14:tracePt t="12920" x="2824163" y="2208213"/>
          <p14:tracePt t="12930" x="2813050" y="2208213"/>
          <p14:tracePt t="12936" x="2813050" y="2219325"/>
          <p14:tracePt t="12946" x="2794000" y="2219325"/>
          <p14:tracePt t="12952" x="2782888" y="2219325"/>
          <p14:tracePt t="12962" x="2773363" y="2219325"/>
          <p14:tracePt t="12986" x="2763838" y="2219325"/>
          <p14:tracePt t="12998" x="2752725" y="2219325"/>
          <p14:tracePt t="13006" x="2743200" y="2219325"/>
          <p14:tracePt t="13014" x="2732088" y="2219325"/>
          <p14:tracePt t="13030" x="2722563" y="2219325"/>
          <p14:tracePt t="13038" x="2713038" y="2219325"/>
          <p14:tracePt t="13046" x="2701925" y="2219325"/>
          <p14:tracePt t="13054" x="2692400" y="2219325"/>
          <p14:tracePt t="13070" x="2682875" y="2219325"/>
          <p14:tracePt t="13078" x="2671763" y="2219325"/>
          <p14:tracePt t="13086" x="2662238" y="2219325"/>
          <p14:tracePt t="13094" x="2662238" y="2228850"/>
          <p14:tracePt t="13102" x="2652713" y="2228850"/>
          <p14:tracePt t="13118" x="2641600" y="2228850"/>
          <p14:tracePt t="13134" x="2632075" y="2228850"/>
          <p14:tracePt t="13699" x="2641600" y="2228850"/>
          <p14:tracePt t="13713" x="2641600" y="2238375"/>
          <p14:tracePt t="13722" x="2662238" y="2238375"/>
          <p14:tracePt t="13731" x="2682875" y="2238375"/>
          <p14:tracePt t="13738" x="2701925" y="2249488"/>
          <p14:tracePt t="13748" x="2732088" y="2249488"/>
          <p14:tracePt t="13755" x="2763838" y="2249488"/>
          <p14:tracePt t="13764" x="2794000" y="2249488"/>
          <p14:tracePt t="13770" x="2833688" y="2259013"/>
          <p14:tracePt t="13781" x="2854325" y="2259013"/>
          <p14:tracePt t="13786" x="2884488" y="2259013"/>
          <p14:tracePt t="13798" x="2914650" y="2259013"/>
          <p14:tracePt t="13805" x="2944813" y="2259013"/>
          <p14:tracePt t="13814" x="2965450" y="2259013"/>
          <p14:tracePt t="13821" x="2974975" y="2259013"/>
          <p14:tracePt t="13828" x="2995613" y="2259013"/>
          <p14:tracePt t="13836" x="3014663" y="2259013"/>
          <p14:tracePt t="13844" x="3025775" y="2259013"/>
          <p14:tracePt t="13852" x="3035300" y="2259013"/>
          <p14:tracePt t="13868" x="3055938" y="2259013"/>
          <p14:tracePt t="13877" x="3065463" y="2259013"/>
          <p14:tracePt t="13884" x="3074988" y="2259013"/>
          <p14:tracePt t="13900" x="3086100" y="2259013"/>
          <p14:tracePt t="13917" x="3095625" y="2259013"/>
          <p14:tracePt t="13933" x="3106738" y="2259013"/>
          <p14:tracePt t="13956" x="3116263" y="2259013"/>
          <p14:tracePt t="13972" x="3116263" y="2249488"/>
          <p14:tracePt t="14012" x="3125788" y="2249488"/>
          <p14:tracePt t="14038" x="3136900" y="2249488"/>
          <p14:tracePt t="14052" x="3146425" y="2249488"/>
          <p14:tracePt t="14059" x="3155950" y="2249488"/>
          <p14:tracePt t="14077" x="3167063" y="2249488"/>
          <p14:tracePt t="14084" x="3176588" y="2249488"/>
          <p14:tracePt t="14094" x="3197225" y="2249488"/>
          <p14:tracePt t="14101" x="3216275" y="2249488"/>
          <p14:tracePt t="14110" x="3246438" y="2238375"/>
          <p14:tracePt t="14118" x="3278188" y="2238375"/>
          <p14:tracePt t="14126" x="3317875" y="2238375"/>
          <p14:tracePt t="14134" x="3357563" y="2228850"/>
          <p14:tracePt t="14142" x="3398838" y="2228850"/>
          <p14:tracePt t="14150" x="3459163" y="2208213"/>
          <p14:tracePt t="14158" x="3519488" y="2208213"/>
          <p14:tracePt t="14166" x="3559175" y="2208213"/>
          <p14:tracePt t="14174" x="3589338" y="2198688"/>
          <p14:tracePt t="14182" x="3630613" y="2198688"/>
          <p14:tracePt t="14189" x="3660775" y="2198688"/>
          <p14:tracePt t="14198" x="3690938" y="2198688"/>
          <p14:tracePt t="14205" x="3741738" y="2189163"/>
          <p14:tracePt t="14217" x="3771900" y="2189163"/>
          <p14:tracePt t="14227" x="3811588" y="2189163"/>
          <p14:tracePt t="14235" x="3841750" y="2189163"/>
          <p14:tracePt t="14242" x="3892550" y="2189163"/>
          <p14:tracePt t="14249" x="3922713" y="2189163"/>
          <p14:tracePt t="14257" x="3973513" y="2189163"/>
          <p14:tracePt t="14268" x="4003675" y="2189163"/>
          <p14:tracePt t="14274" x="4013200" y="2189163"/>
          <p14:tracePt t="14282" x="4064000" y="2189163"/>
          <p14:tracePt t="14289" x="4094163" y="2189163"/>
          <p14:tracePt t="14298" x="4124325" y="2189163"/>
          <p14:tracePt t="14305" x="4154488" y="2189163"/>
          <p14:tracePt t="14314" x="4184650" y="2189163"/>
          <p14:tracePt t="14322" x="4214813" y="2189163"/>
          <p14:tracePt t="14330" x="4244975" y="2189163"/>
          <p14:tracePt t="14337" x="4256088" y="2189163"/>
          <p14:tracePt t="14345" x="4275138" y="2189163"/>
          <p14:tracePt t="14354" x="4295775" y="2189163"/>
          <p14:tracePt t="14363" x="4316413" y="2189163"/>
          <p14:tracePt t="14374" x="4337050" y="2189163"/>
          <p14:tracePt t="14379" x="4346575" y="2189163"/>
          <p14:tracePt t="14388" x="4367213" y="2189163"/>
          <p14:tracePt t="14396" x="4386263" y="2189163"/>
          <p14:tracePt t="14404" x="4416425" y="2189163"/>
          <p14:tracePt t="14412" x="4446588" y="2189163"/>
          <p14:tracePt t="14421" x="4467225" y="2189163"/>
          <p14:tracePt t="14431" x="4508500" y="2189163"/>
          <p14:tracePt t="14440" x="4548188" y="2189163"/>
          <p14:tracePt t="14447" x="4618038" y="2189163"/>
          <p14:tracePt t="14455" x="4678363" y="2189163"/>
          <p14:tracePt t="14463" x="4719638" y="2189163"/>
          <p14:tracePt t="14471" x="4789488" y="2189163"/>
          <p14:tracePt t="14479" x="4870450" y="2189163"/>
          <p14:tracePt t="14487" x="4951413" y="2189163"/>
          <p14:tracePt t="14495" x="5021263" y="2189163"/>
          <p14:tracePt t="14504" x="5102225" y="2189163"/>
          <p14:tracePt t="14511" x="5153025" y="2189163"/>
          <p14:tracePt t="14519" x="5224463" y="2178050"/>
          <p14:tracePt t="14527" x="5273675" y="2178050"/>
          <p14:tracePt t="14535" x="5324475" y="2178050"/>
          <p14:tracePt t="14543" x="5364163" y="2178050"/>
          <p14:tracePt t="14551" x="5384800" y="2178050"/>
          <p14:tracePt t="14559" x="5405438" y="2178050"/>
          <p14:tracePt t="14567" x="5435600" y="2178050"/>
          <p14:tracePt t="14575" x="5456238" y="2178050"/>
          <p14:tracePt t="14584" x="5486400" y="2178050"/>
          <p14:tracePt t="14592" x="5505450" y="2178050"/>
          <p14:tracePt t="14599" x="5516563" y="2178050"/>
          <p14:tracePt t="15004" x="5516563" y="2168525"/>
          <p14:tracePt t="15405" x="5516563" y="2178050"/>
          <p14:tracePt t="15479" x="5516563" y="2189163"/>
          <p14:tracePt t="15485" x="5516563" y="2198688"/>
          <p14:tracePt t="16357" x="5505450" y="2198688"/>
          <p14:tracePt t="16393" x="5495925" y="2198688"/>
          <p14:tracePt t="16410" x="5475288" y="2198688"/>
          <p14:tracePt t="16417" x="5456238" y="2198688"/>
          <p14:tracePt t="16425" x="5414963" y="2198688"/>
          <p14:tracePt t="16434" x="5384800" y="2198688"/>
          <p14:tracePt t="16441" x="5345113" y="2198688"/>
          <p14:tracePt t="16450" x="5303838" y="2198688"/>
          <p14:tracePt t="16457" x="5273675" y="2198688"/>
          <p14:tracePt t="16467" x="5224463" y="2198688"/>
          <p14:tracePt t="16473" x="5192713" y="2208213"/>
          <p14:tracePt t="16483" x="5162550" y="2219325"/>
          <p14:tracePt t="16489" x="5132388" y="2228850"/>
          <p14:tracePt t="16497" x="5113338" y="2228850"/>
          <p14:tracePt t="16505" x="5083175" y="2238375"/>
          <p14:tracePt t="16513" x="5053013" y="2249488"/>
          <p14:tracePt t="16521" x="5021263" y="2268538"/>
          <p14:tracePt t="16529" x="4991100" y="2279650"/>
          <p14:tracePt t="16538" x="4960938" y="2298700"/>
          <p14:tracePt t="16546" x="4911725" y="2319338"/>
          <p14:tracePt t="16553" x="4900613" y="2330450"/>
          <p14:tracePt t="16561" x="4860925" y="2349500"/>
          <p14:tracePt t="16571" x="4819650" y="2370138"/>
          <p14:tracePt t="16578" x="4789488" y="2400300"/>
          <p14:tracePt t="16588" x="4759325" y="2420938"/>
          <p14:tracePt t="16593" x="4699000" y="2439988"/>
          <p14:tracePt t="16603" x="4668838" y="2460625"/>
          <p14:tracePt t="16610" x="4629150" y="2481263"/>
          <p14:tracePt t="16619" x="4587875" y="2501900"/>
          <p14:tracePt t="16625" x="4557713" y="2532063"/>
          <p14:tracePt t="16636" x="4538663" y="2532063"/>
          <p14:tracePt t="16644" x="4508500" y="2551113"/>
          <p14:tracePt t="16652" x="4497388" y="2562225"/>
          <p14:tracePt t="16659" x="4446588" y="2592388"/>
          <p14:tracePt t="16667" x="4416425" y="2601913"/>
          <p14:tracePt t="16675" x="4376738" y="2622550"/>
          <p14:tracePt t="16684" x="4346575" y="2632075"/>
          <p14:tracePt t="16691" x="4305300" y="2641600"/>
          <p14:tracePt t="16699" x="4256088" y="2662238"/>
          <p14:tracePt t="16707" x="4214813" y="2673350"/>
          <p14:tracePt t="16715" x="4165600" y="2703513"/>
          <p14:tracePt t="16723" x="4103688" y="2713038"/>
          <p14:tracePt t="16732" x="4043363" y="2722563"/>
          <p14:tracePt t="16739" x="3922713" y="2773363"/>
          <p14:tracePt t="16748" x="3822700" y="2782888"/>
          <p14:tracePt t="16755" x="3711575" y="2794000"/>
          <p14:tracePt t="16765" x="3609975" y="2813050"/>
          <p14:tracePt t="16771" x="3479800" y="2824163"/>
          <p14:tracePt t="16779" x="3308350" y="2854325"/>
          <p14:tracePt t="16787" x="3155950" y="2874963"/>
          <p14:tracePt t="16795" x="3025775" y="2874963"/>
          <p14:tracePt t="16803" x="2854325" y="2884488"/>
          <p14:tracePt t="16811" x="2743200" y="2884488"/>
          <p14:tracePt t="16819" x="2632075" y="2905125"/>
          <p14:tracePt t="16827" x="2571750" y="2905125"/>
          <p14:tracePt t="16835" x="2451100" y="2914650"/>
          <p14:tracePt t="16843" x="2379663" y="2914650"/>
          <p14:tracePt t="16851" x="2319338" y="2914650"/>
          <p14:tracePt t="16859" x="2289175" y="2924175"/>
          <p14:tracePt t="16867" x="2259013" y="2924175"/>
          <p14:tracePt t="16877" x="2238375" y="2924175"/>
          <p14:tracePt t="16889" x="2219325" y="2935288"/>
          <p14:tracePt t="16895" x="2208213" y="2935288"/>
          <p14:tracePt t="16915" x="2198688" y="2935288"/>
          <p14:tracePt t="16922" x="2187575" y="2935288"/>
          <p14:tracePt t="16931" x="2168525" y="2935288"/>
          <p14:tracePt t="16937" x="2157413" y="2935288"/>
          <p14:tracePt t="16946" x="2138363" y="2935288"/>
          <p14:tracePt t="16953" x="2097088" y="2935288"/>
          <p14:tracePt t="16961" x="2047875" y="2935288"/>
          <p14:tracePt t="16969" x="1997075" y="2935288"/>
          <p14:tracePt t="16977" x="1936750" y="2935288"/>
          <p14:tracePt t="16985" x="1855788" y="2924175"/>
          <p14:tracePt t="16993" x="1774825" y="2905125"/>
          <p14:tracePt t="17001" x="1693863" y="2894013"/>
          <p14:tracePt t="17009" x="1654175" y="2874963"/>
          <p14:tracePt t="17017" x="1552575" y="2854325"/>
          <p14:tracePt t="17025" x="1533525" y="2844800"/>
          <p14:tracePt t="17033" x="1522413" y="2844800"/>
          <p14:tracePt t="17049" x="1512888" y="2833688"/>
          <p14:tracePt t="17129" x="1503363" y="2833688"/>
          <p14:tracePt t="17137" x="1492250" y="2833688"/>
          <p14:tracePt t="17283" x="1482725" y="2833688"/>
          <p14:tracePt t="17307" x="1471613" y="2833688"/>
          <p14:tracePt t="17339" x="1462088" y="2833688"/>
          <p14:tracePt t="17347" x="1452563" y="2833688"/>
          <p14:tracePt t="17355" x="1441450" y="2833688"/>
          <p14:tracePt t="17364" x="1431925" y="2833688"/>
          <p14:tracePt t="17371" x="1422400" y="2833688"/>
          <p14:tracePt t="17379" x="1411288" y="2833688"/>
          <p14:tracePt t="17395" x="1401763" y="2833688"/>
          <p14:tracePt t="17403" x="1392238" y="2833688"/>
          <p14:tracePt t="17419" x="1381125" y="2833688"/>
          <p14:tracePt t="17428" x="1371600" y="2833688"/>
          <p14:tracePt t="17437" x="1362075" y="2824163"/>
          <p14:tracePt t="17444" x="1350963" y="2824163"/>
          <p14:tracePt t="17463" x="1331913" y="2824163"/>
          <p14:tracePt t="17469" x="1320800" y="2813050"/>
          <p14:tracePt t="17478" x="1311275" y="2813050"/>
          <p14:tracePt t="17495" x="1290638" y="2813050"/>
          <p14:tracePt t="17501" x="1281113" y="2794000"/>
          <p14:tracePt t="17510" x="1260475" y="2782888"/>
          <p14:tracePt t="17517" x="1250950" y="2782888"/>
          <p14:tracePt t="17525" x="1230313" y="2773363"/>
          <p14:tracePt t="17553" x="1230313" y="2763838"/>
          <p14:tracePt t="17569" x="1230313" y="2752725"/>
          <p14:tracePt t="17613" x="1230313" y="2743200"/>
          <p14:tracePt t="17653" x="1230313" y="2733675"/>
          <p14:tracePt t="17871" x="1220788" y="2733675"/>
          <p14:tracePt t="17959" x="1230313" y="2733675"/>
          <p14:tracePt t="17967" x="1260475" y="2733675"/>
          <p14:tracePt t="17975" x="1290638" y="2733675"/>
          <p14:tracePt t="17983" x="1320800" y="2722563"/>
          <p14:tracePt t="17993" x="1350963" y="2722563"/>
          <p14:tracePt t="18001" x="1401763" y="2722563"/>
          <p14:tracePt t="18009" x="1441450" y="2722563"/>
          <p14:tracePt t="18017" x="1471613" y="2722563"/>
          <p14:tracePt t="18024" x="1522413" y="2722563"/>
          <p14:tracePt t="18033" x="1563688" y="2722563"/>
          <p14:tracePt t="18042" x="1612900" y="2722563"/>
          <p14:tracePt t="18049" x="1654175" y="2722563"/>
          <p14:tracePt t="18058" x="1684338" y="2722563"/>
          <p14:tracePt t="18065" x="1714500" y="2722563"/>
          <p14:tracePt t="18072" x="1735138" y="2722563"/>
          <p14:tracePt t="18081" x="1744663" y="2722563"/>
          <p14:tracePt t="18089" x="1754188" y="2722563"/>
          <p14:tracePt t="18105" x="1754188" y="2713038"/>
          <p14:tracePt t="18207" x="1754188" y="2703513"/>
          <p14:tracePt t="18267" x="1754188" y="2692400"/>
          <p14:tracePt t="18419" x="1754188" y="2682875"/>
          <p14:tracePt t="18475" x="1774825" y="2682875"/>
          <p14:tracePt t="18483" x="1784350" y="2682875"/>
          <p14:tracePt t="18491" x="1795463" y="2682875"/>
          <p14:tracePt t="18499" x="1814513" y="2682875"/>
          <p14:tracePt t="18507" x="1844675" y="2682875"/>
          <p14:tracePt t="18515" x="1876425" y="2673350"/>
          <p14:tracePt t="18523" x="1936750" y="2673350"/>
          <p14:tracePt t="18531" x="1997075" y="2673350"/>
          <p14:tracePt t="18539" x="2047875" y="2673350"/>
          <p14:tracePt t="18547" x="2168525" y="2662238"/>
          <p14:tracePt t="18555" x="2259013" y="2662238"/>
          <p14:tracePt t="18563" x="2339975" y="2662238"/>
          <p14:tracePt t="18572" x="2490788" y="2662238"/>
          <p14:tracePt t="18581" x="2601913" y="2662238"/>
          <p14:tracePt t="18589" x="2682875" y="2662238"/>
          <p14:tracePt t="18597" x="2752725" y="2662238"/>
          <p14:tracePt t="18605" x="2813050" y="2662238"/>
          <p14:tracePt t="18613" x="2903538" y="2662238"/>
          <p14:tracePt t="18622" x="2935288" y="2662238"/>
          <p14:tracePt t="18629" x="2954338" y="2662238"/>
          <p14:tracePt t="18637" x="2965450" y="2662238"/>
          <p14:tracePt t="18791" x="2965450" y="2652713"/>
          <p14:tracePt t="19039" x="2974975" y="2652713"/>
          <p14:tracePt t="19047" x="2995613" y="2652713"/>
          <p14:tracePt t="19055" x="3005138" y="2652713"/>
          <p14:tracePt t="19063" x="3044825" y="2652713"/>
          <p14:tracePt t="19071" x="3086100" y="2652713"/>
          <p14:tracePt t="19079" x="3125788" y="2652713"/>
          <p14:tracePt t="19087" x="3167063" y="2652713"/>
          <p14:tracePt t="19095" x="3216275" y="2652713"/>
          <p14:tracePt t="19102" x="3257550" y="2652713"/>
          <p14:tracePt t="19111" x="3278188" y="2652713"/>
          <p14:tracePt t="19119" x="3287713" y="2652713"/>
          <p14:tracePt t="19129" x="3308350" y="2652713"/>
          <p14:tracePt t="19507" x="3308350" y="2641600"/>
          <p14:tracePt t="19733" x="3317875" y="2641600"/>
          <p14:tracePt t="19741" x="3327400" y="2641600"/>
          <p14:tracePt t="19749" x="3338513" y="2641600"/>
          <p14:tracePt t="19757" x="3357563" y="2641600"/>
          <p14:tracePt t="19766" x="3398838" y="2641600"/>
          <p14:tracePt t="19773" x="3449638" y="2641600"/>
          <p14:tracePt t="19781" x="3519488" y="2641600"/>
          <p14:tracePt t="19789" x="3559175" y="2641600"/>
          <p14:tracePt t="19797" x="3609975" y="2641600"/>
          <p14:tracePt t="19805" x="3670300" y="2641600"/>
          <p14:tracePt t="19813" x="3730625" y="2632075"/>
          <p14:tracePt t="19821" x="3760788" y="2632075"/>
          <p14:tracePt t="19829" x="3781425" y="2622550"/>
          <p14:tracePt t="19847" x="3790950" y="2622550"/>
          <p14:tracePt t="20055" x="3790950" y="2611438"/>
          <p14:tracePt t="20569" x="3802063" y="2611438"/>
          <p14:tracePt t="20578" x="3822700" y="2611438"/>
          <p14:tracePt t="20584" x="3832225" y="2611438"/>
          <p14:tracePt t="20594" x="3862388" y="2611438"/>
          <p14:tracePt t="20602" x="3892550" y="2611438"/>
          <p14:tracePt t="20611" x="3913188" y="2611438"/>
          <p14:tracePt t="20618" x="3952875" y="2611438"/>
          <p14:tracePt t="20627" x="3973513" y="2622550"/>
          <p14:tracePt t="20635" x="4003675" y="2622550"/>
          <p14:tracePt t="20643" x="4033838" y="2622550"/>
          <p14:tracePt t="20651" x="4064000" y="2622550"/>
          <p14:tracePt t="20658" x="4094163" y="2622550"/>
          <p14:tracePt t="20667" x="4133850" y="2622550"/>
          <p14:tracePt t="20675" x="4154488" y="2622550"/>
          <p14:tracePt t="20683" x="4175125" y="2622550"/>
          <p14:tracePt t="20690" x="4195763" y="2622550"/>
          <p14:tracePt t="20699" x="4205288" y="2622550"/>
          <p14:tracePt t="20747" x="4214813" y="2622550"/>
          <p14:tracePt t="21240" x="4225925" y="2622550"/>
          <p14:tracePt t="21256" x="4235450" y="2622550"/>
          <p14:tracePt t="21262" x="4256088" y="2632075"/>
          <p14:tracePt t="21270" x="4286250" y="2641600"/>
          <p14:tracePt t="21280" x="4325938" y="2641600"/>
          <p14:tracePt t="21292" x="4356100" y="2652713"/>
          <p14:tracePt t="21298" x="4397375" y="2662238"/>
          <p14:tracePt t="21306" x="4437063" y="2682875"/>
          <p14:tracePt t="21315" x="4538663" y="2682875"/>
          <p14:tracePt t="21323" x="4598988" y="2692400"/>
          <p14:tracePt t="21331" x="4678363" y="2703513"/>
          <p14:tracePt t="21339" x="4770438" y="2713038"/>
          <p14:tracePt t="21346" x="4800600" y="2713038"/>
          <p14:tracePt t="21355" x="4941888" y="2713038"/>
          <p14:tracePt t="21362" x="5011738" y="2713038"/>
          <p14:tracePt t="21370" x="5072063" y="2713038"/>
          <p14:tracePt t="21378" x="5153025" y="2713038"/>
          <p14:tracePt t="21386" x="5224463" y="2713038"/>
          <p14:tracePt t="21397" x="5303838" y="2713038"/>
          <p14:tracePt t="21402" x="5364163" y="2713038"/>
          <p14:tracePt t="21412" x="5435600" y="2713038"/>
          <p14:tracePt t="21420" x="5465763" y="2713038"/>
          <p14:tracePt t="21428" x="5505450" y="2713038"/>
          <p14:tracePt t="21436" x="5556250" y="2713038"/>
          <p14:tracePt t="21444" x="5586413" y="2713038"/>
          <p14:tracePt t="21452" x="5616575" y="2703513"/>
          <p14:tracePt t="21461" x="5627688" y="2703513"/>
          <p14:tracePt t="21468" x="5646738" y="2703513"/>
          <p14:tracePt t="21476" x="5657850" y="2703513"/>
          <p14:tracePt t="22160" x="5667375" y="2703513"/>
          <p14:tracePt t="22175" x="5676900" y="2703513"/>
          <p14:tracePt t="22189" x="5688013" y="2703513"/>
          <p14:tracePt t="22197" x="5707063" y="2703513"/>
          <p14:tracePt t="22206" x="5718175" y="2703513"/>
          <p14:tracePt t="22213" x="5727700" y="2703513"/>
          <p14:tracePt t="22222" x="5757863" y="2703513"/>
          <p14:tracePt t="22229" x="5788025" y="2703513"/>
          <p14:tracePt t="22239" x="5818188" y="2703513"/>
          <p14:tracePt t="22245" x="5848350" y="2703513"/>
          <p14:tracePt t="22254" x="5899150" y="2703513"/>
          <p14:tracePt t="22260" x="5949950" y="2703513"/>
          <p14:tracePt t="22270" x="6049963" y="2703513"/>
          <p14:tracePt t="22276" x="6121400" y="2692400"/>
          <p14:tracePt t="22286" x="6181725" y="2682875"/>
          <p14:tracePt t="22294" x="6302375" y="2662238"/>
          <p14:tracePt t="22303" x="6362700" y="2652713"/>
          <p14:tracePt t="22314" x="6494463" y="2641600"/>
          <p14:tracePt t="22322" x="6594475" y="2622550"/>
          <p14:tracePt t="22330" x="6656388" y="2622550"/>
          <p14:tracePt t="22338" x="6726238" y="2611438"/>
          <p14:tracePt t="22346" x="6796088" y="2601913"/>
          <p14:tracePt t="22355" x="6837363" y="2601913"/>
          <p14:tracePt t="22362" x="6877050" y="2592388"/>
          <p14:tracePt t="22370" x="6897688" y="2581275"/>
          <p14:tracePt t="22378" x="6918325" y="2581275"/>
          <p14:tracePt t="22386" x="6927850" y="2571750"/>
          <p14:tracePt t="22410" x="6927850" y="2562225"/>
          <p14:tracePt t="22665" x="6918325" y="2571750"/>
          <p14:tracePt t="22688" x="6907213" y="2571750"/>
          <p14:tracePt t="22714" x="6907213" y="2581275"/>
          <p14:tracePt t="22770" x="6897688" y="2581275"/>
          <p14:tracePt t="22962" x="6888163" y="2592388"/>
          <p14:tracePt t="22970" x="6877050" y="2622550"/>
          <p14:tracePt t="22978" x="6867525" y="2641600"/>
          <p14:tracePt t="22986" x="6858000" y="2673350"/>
          <p14:tracePt t="23001" x="6846888" y="2692400"/>
          <p14:tracePt t="23002" x="6846888" y="2713038"/>
          <p14:tracePt t="23010" x="6837363" y="2733675"/>
          <p14:tracePt t="23022" x="6827838" y="2743200"/>
          <p14:tracePt t="23030" x="6807200" y="2763838"/>
          <p14:tracePt t="23038" x="6807200" y="2794000"/>
          <p14:tracePt t="23046" x="6796088" y="2824163"/>
          <p14:tracePt t="23054" x="6777038" y="2854325"/>
          <p14:tracePt t="23062" x="6765925" y="2894013"/>
          <p14:tracePt t="23072" x="6756400" y="2924175"/>
          <p14:tracePt t="23080" x="6735763" y="2954338"/>
          <p14:tracePt t="23086" x="6726238" y="3005138"/>
          <p14:tracePt t="23096" x="6716713" y="3035300"/>
          <p14:tracePt t="23102" x="6686550" y="3065463"/>
          <p14:tracePt t="23112" x="6675438" y="3095625"/>
          <p14:tracePt t="23120" x="6665913" y="3116263"/>
          <p14:tracePt t="23128" x="6656388" y="3136900"/>
          <p14:tracePt t="23136" x="6645275" y="3155950"/>
          <p14:tracePt t="23144" x="6635750" y="3176588"/>
          <p14:tracePt t="23152" x="6635750" y="3187700"/>
          <p14:tracePt t="23160" x="6624638" y="3197225"/>
          <p14:tracePt t="23168" x="6615113" y="3197225"/>
          <p14:tracePt t="23176" x="6615113" y="3206750"/>
          <p14:tracePt t="23184" x="6605588" y="3206750"/>
          <p14:tracePt t="23192" x="6594475" y="3217863"/>
          <p14:tracePt t="23200" x="6594475" y="3227388"/>
          <p14:tracePt t="23208" x="6584950" y="3227388"/>
          <p14:tracePt t="23216" x="6575425" y="3227388"/>
          <p14:tracePt t="23226" x="6564313" y="3236913"/>
          <p14:tracePt t="23236" x="6545263" y="3248025"/>
          <p14:tracePt t="23252" x="6534150" y="3257550"/>
          <p14:tracePt t="23260" x="6524625" y="3267075"/>
          <p14:tracePt t="23268" x="6515100" y="3267075"/>
          <p14:tracePt t="23276" x="6503988" y="3278188"/>
          <p14:tracePt t="23284" x="6494463" y="3278188"/>
          <p14:tracePt t="23292" x="6473825" y="3287713"/>
          <p14:tracePt t="23302" x="6454775" y="3297238"/>
          <p14:tracePt t="23308" x="6423025" y="3308350"/>
          <p14:tracePt t="23316" x="6403975" y="3317875"/>
          <p14:tracePt t="23324" x="6373813" y="3327400"/>
          <p14:tracePt t="23332" x="6343650" y="3338513"/>
          <p14:tracePt t="23340" x="6283325" y="3348038"/>
          <p14:tracePt t="23348" x="6251575" y="3378200"/>
          <p14:tracePt t="23356" x="6202363" y="3398838"/>
          <p14:tracePt t="23367" x="6181725" y="3408363"/>
          <p14:tracePt t="23372" x="6151563" y="3419475"/>
          <p14:tracePt t="23382" x="6121400" y="3438525"/>
          <p14:tracePt t="23390" x="6091238" y="3449638"/>
          <p14:tracePt t="23398" x="6049963" y="3468688"/>
          <p14:tracePt t="23406" x="6019800" y="3479800"/>
          <p14:tracePt t="23414" x="5970588" y="3498850"/>
          <p14:tracePt t="23422" x="5949950" y="3509963"/>
          <p14:tracePt t="23432" x="5908675" y="3519488"/>
          <p14:tracePt t="23442" x="5859463" y="3549650"/>
          <p14:tracePt t="23450" x="5757863" y="3579813"/>
          <p14:tracePt t="23458" x="5727700" y="3590925"/>
          <p14:tracePt t="23466" x="5718175" y="3590925"/>
          <p14:tracePt t="23474" x="5697538" y="3600450"/>
          <p14:tracePt t="23482" x="5667375" y="3609975"/>
          <p14:tracePt t="23490" x="5637213" y="3609975"/>
          <p14:tracePt t="23498" x="5607050" y="3621088"/>
          <p14:tracePt t="23506" x="5546725" y="3621088"/>
          <p14:tracePt t="23514" x="5516563" y="3630613"/>
          <p14:tracePt t="23522" x="5456238" y="3630613"/>
          <p14:tracePt t="23530" x="5395913" y="3640138"/>
          <p14:tracePt t="23542" x="5284788" y="3640138"/>
          <p14:tracePt t="23550" x="5224463" y="3640138"/>
          <p14:tracePt t="23558" x="5153025" y="3640138"/>
          <p14:tracePt t="23566" x="5092700" y="3640138"/>
          <p14:tracePt t="23574" x="5053013" y="3640138"/>
          <p14:tracePt t="23584" x="5002213" y="3651250"/>
          <p14:tracePt t="23590" x="4991100" y="3651250"/>
          <p14:tracePt t="23598" x="4972050" y="3651250"/>
          <p14:tracePt t="23606" x="4960938" y="3651250"/>
          <p14:tracePt t="23614" x="4951413" y="3651250"/>
          <p14:tracePt t="23622" x="4930775" y="3660775"/>
          <p14:tracePt t="23630" x="4921250" y="3660775"/>
          <p14:tracePt t="23638" x="4911725" y="3670300"/>
          <p14:tracePt t="23646" x="4891088" y="3670300"/>
          <p14:tracePt t="23654" x="4860925" y="3681413"/>
          <p14:tracePt t="23664" x="4830763" y="3681413"/>
          <p14:tracePt t="23672" x="4810125" y="3690938"/>
          <p14:tracePt t="23680" x="4779963" y="3702050"/>
          <p14:tracePt t="23688" x="4749800" y="3702050"/>
          <p14:tracePt t="23696" x="4719638" y="3702050"/>
          <p14:tracePt t="23704" x="4689475" y="3711575"/>
          <p14:tracePt t="23713" x="4648200" y="3711575"/>
          <p14:tracePt t="23721" x="4618038" y="3711575"/>
          <p14:tracePt t="23729" x="4587875" y="3711575"/>
          <p14:tracePt t="23739" x="4557713" y="3711575"/>
          <p14:tracePt t="23748" x="4538663" y="3711575"/>
          <p14:tracePt t="23756" x="4487863" y="3711575"/>
          <p14:tracePt t="23764" x="4446588" y="3721100"/>
          <p14:tracePt t="23772" x="4406900" y="3721100"/>
          <p14:tracePt t="23780" x="4376738" y="3721100"/>
          <p14:tracePt t="23788" x="4346575" y="3721100"/>
          <p14:tracePt t="23796" x="4305300" y="3721100"/>
          <p14:tracePt t="23804" x="4295775" y="3721100"/>
          <p14:tracePt t="23812" x="4275138" y="3721100"/>
          <p14:tracePt t="23820" x="4265613" y="3721100"/>
          <p14:tracePt t="23829" x="4244975" y="3721100"/>
          <p14:tracePt t="23836" x="4235450" y="3721100"/>
          <p14:tracePt t="23852" x="4214813" y="3721100"/>
          <p14:tracePt t="23868" x="4205288" y="3721100"/>
          <p14:tracePt t="23876" x="4195763" y="3721100"/>
          <p14:tracePt t="23988" x="4205288" y="3721100"/>
          <p14:tracePt t="24003" x="4214813" y="3721100"/>
          <p14:tracePt t="24019" x="4225925" y="3721100"/>
          <p14:tracePt t="24028" x="4244975" y="3721100"/>
          <p14:tracePt t="24035" x="4256088" y="3721100"/>
          <p14:tracePt t="24043" x="4265613" y="3721100"/>
          <p14:tracePt t="24050" x="4286250" y="3721100"/>
          <p14:tracePt t="24058" x="4295775" y="3721100"/>
          <p14:tracePt t="24066" x="4316413" y="3721100"/>
          <p14:tracePt t="24074" x="4346575" y="3721100"/>
          <p14:tracePt t="24082" x="4356100" y="3721100"/>
          <p14:tracePt t="24090" x="4386263" y="3721100"/>
          <p14:tracePt t="24098" x="4416425" y="3721100"/>
          <p14:tracePt t="24106" x="4437063" y="3721100"/>
          <p14:tracePt t="24114" x="4467225" y="3721100"/>
          <p14:tracePt t="24122" x="4487863" y="3721100"/>
          <p14:tracePt t="24130" x="4527550" y="3721100"/>
          <p14:tracePt t="24138" x="4557713" y="3721100"/>
          <p14:tracePt t="24148" x="4598988" y="3721100"/>
          <p14:tracePt t="24154" x="4629150" y="3721100"/>
          <p14:tracePt t="24162" x="4678363" y="3721100"/>
          <p14:tracePt t="24170" x="4710113" y="3721100"/>
          <p14:tracePt t="24178" x="4740275" y="3721100"/>
          <p14:tracePt t="24188" x="4770438" y="3711575"/>
          <p14:tracePt t="24194" x="4800600" y="3711575"/>
          <p14:tracePt t="24204" x="4830763" y="3711575"/>
          <p14:tracePt t="24210" x="4860925" y="3711575"/>
          <p14:tracePt t="24220" x="4870450" y="3711575"/>
          <p14:tracePt t="24228" x="4891088" y="3711575"/>
          <p14:tracePt t="24236" x="4921250" y="3711575"/>
          <p14:tracePt t="24244" x="4941888" y="3702050"/>
          <p14:tracePt t="24252" x="4960938" y="3702050"/>
          <p14:tracePt t="24259" x="4981575" y="3690938"/>
          <p14:tracePt t="24268" x="4991100" y="3690938"/>
          <p14:tracePt t="24284" x="5011738" y="3690938"/>
          <p14:tracePt t="24293" x="5032375" y="3681413"/>
          <p14:tracePt t="24300" x="5053013" y="3681413"/>
          <p14:tracePt t="24308" x="5072063" y="3681413"/>
          <p14:tracePt t="24316" x="5092700" y="3670300"/>
          <p14:tracePt t="24324" x="5102225" y="3670300"/>
          <p14:tracePt t="24332" x="5122863" y="3670300"/>
          <p14:tracePt t="24340" x="5153025" y="3660775"/>
          <p14:tracePt t="24348" x="5183188" y="3651250"/>
          <p14:tracePt t="24356" x="5213350" y="3651250"/>
          <p14:tracePt t="24364" x="5233988" y="3640138"/>
          <p14:tracePt t="24372" x="5264150" y="3640138"/>
          <p14:tracePt t="24380" x="5284788" y="3630613"/>
          <p14:tracePt t="24388" x="5303838" y="3630613"/>
          <p14:tracePt t="24396" x="5324475" y="3630613"/>
          <p14:tracePt t="24404" x="5345113" y="3621088"/>
          <p14:tracePt t="24412" x="5375275" y="3621088"/>
          <p14:tracePt t="24420" x="5405438" y="3609975"/>
          <p14:tracePt t="24436" x="5426075" y="3600450"/>
          <p14:tracePt t="24444" x="5445125" y="3600450"/>
          <p14:tracePt t="24454" x="5475288" y="3590925"/>
          <p14:tracePt t="24464" x="5495925" y="3590925"/>
          <p14:tracePt t="24472" x="5526088" y="3579813"/>
          <p14:tracePt t="24480" x="5556250" y="3579813"/>
          <p14:tracePt t="24488" x="5586413" y="3579813"/>
          <p14:tracePt t="24498" x="5627688" y="3570288"/>
          <p14:tracePt t="24504" x="5657850" y="3570288"/>
          <p14:tracePt t="24514" x="5697538" y="3570288"/>
          <p14:tracePt t="24520" x="5748338" y="3570288"/>
          <p14:tracePt t="24530" x="5799138" y="3570288"/>
          <p14:tracePt t="24538" x="5859463" y="3560763"/>
          <p14:tracePt t="24546" x="5940425" y="3560763"/>
          <p14:tracePt t="24554" x="6000750" y="3560763"/>
          <p14:tracePt t="24562" x="6070600" y="3560763"/>
          <p14:tracePt t="24570" x="6151563" y="3560763"/>
          <p14:tracePt t="24578" x="6211888" y="3560763"/>
          <p14:tracePt t="24586" x="6221413" y="3560763"/>
          <p14:tracePt t="24594" x="6283325" y="3540125"/>
          <p14:tracePt t="24602" x="6362700" y="3530600"/>
          <p14:tracePt t="24610" x="6392863" y="3530600"/>
          <p14:tracePt t="24618" x="6454775" y="3519488"/>
          <p14:tracePt t="24626" x="6524625" y="3519488"/>
          <p14:tracePt t="24634" x="6584950" y="3519488"/>
          <p14:tracePt t="24642" x="6624638" y="3509963"/>
          <p14:tracePt t="24650" x="6675438" y="3498850"/>
          <p14:tracePt t="24660" x="6705600" y="3498850"/>
          <p14:tracePt t="24670" x="6735763" y="3489325"/>
          <p14:tracePt t="24678" x="6756400" y="3489325"/>
          <p14:tracePt t="24686" x="6777038" y="3479800"/>
          <p14:tracePt t="24702" x="6786563" y="3479800"/>
          <p14:tracePt t="24710" x="6786563" y="3468688"/>
          <p14:tracePt t="25040" x="6777038" y="3468688"/>
          <p14:tracePt t="25050" x="6765925" y="3479800"/>
          <p14:tracePt t="25056" x="6756400" y="3479800"/>
          <p14:tracePt t="25066" x="6746875" y="3489325"/>
          <p14:tracePt t="25072" x="6735763" y="3509963"/>
          <p14:tracePt t="25082" x="6716713" y="3519488"/>
          <p14:tracePt t="25089" x="6696075" y="3530600"/>
          <p14:tracePt t="25098" x="6675438" y="3549650"/>
          <p14:tracePt t="25105" x="6645275" y="3570288"/>
          <p14:tracePt t="25114" x="6624638" y="3590925"/>
          <p14:tracePt t="25122" x="6605588" y="3609975"/>
          <p14:tracePt t="25130" x="6564313" y="3630613"/>
          <p14:tracePt t="25139" x="6545263" y="3651250"/>
          <p14:tracePt t="25146" x="6515100" y="3670300"/>
          <p14:tracePt t="25154" x="6494463" y="3690938"/>
          <p14:tracePt t="25162" x="6473825" y="3702050"/>
          <p14:tracePt t="25172" x="6454775" y="3721100"/>
          <p14:tracePt t="25182" x="6423025" y="3751263"/>
          <p14:tracePt t="25190" x="6383338" y="3781425"/>
          <p14:tracePt t="25198" x="6332538" y="3802063"/>
          <p14:tracePt t="25206" x="6302375" y="3822700"/>
          <p14:tracePt t="25214" x="6242050" y="3841750"/>
          <p14:tracePt t="25221" x="6191250" y="3873500"/>
          <p14:tracePt t="25230" x="6130925" y="3892550"/>
          <p14:tracePt t="25238" x="6070600" y="3922713"/>
          <p14:tracePt t="25246" x="6010275" y="3922713"/>
          <p14:tracePt t="25255" x="5959475" y="3943350"/>
          <p14:tracePt t="25262" x="5899150" y="3952875"/>
          <p14:tracePt t="25270" x="5838825" y="3983038"/>
          <p14:tracePt t="25278" x="5788025" y="3994150"/>
          <p14:tracePt t="25286" x="5718175" y="4003675"/>
          <p14:tracePt t="25294" x="5667375" y="4013200"/>
          <p14:tracePt t="25302" x="5627688" y="4024313"/>
          <p14:tracePt t="25310" x="5586413" y="4033838"/>
          <p14:tracePt t="25318" x="5505450" y="4054475"/>
          <p14:tracePt t="25326" x="5445125" y="4064000"/>
          <p14:tracePt t="25334" x="5395913" y="4075113"/>
          <p14:tracePt t="25342" x="5354638" y="4075113"/>
          <p14:tracePt t="25352" x="5324475" y="4084638"/>
          <p14:tracePt t="25360" x="5294313" y="4084638"/>
          <p14:tracePt t="25368" x="5264150" y="4084638"/>
          <p14:tracePt t="25376" x="5233988" y="4094163"/>
          <p14:tracePt t="25384" x="5203825" y="4105275"/>
          <p14:tracePt t="25392" x="5173663" y="4105275"/>
          <p14:tracePt t="25400" x="5153025" y="4114800"/>
          <p14:tracePt t="25408" x="5132388" y="4114800"/>
          <p14:tracePt t="25416" x="5122863" y="4114800"/>
          <p14:tracePt t="25424" x="5102225" y="4124325"/>
          <p14:tracePt t="25432" x="5092700" y="4124325"/>
          <p14:tracePt t="25440" x="5072063" y="4124325"/>
          <p14:tracePt t="25448" x="5062538" y="4124325"/>
          <p14:tracePt t="25456" x="5053013" y="4135438"/>
          <p14:tracePt t="25464" x="5041900" y="4135438"/>
          <p14:tracePt t="25472" x="5021263" y="4135438"/>
          <p14:tracePt t="25480" x="5002213" y="4135438"/>
          <p14:tracePt t="25496" x="4991100" y="4144963"/>
          <p14:tracePt t="25503" x="4972050" y="4144963"/>
          <p14:tracePt t="25512" x="4960938" y="4144963"/>
          <p14:tracePt t="25520" x="4941888" y="4154488"/>
          <p14:tracePt t="25544" x="4921250" y="4154488"/>
          <p14:tracePt t="25560" x="4911725" y="4154488"/>
          <p14:tracePt t="25568" x="4900613" y="4165600"/>
          <p14:tracePt t="25584" x="4900613" y="4175125"/>
          <p14:tracePt t="25592" x="4891088" y="4175125"/>
          <p14:tracePt t="25600" x="4891088" y="4184650"/>
          <p14:tracePt t="25610" x="4881563" y="4184650"/>
          <p14:tracePt t="25616" x="4870450" y="4195763"/>
          <p14:tracePt t="25640" x="4860925" y="4195763"/>
          <p14:tracePt t="25650" x="4860925" y="4205288"/>
          <p14:tracePt t="25666" x="4860925" y="4216400"/>
          <p14:tracePt t="25674" x="4860925" y="4225925"/>
          <p14:tracePt t="25694" x="4860925" y="4235450"/>
          <p14:tracePt t="25742" x="4870450" y="4235450"/>
          <p14:tracePt t="25750" x="4891088" y="4235450"/>
          <p14:tracePt t="25758" x="4911725" y="4235450"/>
          <p14:tracePt t="25766" x="4951413" y="4235450"/>
          <p14:tracePt t="25774" x="4972050" y="4225925"/>
          <p14:tracePt t="25782" x="5002213" y="4225925"/>
          <p14:tracePt t="25790" x="5021263" y="4225925"/>
          <p14:tracePt t="25798" x="5032375" y="4225925"/>
          <p14:tracePt t="25806" x="5041900" y="4216400"/>
          <p14:tracePt t="25814" x="5053013" y="4216400"/>
          <p14:tracePt t="25822" x="5062538" y="4216400"/>
          <p14:tracePt t="25830" x="5062538" y="4205288"/>
          <p14:tracePt t="25838" x="5072063" y="4205288"/>
          <p14:tracePt t="25878" x="5072063" y="4195763"/>
          <p14:tracePt t="25906" x="5083175" y="4195763"/>
          <p14:tracePt t="25934" x="5092700" y="4195763"/>
          <p14:tracePt t="25960" x="5102225" y="4195763"/>
          <p14:tracePt t="25968" x="5113338" y="4195763"/>
          <p14:tracePt t="25976" x="5122863" y="4195763"/>
          <p14:tracePt t="25984" x="5143500" y="4195763"/>
          <p14:tracePt t="25992" x="5153025" y="4216400"/>
          <p14:tracePt t="26000" x="5183188" y="4225925"/>
          <p14:tracePt t="26008" x="5203825" y="4235450"/>
          <p14:tracePt t="26016" x="5233988" y="4246563"/>
          <p14:tracePt t="26024" x="5264150" y="4256088"/>
          <p14:tracePt t="26032" x="5294313" y="4256088"/>
          <p14:tracePt t="26042" x="5314950" y="4265613"/>
          <p14:tracePt t="26052" x="5334000" y="4276725"/>
          <p14:tracePt t="26060" x="5345113" y="4276725"/>
          <p14:tracePt t="26076" x="5354638" y="4276725"/>
          <p14:tracePt t="26454" x="5364163" y="4276725"/>
          <p14:tracePt t="26462" x="5384800" y="4276725"/>
          <p14:tracePt t="26469" x="5426075" y="4276725"/>
          <p14:tracePt t="26476" x="5456238" y="4276725"/>
          <p14:tracePt t="26485" x="5495925" y="4276725"/>
          <p14:tracePt t="26490" x="5556250" y="4276725"/>
          <p14:tracePt t="26499" x="5637213" y="4276725"/>
          <p14:tracePt t="26508" x="5688013" y="4276725"/>
          <p14:tracePt t="26515" x="5768975" y="4265613"/>
          <p14:tracePt t="26524" x="5808663" y="4265613"/>
          <p14:tracePt t="26532" x="5859463" y="4256088"/>
          <p14:tracePt t="26540" x="5919788" y="4235450"/>
          <p14:tracePt t="26549" x="5949950" y="4235450"/>
          <p14:tracePt t="26556" x="5980113" y="4235450"/>
          <p14:tracePt t="26566" x="6019800" y="4225925"/>
          <p14:tracePt t="26571" x="6061075" y="4225925"/>
          <p14:tracePt t="26580" x="6080125" y="4216400"/>
          <p14:tracePt t="26587" x="6111875" y="4216400"/>
          <p14:tracePt t="26596" x="6130925" y="4205288"/>
          <p14:tracePt t="26606" x="6151563" y="4205288"/>
          <p14:tracePt t="26615" x="6172200" y="4205288"/>
          <p14:tracePt t="26631" x="6191250" y="4205288"/>
          <p14:tracePt t="26640" x="6211888" y="4205288"/>
          <p14:tracePt t="26648" x="6232525" y="4195763"/>
          <p14:tracePt t="26656" x="6242050" y="4195763"/>
          <p14:tracePt t="26664" x="6251575" y="4184650"/>
          <p14:tracePt t="26672" x="6272213" y="4175125"/>
          <p14:tracePt t="26680" x="6283325" y="4175125"/>
          <p14:tracePt t="26688" x="6302375" y="4175125"/>
          <p14:tracePt t="26695" x="6313488" y="4175125"/>
          <p14:tracePt t="26806" x="6292850" y="4175125"/>
          <p14:tracePt t="26814" x="6272213" y="4175125"/>
          <p14:tracePt t="26822" x="6242050" y="4175125"/>
          <p14:tracePt t="26829" x="6211888" y="4175125"/>
          <p14:tracePt t="26838" x="6172200" y="4195763"/>
          <p14:tracePt t="26847" x="6130925" y="4195763"/>
          <p14:tracePt t="26854" x="6070600" y="4205288"/>
          <p14:tracePt t="26861" x="5989638" y="4225925"/>
          <p14:tracePt t="26870" x="5899150" y="4225925"/>
          <p14:tracePt t="26878" x="5737225" y="4256088"/>
          <p14:tracePt t="26886" x="5646738" y="4265613"/>
          <p14:tracePt t="26893" x="5505450" y="4295775"/>
          <p14:tracePt t="26901" x="5375275" y="4306888"/>
          <p14:tracePt t="26913" x="5243513" y="4325938"/>
          <p14:tracePt t="26922" x="5092700" y="4325938"/>
          <p14:tracePt t="26930" x="5032375" y="4325938"/>
          <p14:tracePt t="26938" x="4860925" y="4337050"/>
          <p14:tracePt t="26946" x="4789488" y="4356100"/>
          <p14:tracePt t="26954" x="4740275" y="4356100"/>
          <p14:tracePt t="26964" x="4699000" y="4356100"/>
          <p14:tracePt t="26970" x="4668838" y="4356100"/>
          <p14:tracePt t="26978" x="4648200" y="4356100"/>
          <p14:tracePt t="27010" x="4638675" y="4356100"/>
          <p14:tracePt t="27034" x="4629150" y="4356100"/>
          <p14:tracePt t="27044" x="4618038" y="4356100"/>
          <p14:tracePt t="27050" x="4608513" y="4356100"/>
          <p14:tracePt t="27060" x="4598988" y="4356100"/>
          <p14:tracePt t="27066" x="4568825" y="4356100"/>
          <p14:tracePt t="27076" x="4548188" y="4356100"/>
          <p14:tracePt t="27083" x="4527550" y="4356100"/>
          <p14:tracePt t="27091" x="4497388" y="4356100"/>
          <p14:tracePt t="27099" x="4467225" y="4356100"/>
          <p14:tracePt t="27108" x="4437063" y="4367213"/>
          <p14:tracePt t="27118" x="4406900" y="4367213"/>
          <p14:tracePt t="27128" x="4376738" y="4367213"/>
          <p14:tracePt t="27136" x="4346575" y="4367213"/>
          <p14:tracePt t="27143" x="4325938" y="4367213"/>
          <p14:tracePt t="27152" x="4295775" y="4367213"/>
          <p14:tracePt t="27160" x="4275138" y="4376738"/>
          <p14:tracePt t="27168" x="4265613" y="4376738"/>
          <p14:tracePt t="27176" x="4244975" y="4376738"/>
          <p14:tracePt t="27184" x="4235450" y="4376738"/>
          <p14:tracePt t="27191" x="4205288" y="4376738"/>
          <p14:tracePt t="27200" x="4184650" y="4387850"/>
          <p14:tracePt t="27208" x="4165600" y="4387850"/>
          <p14:tracePt t="27216" x="4144963" y="4387850"/>
          <p14:tracePt t="27223" x="4114800" y="4387850"/>
          <p14:tracePt t="27232" x="4084638" y="4387850"/>
          <p14:tracePt t="27239" x="4054475" y="4397375"/>
          <p14:tracePt t="27248" x="4003675" y="4397375"/>
          <p14:tracePt t="27256" x="3962400" y="4397375"/>
          <p14:tracePt t="27263" x="3932238" y="4397375"/>
          <p14:tracePt t="27271" x="3922713" y="4397375"/>
          <p14:tracePt t="27390" x="3922713" y="4387850"/>
          <p14:tracePt t="27398" x="3932238" y="4387850"/>
          <p14:tracePt t="27406" x="3952875" y="4387850"/>
          <p14:tracePt t="27414" x="3973513" y="4376738"/>
          <p14:tracePt t="27425" x="3994150" y="4367213"/>
          <p14:tracePt t="27435" x="4024313" y="4367213"/>
          <p14:tracePt t="27442" x="4054475" y="4356100"/>
          <p14:tracePt t="27452" x="4084638" y="4356100"/>
          <p14:tracePt t="27458" x="4114800" y="4356100"/>
          <p14:tracePt t="27467" x="4154488" y="4356100"/>
          <p14:tracePt t="27475" x="4175125" y="4356100"/>
          <p14:tracePt t="27481" x="4205288" y="4356100"/>
          <p14:tracePt t="27489" x="4205288" y="4346575"/>
          <p14:tracePt t="27498" x="4225925" y="4346575"/>
          <p14:tracePt t="27505" x="4235450" y="4346575"/>
          <p14:tracePt t="27546" x="4244975" y="4346575"/>
          <p14:tracePt t="27724" x="4244975" y="4367213"/>
          <p14:tracePt t="27732" x="4244975" y="4406900"/>
          <p14:tracePt t="27740" x="4244975" y="4427538"/>
          <p14:tracePt t="27748" x="4244975" y="4467225"/>
          <p14:tracePt t="27756" x="4244975" y="4508500"/>
          <p14:tracePt t="27764" x="4244975" y="4559300"/>
          <p14:tracePt t="27772" x="4244975" y="4598988"/>
          <p14:tracePt t="27782" x="4244975" y="4638675"/>
          <p14:tracePt t="27792" x="4244975" y="4679950"/>
          <p14:tracePt t="27800" x="4256088" y="4710113"/>
          <p14:tracePt t="27808" x="4256088" y="4770438"/>
          <p14:tracePt t="27816" x="4265613" y="4810125"/>
          <p14:tracePt t="27823" x="4275138" y="4870450"/>
          <p14:tracePt t="27834" x="4275138" y="4902200"/>
          <p14:tracePt t="27844" x="4286250" y="4921250"/>
          <p14:tracePt t="27851" x="4295775" y="4932363"/>
          <p14:tracePt t="27859" x="4305300" y="4941888"/>
          <p14:tracePt t="27867" x="4316413" y="4951413"/>
          <p14:tracePt t="27927" x="4325938" y="4951413"/>
          <p14:tracePt t="27950" x="4337050" y="4951413"/>
          <p14:tracePt t="27958" x="4346575" y="4951413"/>
          <p14:tracePt t="27975" x="4356100" y="4951413"/>
          <p14:tracePt t="27991" x="4376738" y="4951413"/>
          <p14:tracePt t="27998" x="4397375" y="4941888"/>
          <p14:tracePt t="28010" x="4406900" y="4941888"/>
          <p14:tracePt t="28013" x="4416425" y="4941888"/>
          <p14:tracePt t="28021" x="4437063" y="4941888"/>
          <p14:tracePt t="28030" x="4457700" y="4941888"/>
          <p14:tracePt t="28040" x="4476750" y="4941888"/>
          <p14:tracePt t="28050" x="4497388" y="4941888"/>
          <p14:tracePt t="28066" x="4518025" y="4941888"/>
          <p14:tracePt t="28074" x="4527550" y="4941888"/>
          <p14:tracePt t="28081" x="4538663" y="4941888"/>
          <p14:tracePt t="28091" x="4548188" y="4941888"/>
          <p14:tracePt t="28106" x="4568825" y="4941888"/>
          <p14:tracePt t="28114" x="4578350" y="4941888"/>
          <p14:tracePt t="28122" x="4587875" y="4951413"/>
          <p14:tracePt t="28131" x="4587875" y="4962525"/>
          <p14:tracePt t="28137" x="4608513" y="4962525"/>
          <p14:tracePt t="28147" x="4618038" y="4972050"/>
          <p14:tracePt t="28153" x="4629150" y="4972050"/>
          <p14:tracePt t="28169" x="4638675" y="4981575"/>
          <p14:tracePt t="28179" x="4638675" y="4992688"/>
          <p14:tracePt t="28187" x="4648200" y="4992688"/>
          <p14:tracePt t="28203" x="4648200" y="5002213"/>
          <p14:tracePt t="28256" x="4648200" y="5011738"/>
          <p14:tracePt t="28287" x="4638675" y="5011738"/>
          <p14:tracePt t="28303" x="4629150" y="5022850"/>
          <p14:tracePt t="28311" x="4618038" y="5032375"/>
          <p14:tracePt t="28319" x="4598988" y="5032375"/>
          <p14:tracePt t="28327" x="4598988" y="5041900"/>
          <p14:tracePt t="28335" x="4587875" y="5041900"/>
          <p14:tracePt t="28346" x="4578350" y="5053013"/>
          <p14:tracePt t="28364" x="4568825" y="5053013"/>
          <p14:tracePt t="28483" x="4568825" y="5062538"/>
          <p14:tracePt t="28491" x="4578350" y="5062538"/>
          <p14:tracePt t="28500" x="4587875" y="5062538"/>
          <p14:tracePt t="28519" x="4608513" y="5062538"/>
          <p14:tracePt t="28527" x="4629150" y="5062538"/>
          <p14:tracePt t="28535" x="4648200" y="5073650"/>
          <p14:tracePt t="28543" x="4668838" y="5073650"/>
          <p14:tracePt t="28550" x="4678363" y="5073650"/>
          <p14:tracePt t="28558" x="4710113" y="5073650"/>
          <p14:tracePt t="28565" x="4729163" y="5073650"/>
          <p14:tracePt t="28573" x="4759325" y="5073650"/>
          <p14:tracePt t="28581" x="4770438" y="5073650"/>
          <p14:tracePt t="28589" x="4800600" y="5073650"/>
          <p14:tracePt t="28597" x="4830763" y="5073650"/>
          <p14:tracePt t="28605" x="4840288" y="5073650"/>
          <p14:tracePt t="28614" x="4860925" y="5073650"/>
          <p14:tracePt t="28621" x="4881563" y="5083175"/>
          <p14:tracePt t="28629" x="4900613" y="5083175"/>
          <p14:tracePt t="28640" x="4911725" y="5083175"/>
          <p14:tracePt t="28645" x="4921250" y="5083175"/>
          <p14:tracePt t="29055" x="4930775" y="5083175"/>
          <p14:tracePt t="29065" x="4951413" y="5083175"/>
          <p14:tracePt t="29075" x="4972050" y="5083175"/>
          <p14:tracePt t="29083" x="4991100" y="5083175"/>
          <p14:tracePt t="29089" x="5002213" y="5083175"/>
          <p14:tracePt t="29097" x="5032375" y="5083175"/>
          <p14:tracePt t="29105" x="5062538" y="5083175"/>
          <p14:tracePt t="29113" x="5092700" y="5083175"/>
          <p14:tracePt t="29121" x="5122863" y="5083175"/>
          <p14:tracePt t="29130" x="5153025" y="5083175"/>
          <p14:tracePt t="29137" x="5183188" y="5083175"/>
          <p14:tracePt t="29145" x="5213350" y="5083175"/>
          <p14:tracePt t="29153" x="5243513" y="5083175"/>
          <p14:tracePt t="29161" x="5264150" y="5083175"/>
          <p14:tracePt t="29169" x="5294313" y="5083175"/>
          <p14:tracePt t="29178" x="5314950" y="5092700"/>
          <p14:tracePt t="29185" x="5354638" y="5092700"/>
          <p14:tracePt t="29193" x="5384800" y="5103813"/>
          <p14:tracePt t="29202" x="5414963" y="5103813"/>
          <p14:tracePt t="29209" x="5465763" y="5103813"/>
          <p14:tracePt t="29218" x="5505450" y="5113338"/>
          <p14:tracePt t="29225" x="5546725" y="5122863"/>
          <p14:tracePt t="29233" x="5607050" y="5122863"/>
          <p14:tracePt t="29242" x="5646738" y="5133975"/>
          <p14:tracePt t="29249" x="5688013" y="5133975"/>
          <p14:tracePt t="29257" x="5718175" y="5133975"/>
          <p14:tracePt t="29268" x="5768975" y="5133975"/>
          <p14:tracePt t="29273" x="5808663" y="5133975"/>
          <p14:tracePt t="29281" x="5829300" y="5133975"/>
          <p14:tracePt t="29291" x="5838825" y="5133975"/>
          <p14:tracePt t="29297" x="5848350" y="5133975"/>
          <p14:tracePt t="29307" x="5859463" y="5133975"/>
          <p14:tracePt t="29529" x="5868988" y="5133975"/>
          <p14:tracePt t="29537" x="5878513" y="5133975"/>
          <p14:tracePt t="29543" x="5889625" y="5133975"/>
          <p14:tracePt t="29553" x="5919788" y="5133975"/>
          <p14:tracePt t="29560" x="5949950" y="5133975"/>
          <p14:tracePt t="29569" x="6000750" y="5133975"/>
          <p14:tracePt t="29577" x="6049963" y="5133975"/>
          <p14:tracePt t="29585" x="6091238" y="5122863"/>
          <p14:tracePt t="29593" x="6142038" y="5122863"/>
          <p14:tracePt t="29602" x="6172200" y="5122863"/>
          <p14:tracePt t="29609" x="6202363" y="5113338"/>
          <p14:tracePt t="29617" x="6211888" y="5113338"/>
          <p14:tracePt t="29625" x="6232525" y="5103813"/>
          <p14:tracePt t="29641" x="6242050" y="5103813"/>
          <p14:tracePt t="29814" x="6251575" y="5103813"/>
          <p14:tracePt t="29820" x="6262688" y="5092700"/>
          <p14:tracePt t="29829" x="6272213" y="5092700"/>
          <p14:tracePt t="29837" x="6292850" y="5092700"/>
          <p14:tracePt t="29841" x="6313488" y="5092700"/>
          <p14:tracePt t="29851" x="6332538" y="5092700"/>
          <p14:tracePt t="29859" x="6353175" y="5092700"/>
          <p14:tracePt t="29867" x="6383338" y="5092700"/>
          <p14:tracePt t="29875" x="6392863" y="5092700"/>
          <p14:tracePt t="29883" x="6423025" y="5092700"/>
          <p14:tracePt t="29891" x="6454775" y="5092700"/>
          <p14:tracePt t="29899" x="6473825" y="5092700"/>
          <p14:tracePt t="29907" x="6494463" y="5083175"/>
          <p14:tracePt t="29915" x="6524625" y="5083175"/>
          <p14:tracePt t="29923" x="6534150" y="5083175"/>
          <p14:tracePt t="29931" x="6545263" y="5083175"/>
          <p14:tracePt t="29948" x="6554788" y="5073650"/>
          <p14:tracePt t="29955" x="6564313" y="5073650"/>
          <p14:tracePt t="29964" x="6575425" y="5073650"/>
          <p14:tracePt t="29971" x="6584950" y="5073650"/>
          <p14:tracePt t="29979" x="6594475" y="5073650"/>
          <p14:tracePt t="29987" x="6605588" y="5073650"/>
          <p14:tracePt t="29995" x="6624638" y="5073650"/>
          <p14:tracePt t="30003" x="6645275" y="5073650"/>
          <p14:tracePt t="30011" x="6675438" y="5073650"/>
          <p14:tracePt t="30019" x="6686550" y="5073650"/>
          <p14:tracePt t="30027" x="6716713" y="5073650"/>
          <p14:tracePt t="30035" x="6746875" y="5073650"/>
          <p14:tracePt t="30043" x="6796088" y="5073650"/>
          <p14:tracePt t="30051" x="6827838" y="5073650"/>
          <p14:tracePt t="30059" x="6867525" y="5073650"/>
          <p14:tracePt t="30067" x="6918325" y="5073650"/>
          <p14:tracePt t="30075" x="6999288" y="5073650"/>
          <p14:tracePt t="30087" x="7059613" y="5073650"/>
          <p14:tracePt t="30095" x="7089775" y="5073650"/>
          <p14:tracePt t="30103" x="7138988" y="5073650"/>
          <p14:tracePt t="30114" x="7180263" y="5073650"/>
          <p14:tracePt t="30119" x="7240588" y="5062538"/>
          <p14:tracePt t="30130" x="7300913" y="5062538"/>
          <p14:tracePt t="30137" x="7342188" y="5062538"/>
          <p14:tracePt t="30145" x="7372350" y="5062538"/>
          <p14:tracePt t="30153" x="7412038" y="5053013"/>
          <p14:tracePt t="30161" x="7481888" y="5041900"/>
          <p14:tracePt t="30169" x="7523163" y="5041900"/>
          <p14:tracePt t="30177" x="7553325" y="5032375"/>
          <p14:tracePt t="30185" x="7583488" y="5032375"/>
          <p14:tracePt t="30193" x="7593013" y="5022850"/>
          <p14:tracePt t="30201" x="7604125" y="5022850"/>
          <p14:tracePt t="30217" x="7613650" y="5011738"/>
          <p14:tracePt t="30376" x="7613650" y="5002213"/>
          <p14:tracePt t="30528" x="7604125" y="5002213"/>
          <p14:tracePt t="30543" x="7593013" y="5002213"/>
          <p14:tracePt t="30551" x="7583488" y="5002213"/>
          <p14:tracePt t="30568" x="7573963" y="5002213"/>
          <p14:tracePt t="30575" x="7562850" y="5011738"/>
          <p14:tracePt t="30583" x="7543800" y="5011738"/>
          <p14:tracePt t="30591" x="7523163" y="5022850"/>
          <p14:tracePt t="30599" x="7502525" y="5022850"/>
          <p14:tracePt t="30607" x="7472363" y="5032375"/>
          <p14:tracePt t="30615" x="7442200" y="5041900"/>
          <p14:tracePt t="30623" x="7412038" y="5053013"/>
          <p14:tracePt t="30631" x="7351713" y="5062538"/>
          <p14:tracePt t="30639" x="7291388" y="5073650"/>
          <p14:tracePt t="30649" x="7231063" y="5103813"/>
          <p14:tracePt t="30655" x="7150100" y="5113338"/>
          <p14:tracePt t="30663" x="7048500" y="5143500"/>
          <p14:tracePt t="30671" x="6948488" y="5173663"/>
          <p14:tracePt t="30679" x="6888163" y="5183188"/>
          <p14:tracePt t="30687" x="6786563" y="5194300"/>
          <p14:tracePt t="30697" x="6716713" y="5213350"/>
          <p14:tracePt t="30705" x="6615113" y="5224463"/>
          <p14:tracePt t="30713" x="6494463" y="5254625"/>
          <p14:tracePt t="30721" x="6403975" y="5264150"/>
          <p14:tracePt t="30729" x="6343650" y="5284788"/>
          <p14:tracePt t="30737" x="6242050" y="5294313"/>
          <p14:tracePt t="30745" x="6142038" y="5324475"/>
          <p14:tracePt t="30753" x="6061075" y="5345113"/>
          <p14:tracePt t="30761" x="6000750" y="5365750"/>
          <p14:tracePt t="30769" x="5889625" y="5375275"/>
          <p14:tracePt t="30776" x="5838825" y="5384800"/>
          <p14:tracePt t="30785" x="5737225" y="5416550"/>
          <p14:tracePt t="30793" x="5707063" y="5426075"/>
          <p14:tracePt t="30803" x="5637213" y="5426075"/>
          <p14:tracePt t="30813" x="5556250" y="5465763"/>
          <p14:tracePt t="30821" x="5516563" y="5465763"/>
          <p14:tracePt t="30829" x="5456238" y="5476875"/>
          <p14:tracePt t="30837" x="5426075" y="5486400"/>
          <p14:tracePt t="30845" x="5354638" y="5486400"/>
          <p14:tracePt t="30853" x="5324475" y="5486400"/>
          <p14:tracePt t="30861" x="5254625" y="5486400"/>
          <p14:tracePt t="30869" x="5173663" y="5507038"/>
          <p14:tracePt t="30876" x="5143500" y="5507038"/>
          <p14:tracePt t="30885" x="5102225" y="5507038"/>
          <p14:tracePt t="30893" x="5072063" y="5507038"/>
          <p14:tracePt t="30901" x="5032375" y="5516563"/>
          <p14:tracePt t="30910" x="5011738" y="5516563"/>
          <p14:tracePt t="30917" x="4991100" y="5516563"/>
          <p14:tracePt t="30926" x="4981575" y="5516563"/>
          <p14:tracePt t="30933" x="4972050" y="5516563"/>
          <p14:tracePt t="30949" x="4951413" y="5516563"/>
          <p14:tracePt t="30957" x="4941888" y="5516563"/>
          <p14:tracePt t="30973" x="4930775" y="5516563"/>
          <p14:tracePt t="30983" x="4921250" y="5507038"/>
          <p14:tracePt t="31008" x="4911725" y="5495925"/>
          <p14:tracePt t="31019" x="4900613" y="5495925"/>
          <p14:tracePt t="31027" x="4891088" y="5495925"/>
          <p14:tracePt t="31035" x="4891088" y="5486400"/>
          <p14:tracePt t="31043" x="4881563" y="5486400"/>
          <p14:tracePt t="31051" x="4881563" y="5476875"/>
          <p14:tracePt t="31058" x="4870450" y="5465763"/>
          <p14:tracePt t="31067" x="4849813" y="5465763"/>
          <p14:tracePt t="31075" x="4849813" y="5456238"/>
          <p14:tracePt t="31083" x="4840288" y="5456238"/>
          <p14:tracePt t="31206" x="4849813" y="5456238"/>
          <p14:tracePt t="31217" x="4860925" y="5465763"/>
          <p14:tracePt t="31220" x="4870450" y="5476875"/>
          <p14:tracePt t="31230" x="4881563" y="5486400"/>
          <p14:tracePt t="31236" x="4891088" y="5486400"/>
          <p14:tracePt t="31246" x="4900613" y="5495925"/>
          <p14:tracePt t="31251" x="4921250" y="5507038"/>
          <p14:tracePt t="31261" x="4930775" y="5507038"/>
          <p14:tracePt t="31270" x="4930775" y="5516563"/>
          <p14:tracePt t="31277" x="4941888" y="5526088"/>
          <p14:tracePt t="31285" x="4951413" y="5526088"/>
          <p14:tracePt t="31293" x="4951413" y="5537200"/>
          <p14:tracePt t="31301" x="4960938" y="5537200"/>
          <p14:tracePt t="31309" x="4960938" y="5546725"/>
          <p14:tracePt t="31318" x="4972050" y="5546725"/>
          <p14:tracePt t="31429" x="4951413" y="5546725"/>
          <p14:tracePt t="31437" x="4941888" y="5546725"/>
          <p14:tracePt t="31445" x="4930775" y="5556250"/>
          <p14:tracePt t="31453" x="4921250" y="5556250"/>
          <p14:tracePt t="31461" x="4900613" y="5556250"/>
          <p14:tracePt t="31469" x="4881563" y="5556250"/>
          <p14:tracePt t="31477" x="4860925" y="5556250"/>
          <p14:tracePt t="31493" x="4840288" y="5556250"/>
          <p14:tracePt t="31501" x="4830763" y="5556250"/>
          <p14:tracePt t="31509" x="4819650" y="5556250"/>
          <p14:tracePt t="31545" x="4810125" y="5556250"/>
          <p14:tracePt t="31555" x="4800600" y="5556250"/>
          <p14:tracePt t="31571" x="4789488" y="5556250"/>
          <p14:tracePt t="31587" x="4779963" y="5556250"/>
          <p14:tracePt t="31603" x="4770438" y="5556250"/>
          <p14:tracePt t="31611" x="4759325" y="5556250"/>
          <p14:tracePt t="31619" x="4740275" y="5567363"/>
          <p14:tracePt t="31627" x="4729163" y="5567363"/>
          <p14:tracePt t="31634" x="4719638" y="5567363"/>
          <p14:tracePt t="31643" x="4710113" y="5567363"/>
          <p14:tracePt t="31651" x="4699000" y="5567363"/>
          <p14:tracePt t="31659" x="4689475" y="5576888"/>
          <p14:tracePt t="31667" x="4678363" y="5576888"/>
          <p14:tracePt t="31675" x="4668838" y="5576888"/>
          <p14:tracePt t="31683" x="4659313" y="5576888"/>
          <p14:tracePt t="31691" x="4648200" y="5588000"/>
          <p14:tracePt t="31707" x="4638675" y="5588000"/>
          <p14:tracePt t="31715" x="4618038" y="5597525"/>
          <p14:tracePt t="31725" x="4608513" y="5597525"/>
          <p14:tracePt t="31731" x="4587875" y="5597525"/>
          <p14:tracePt t="31739" x="4578350" y="5607050"/>
          <p14:tracePt t="31747" x="4568825" y="5618163"/>
          <p14:tracePt t="31755" x="4557713" y="5627688"/>
          <p14:tracePt t="31763" x="4548188" y="5627688"/>
          <p14:tracePt t="31772" x="4538663" y="5637213"/>
          <p14:tracePt t="31779" x="4538663" y="5648325"/>
          <p14:tracePt t="31787" x="4527550" y="5648325"/>
          <p14:tracePt t="31795" x="4518025" y="5657850"/>
          <p14:tracePt t="31803" x="4518025" y="5667375"/>
          <p14:tracePt t="31813" x="4508500" y="5678488"/>
          <p14:tracePt t="31819" x="4497388" y="5678488"/>
          <p14:tracePt t="31829" x="4497388" y="5688013"/>
          <p14:tracePt t="31845" x="4497388" y="5697538"/>
          <p14:tracePt t="31853" x="4497388" y="5708650"/>
          <p14:tracePt t="31861" x="4487863" y="5718175"/>
          <p14:tracePt t="31885" x="4487863" y="5727700"/>
          <p14:tracePt t="31901" x="4487863" y="5738813"/>
          <p14:tracePt t="31917" x="4487863" y="5748338"/>
          <p14:tracePt t="31925" x="4487863" y="5759450"/>
          <p14:tracePt t="31941" x="4497388" y="5759450"/>
          <p14:tracePt t="31949" x="4508500" y="5768975"/>
          <p14:tracePt t="31957" x="4527550" y="5768975"/>
          <p14:tracePt t="31964" x="4548188" y="5778500"/>
          <p14:tracePt t="31973" x="4557713" y="5778500"/>
          <p14:tracePt t="31981" x="4578350" y="5789613"/>
          <p14:tracePt t="31989" x="4598988" y="5789613"/>
          <p14:tracePt t="32006" x="4648200" y="5799138"/>
          <p14:tracePt t="32013" x="4659313" y="5799138"/>
          <p14:tracePt t="32020" x="4678363" y="5799138"/>
          <p14:tracePt t="32031" x="4699000" y="5799138"/>
          <p14:tracePt t="32041" x="4719638" y="5799138"/>
          <p14:tracePt t="32049" x="4749800" y="5799138"/>
          <p14:tracePt t="32057" x="4770438" y="5799138"/>
          <p14:tracePt t="32065" x="4789488" y="5799138"/>
          <p14:tracePt t="32073" x="4800600" y="5799138"/>
          <p14:tracePt t="32083" x="4830763" y="5799138"/>
          <p14:tracePt t="32089" x="4849813" y="5799138"/>
          <p14:tracePt t="32098" x="4881563" y="5799138"/>
          <p14:tracePt t="32105" x="4911725" y="5799138"/>
          <p14:tracePt t="32115" x="4930775" y="5799138"/>
          <p14:tracePt t="32120" x="4960938" y="5799138"/>
          <p14:tracePt t="32131" x="4981575" y="5799138"/>
          <p14:tracePt t="32139" x="5011738" y="5799138"/>
          <p14:tracePt t="32147" x="5041900" y="5799138"/>
          <p14:tracePt t="32155" x="5072063" y="5799138"/>
          <p14:tracePt t="32163" x="5102225" y="5799138"/>
          <p14:tracePt t="32170" x="5122863" y="5789613"/>
          <p14:tracePt t="32179" x="5132388" y="5789613"/>
          <p14:tracePt t="32186" x="5153025" y="5789613"/>
          <p14:tracePt t="32195" x="5162550" y="5778500"/>
          <p14:tracePt t="32203" x="5183188" y="5778500"/>
          <p14:tracePt t="32211" x="5192713" y="5778500"/>
          <p14:tracePt t="32220" x="5203825" y="5778500"/>
          <p14:tracePt t="32227" x="5213350" y="5778500"/>
          <p14:tracePt t="32236" x="5224463" y="5778500"/>
          <p14:tracePt t="32247" x="5243513" y="5778500"/>
          <p14:tracePt t="32255" x="5273675" y="5778500"/>
          <p14:tracePt t="32271" x="5284788" y="5778500"/>
          <p14:tracePt t="32279" x="5294313" y="5778500"/>
          <p14:tracePt t="32295" x="5303838" y="5778500"/>
          <p14:tracePt t="32311" x="5324475" y="5778500"/>
          <p14:tracePt t="32327" x="5345113" y="5778500"/>
          <p14:tracePt t="32336" x="5354638" y="5768975"/>
          <p14:tracePt t="32347" x="5364163" y="5768975"/>
          <p14:tracePt t="32355" x="5384800" y="5759450"/>
          <p14:tracePt t="32365" x="5395913" y="5759450"/>
          <p14:tracePt t="32371" x="5414963" y="5748338"/>
          <p14:tracePt t="32381" x="5435600" y="5748338"/>
          <p14:tracePt t="32389" x="5445125" y="5748338"/>
          <p14:tracePt t="32402" x="5456238" y="5748338"/>
          <p14:tracePt t="32407" x="5465763" y="5738813"/>
          <p14:tracePt t="32433" x="5475288" y="5738813"/>
          <p14:tracePt t="32458" x="5486400" y="5738813"/>
          <p14:tracePt t="32466" x="5486400" y="5727700"/>
          <p14:tracePt t="32474" x="5495925" y="5727700"/>
          <p14:tracePt t="32482" x="5505450" y="5727700"/>
          <p14:tracePt t="32490" x="5516563" y="5727700"/>
          <p14:tracePt t="32498" x="5535613" y="5727700"/>
          <p14:tracePt t="32529" x="5546725" y="5727700"/>
          <p14:tracePt t="32630" x="5546725" y="5718175"/>
          <p14:tracePt t="32688" x="5556250" y="5718175"/>
          <p14:tracePt t="32857" x="5556250" y="5708650"/>
          <p14:tracePt t="33230" x="5556250" y="5697538"/>
          <p14:tracePt t="34741" x="5546725" y="5708650"/>
          <p14:tracePt t="34748" x="5546725" y="5718175"/>
          <p14:tracePt t="34756" x="5526088" y="5718175"/>
          <p14:tracePt t="34764" x="5516563" y="5727700"/>
          <p14:tracePt t="34773" x="5505450" y="5738813"/>
          <p14:tracePt t="34780" x="5495925" y="5748338"/>
          <p14:tracePt t="34788" x="5486400" y="5759450"/>
          <p14:tracePt t="34796" x="5475288" y="5778500"/>
          <p14:tracePt t="34804" x="5456238" y="5789613"/>
          <p14:tracePt t="34812" x="5445125" y="5789613"/>
          <p14:tracePt t="34820" x="5426075" y="5799138"/>
          <p14:tracePt t="34836" x="5405438" y="5808663"/>
          <p14:tracePt t="34846" x="5405438" y="5819775"/>
          <p14:tracePt t="34856" x="5375275" y="5838825"/>
          <p14:tracePt t="34864" x="5354638" y="5859463"/>
          <p14:tracePt t="34873" x="5334000" y="5868988"/>
          <p14:tracePt t="34880" x="5303838" y="5889625"/>
          <p14:tracePt t="34889" x="5284788" y="5899150"/>
          <p14:tracePt t="34899" x="5254625" y="5919788"/>
          <p14:tracePt t="34906" x="5243513" y="5930900"/>
          <p14:tracePt t="34912" x="5213350" y="5940425"/>
          <p14:tracePt t="34923" x="5183188" y="5961063"/>
          <p14:tracePt t="34929" x="5153025" y="5980113"/>
          <p14:tracePt t="34939" x="5132388" y="5991225"/>
          <p14:tracePt t="34946" x="5102225" y="6000750"/>
          <p14:tracePt t="34954" x="5083175" y="6021388"/>
          <p14:tracePt t="34963" x="5062538" y="6030913"/>
          <p14:tracePt t="34970" x="5032375" y="6040438"/>
          <p14:tracePt t="34978" x="5002213" y="6051550"/>
          <p14:tracePt t="34986" x="4981575" y="6061075"/>
          <p14:tracePt t="34994" x="4951413" y="6070600"/>
          <p14:tracePt t="35002" x="4921250" y="6081713"/>
          <p14:tracePt t="35010" x="4891088" y="6081713"/>
          <p14:tracePt t="35018" x="4840288" y="6091238"/>
          <p14:tracePt t="35026" x="4779963" y="6102350"/>
          <p14:tracePt t="35034" x="4729163" y="6102350"/>
          <p14:tracePt t="35042" x="4629150" y="6102350"/>
          <p14:tracePt t="35050" x="4587875" y="6102350"/>
          <p14:tracePt t="35058" x="4518025" y="6102350"/>
          <p14:tracePt t="35066" x="4476750" y="6102350"/>
          <p14:tracePt t="35075" x="4416425" y="6102350"/>
          <p14:tracePt t="35082" x="4356100" y="6102350"/>
          <p14:tracePt t="35091" x="4316413" y="6102350"/>
          <p14:tracePt t="35098" x="4286250" y="6102350"/>
          <p14:tracePt t="35107" x="4256088" y="6102350"/>
          <p14:tracePt t="35114" x="4244975" y="6102350"/>
          <p14:tracePt t="35122" x="4235450" y="6102350"/>
          <p14:tracePt t="35130" x="4225925" y="6111875"/>
          <p14:tracePt t="35146" x="4214813" y="6111875"/>
          <p14:tracePt t="35185" x="4205288" y="6111875"/>
          <p14:tracePt t="35201" x="4184650" y="6111875"/>
          <p14:tracePt t="35208" x="4165600" y="6121400"/>
          <p14:tracePt t="35216" x="4144963" y="6121400"/>
          <p14:tracePt t="35224" x="4124325" y="6121400"/>
          <p14:tracePt t="35232" x="4114800" y="6121400"/>
          <p14:tracePt t="35240" x="4094163" y="6121400"/>
          <p14:tracePt t="35248" x="4084638" y="6132513"/>
          <p14:tracePt t="35256" x="4073525" y="6132513"/>
          <p14:tracePt t="35264" x="4064000" y="6132513"/>
          <p14:tracePt t="35354" x="4073525" y="6132513"/>
          <p14:tracePt t="35363" x="4084638" y="6132513"/>
          <p14:tracePt t="35372" x="4094163" y="6132513"/>
          <p14:tracePt t="35379" x="4103688" y="6132513"/>
          <p14:tracePt t="35387" x="4124325" y="6132513"/>
          <p14:tracePt t="35394" x="4144963" y="6132513"/>
          <p14:tracePt t="35402" x="4165600" y="6132513"/>
          <p14:tracePt t="35411" x="4195763" y="6132513"/>
          <p14:tracePt t="35422" x="4235450" y="6132513"/>
          <p14:tracePt t="35429" x="4265613" y="6132513"/>
          <p14:tracePt t="35438" x="4286250" y="6132513"/>
          <p14:tracePt t="35445" x="4325938" y="6132513"/>
          <p14:tracePt t="35455" x="4376738" y="6132513"/>
          <p14:tracePt t="35461" x="4406900" y="6132513"/>
          <p14:tracePt t="35471" x="4457700" y="6121400"/>
          <p14:tracePt t="35477" x="4487863" y="6121400"/>
          <p14:tracePt t="35488" x="4518025" y="6121400"/>
          <p14:tracePt t="35493" x="4548188" y="6121400"/>
          <p14:tracePt t="35504" x="4578350" y="6111875"/>
          <p14:tracePt t="35511" x="4608513" y="6111875"/>
          <p14:tracePt t="35523" x="4618038" y="6111875"/>
          <p14:tracePt t="35531" x="4629150" y="6102350"/>
          <p14:tracePt t="35539" x="4648200" y="6102350"/>
          <p14:tracePt t="35547" x="4668838" y="6102350"/>
          <p14:tracePt t="35555" x="4678363" y="6102350"/>
          <p14:tracePt t="35565" x="4699000" y="6102350"/>
          <p14:tracePt t="35575" x="4710113" y="6091238"/>
          <p14:tracePt t="35583" x="4740275" y="6091238"/>
          <p14:tracePt t="35591" x="4759325" y="6081713"/>
          <p14:tracePt t="35599" x="4770438" y="6081713"/>
          <p14:tracePt t="35608" x="4789488" y="6081713"/>
          <p14:tracePt t="35617" x="4810125" y="6081713"/>
          <p14:tracePt t="35623" x="4830763" y="6081713"/>
          <p14:tracePt t="35631" x="4860925" y="6081713"/>
          <p14:tracePt t="35638" x="4881563" y="6081713"/>
          <p14:tracePt t="35646" x="4921250" y="6081713"/>
          <p14:tracePt t="35654" x="4941888" y="6081713"/>
          <p14:tracePt t="35662" x="4972050" y="6081713"/>
          <p14:tracePt t="35670" x="5002213" y="6081713"/>
          <p14:tracePt t="35678" x="5032375" y="6081713"/>
          <p14:tracePt t="35686" x="5041900" y="6081713"/>
          <p14:tracePt t="35694" x="5062538" y="6070600"/>
          <p14:tracePt t="35702" x="5072063" y="6070600"/>
          <p14:tracePt t="35710" x="5083175" y="6070600"/>
          <p14:tracePt t="35719" x="5092700" y="6070600"/>
          <p14:tracePt t="35780" x="5102225" y="6070600"/>
          <p14:tracePt t="35788" x="5113338" y="6070600"/>
          <p14:tracePt t="35796" x="5122863" y="6070600"/>
          <p14:tracePt t="35804" x="5132388" y="6070600"/>
          <p14:tracePt t="35812" x="5143500" y="6070600"/>
          <p14:tracePt t="35820" x="5153025" y="6061075"/>
          <p14:tracePt t="35828" x="5162550" y="6061075"/>
          <p14:tracePt t="35836" x="5173663" y="6061075"/>
          <p14:tracePt t="35844" x="5183188" y="6061075"/>
          <p14:tracePt t="35871" x="5192713" y="6061075"/>
          <p14:tracePt t="35881" x="5203825" y="6061075"/>
          <p14:tracePt t="35897" x="5213350" y="6061075"/>
          <p14:tracePt t="35904" x="5224463" y="6061075"/>
          <p14:tracePt t="35922" x="5233988" y="6061075"/>
          <p14:tracePt t="35932" x="5243513" y="6061075"/>
          <p14:tracePt t="35940" x="5254625" y="6061075"/>
          <p14:tracePt t="35948" x="5264150" y="6061075"/>
          <p14:tracePt t="35964" x="5264150" y="6070600"/>
          <p14:tracePt t="35972" x="5273675" y="6070600"/>
          <p14:tracePt t="36192" x="5273675" y="6061075"/>
          <p14:tracePt t="37680" x="5264150" y="6061075"/>
          <p14:tracePt t="37688" x="5264150" y="6070600"/>
          <p14:tracePt t="37720" x="5254625" y="6081713"/>
          <p14:tracePt t="37746" x="5243513" y="6081713"/>
          <p14:tracePt t="37762" x="5233988" y="6081713"/>
          <p14:tracePt t="37777" x="5224463" y="6091238"/>
          <p14:tracePt t="37786" x="5213350" y="6091238"/>
          <p14:tracePt t="37794" x="5192713" y="6091238"/>
          <p14:tracePt t="37802" x="5162550" y="6102350"/>
          <p14:tracePt t="37810" x="5132388" y="6102350"/>
          <p14:tracePt t="37818" x="5092700" y="6102350"/>
          <p14:tracePt t="37826" x="5062538" y="6102350"/>
          <p14:tracePt t="37834" x="4930775" y="6102350"/>
          <p14:tracePt t="37842" x="4800600" y="6081713"/>
          <p14:tracePt t="37850" x="4629150" y="6070600"/>
          <p14:tracePt t="37857" x="4487863" y="6040438"/>
          <p14:tracePt t="37868" x="4305300" y="6010275"/>
          <p14:tracePt t="37878" x="4133850" y="5980113"/>
          <p14:tracePt t="37886" x="3952875" y="5930900"/>
          <p14:tracePt t="37894" x="3802063" y="5899150"/>
          <p14:tracePt t="37902" x="3690938" y="5859463"/>
          <p14:tracePt t="37910" x="3570288" y="5808663"/>
          <p14:tracePt t="37918" x="3387725" y="5727700"/>
          <p14:tracePt t="37926" x="3308350" y="5708650"/>
          <p14:tracePt t="37934" x="3155950" y="5627688"/>
          <p14:tracePt t="37942" x="3035300" y="5567363"/>
          <p14:tracePt t="37950" x="2914650" y="5476875"/>
          <p14:tracePt t="37958" x="2813050" y="5416550"/>
          <p14:tracePt t="37966" x="2692400" y="5335588"/>
          <p14:tracePt t="37973" x="2481263" y="5213350"/>
          <p14:tracePt t="37982" x="2379663" y="5164138"/>
          <p14:tracePt t="37990" x="2238375" y="5062538"/>
          <p14:tracePt t="37998" x="1976438" y="4932363"/>
          <p14:tracePt t="38008" x="1876425" y="4860925"/>
          <p14:tracePt t="38016" x="1633538" y="4710113"/>
          <p14:tracePt t="38023" x="1533525" y="4638675"/>
          <p14:tracePt t="38032" x="1422400" y="4548188"/>
          <p14:tracePt t="38040" x="1341438" y="4478338"/>
          <p14:tracePt t="38048" x="1230313" y="4337050"/>
          <p14:tracePt t="38057" x="1169988" y="4265613"/>
          <p14:tracePt t="38064" x="1139825" y="4216400"/>
          <p14:tracePt t="38072" x="1098550" y="4175125"/>
          <p14:tracePt t="38080" x="1079500" y="4105275"/>
          <p14:tracePt t="38088" x="1049338" y="4075113"/>
          <p14:tracePt t="38096" x="1028700" y="4003675"/>
          <p14:tracePt t="38104" x="1019175" y="3983038"/>
          <p14:tracePt t="38112" x="998538" y="3903663"/>
          <p14:tracePt t="38120" x="947738" y="3792538"/>
          <p14:tracePt t="38128" x="908050" y="3670300"/>
          <p14:tracePt t="38136" x="877888" y="3570288"/>
          <p14:tracePt t="38144" x="847725" y="3489325"/>
          <p14:tracePt t="38152" x="817563" y="3368675"/>
          <p14:tracePt t="38160" x="776288" y="3287713"/>
          <p14:tracePt t="38168" x="736600" y="3167063"/>
          <p14:tracePt t="38176" x="685800" y="3055938"/>
          <p14:tracePt t="38184" x="676275" y="3005138"/>
          <p14:tracePt t="38192" x="646113" y="2874963"/>
          <p14:tracePt t="38200" x="625475" y="2794000"/>
          <p14:tracePt t="38208" x="604838" y="2733675"/>
          <p14:tracePt t="38216" x="604838" y="2703513"/>
          <p14:tracePt t="38226" x="595313" y="2641600"/>
          <p14:tracePt t="38232" x="584200" y="2562225"/>
          <p14:tracePt t="38240" x="574675" y="2501900"/>
          <p14:tracePt t="38248" x="574675" y="2460625"/>
          <p14:tracePt t="38256" x="565150" y="2370138"/>
          <p14:tracePt t="38264" x="544513" y="2289175"/>
          <p14:tracePt t="38272" x="534988" y="2208213"/>
          <p14:tracePt t="38280" x="523875" y="2117725"/>
          <p14:tracePt t="38290" x="493713" y="2017713"/>
          <p14:tracePt t="38296" x="463550" y="1865313"/>
          <p14:tracePt t="38305" x="433388" y="1765300"/>
          <p14:tracePt t="38312" x="403225" y="1663700"/>
          <p14:tracePt t="38322" x="363538" y="1563688"/>
          <p14:tracePt t="38330" x="303213" y="1392238"/>
          <p14:tracePt t="38339" x="273050" y="1331913"/>
          <p14:tracePt t="38346" x="211138" y="1149350"/>
          <p14:tracePt t="38354" x="161925" y="1038225"/>
          <p14:tracePt t="38362" x="120650" y="947738"/>
          <p14:tracePt t="38370" x="60325" y="836613"/>
          <p14:tracePt t="38380" x="39688" y="766763"/>
          <p14:tracePt t="38390" x="9525" y="70643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8.3.5 </a:t>
            </a:r>
            <a:r>
              <a:rPr lang="ko-KR" altLang="en-US" dirty="0"/>
              <a:t>적대적 예제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3459308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10"/>
              <a:defRPr/>
            </a:pPr>
            <a:r>
              <a:rPr lang="ko-KR" altLang="en-US" dirty="0"/>
              <a:t>역전파를 마치고 나면 </a:t>
            </a:r>
            <a:r>
              <a:rPr lang="en-US" altLang="ko-KR" dirty="0" err="1"/>
              <a:t>img_tensor</a:t>
            </a:r>
            <a:r>
              <a:rPr lang="en-US" altLang="ko-KR" dirty="0"/>
              <a:t> </a:t>
            </a:r>
            <a:r>
              <a:rPr lang="ko-KR" altLang="en-US" dirty="0" err="1"/>
              <a:t>텐서의</a:t>
            </a:r>
            <a:r>
              <a:rPr lang="ko-KR" altLang="en-US" dirty="0"/>
              <a:t> </a:t>
            </a:r>
            <a:r>
              <a:rPr lang="en-US" altLang="ko-KR" dirty="0" err="1"/>
              <a:t>grad.data</a:t>
            </a:r>
            <a:r>
              <a:rPr lang="en-US" altLang="ko-KR" dirty="0"/>
              <a:t> </a:t>
            </a:r>
            <a:r>
              <a:rPr lang="ko-KR" altLang="en-US" dirty="0"/>
              <a:t>변수에 입력 이미지의 기울기가 저장됩니다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이것을 추출하고 앞서 정의한 </a:t>
            </a:r>
            <a:r>
              <a:rPr lang="en-US" altLang="ko-KR" dirty="0" err="1"/>
              <a:t>fgsm_attack</a:t>
            </a:r>
            <a:r>
              <a:rPr lang="en-US" altLang="ko-KR" dirty="0"/>
              <a:t>() </a:t>
            </a:r>
            <a:r>
              <a:rPr lang="ko-KR" altLang="en-US" dirty="0"/>
              <a:t>함수를 호출합니다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여기서는 </a:t>
            </a:r>
            <a:r>
              <a:rPr lang="ko-KR" altLang="en-US" dirty="0" err="1"/>
              <a:t>앱실론을</a:t>
            </a:r>
            <a:r>
              <a:rPr lang="ko-KR" altLang="en-US" dirty="0"/>
              <a:t> </a:t>
            </a:r>
            <a:r>
              <a:rPr lang="en-US" altLang="ko-KR" dirty="0"/>
              <a:t>0.03</a:t>
            </a:r>
            <a:r>
              <a:rPr lang="ko-KR" altLang="en-US" dirty="0"/>
              <a:t>으로 지정했습니다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앱실론은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어느 값이라도 괜찮으니 여러 가지 </a:t>
            </a:r>
            <a:r>
              <a:rPr lang="ko-KR" altLang="en-US" dirty="0" err="1"/>
              <a:t>앱실론</a:t>
            </a:r>
            <a:r>
              <a:rPr lang="ko-KR" altLang="en-US" dirty="0"/>
              <a:t> 값으로 실험해보는 것을 추천합니다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이렇게 만들어진 적대적 예제를 다시 모델에 통과시켜 예측이 빗나가는지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E7B78-2A45-425C-85D5-E0C8B14EA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213" y="3562804"/>
            <a:ext cx="5967574" cy="2348398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EE35278A-C087-4EF8-B7FC-70490B9B66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14971"/>
      </p:ext>
    </p:extLst>
  </p:cSld>
  <p:clrMapOvr>
    <a:masterClrMapping/>
  </p:clrMapOvr>
  <p:transition advTm="480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6" x="2298700" y="1573213"/>
          <p14:tracePt t="624" x="2279650" y="1563688"/>
          <p14:tracePt t="632" x="2259013" y="1552575"/>
          <p14:tracePt t="640" x="2228850" y="1533525"/>
          <p14:tracePt t="652" x="2208213" y="1522413"/>
          <p14:tracePt t="658" x="2187575" y="1522413"/>
          <p14:tracePt t="665" x="2157413" y="1512888"/>
          <p14:tracePt t="674" x="2147888" y="1503363"/>
          <p14:tracePt t="682" x="2138363" y="1503363"/>
          <p14:tracePt t="698" x="2127250" y="1492250"/>
          <p14:tracePt t="713" x="2117725" y="1492250"/>
          <p14:tracePt t="763" x="2108200" y="1482725"/>
          <p14:tracePt t="887" x="2097088" y="1482725"/>
          <p14:tracePt t="972" x="2087563" y="1482725"/>
          <p14:tracePt t="988" x="2078038" y="1482725"/>
          <p14:tracePt t="1012" x="2066925" y="1482725"/>
          <p14:tracePt t="1068" x="2057400" y="1482725"/>
          <p14:tracePt t="1108" x="2047875" y="1482725"/>
          <p14:tracePt t="1118" x="2047875" y="1492250"/>
          <p14:tracePt t="1140" x="2036763" y="1492250"/>
          <p14:tracePt t="1148" x="2036763" y="1503363"/>
          <p14:tracePt t="1172" x="2027238" y="1503363"/>
          <p14:tracePt t="1180" x="2027238" y="1512888"/>
          <p14:tracePt t="1204" x="2016125" y="1512888"/>
          <p14:tracePt t="1214" x="2016125" y="1522413"/>
          <p14:tracePt t="1228" x="2006600" y="1522413"/>
          <p14:tracePt t="1254" x="1997075" y="1522413"/>
          <p14:tracePt t="1262" x="1997075" y="1533525"/>
          <p14:tracePt t="1270" x="1985963" y="1533525"/>
          <p14:tracePt t="1278" x="1985963" y="1543050"/>
          <p14:tracePt t="1286" x="1985963" y="1552575"/>
          <p14:tracePt t="1294" x="1976438" y="1552575"/>
          <p14:tracePt t="1302" x="1966913" y="1563688"/>
          <p14:tracePt t="1310" x="1955800" y="1563688"/>
          <p14:tracePt t="1318" x="1946275" y="1573213"/>
          <p14:tracePt t="1326" x="1946275" y="1582738"/>
          <p14:tracePt t="1342" x="1936750" y="1582738"/>
          <p14:tracePt t="1350" x="1925638" y="1593850"/>
          <p14:tracePt t="1366" x="1916113" y="1593850"/>
          <p14:tracePt t="1382" x="1906588" y="1593850"/>
          <p14:tracePt t="1423" x="1895475" y="1593850"/>
          <p14:tracePt t="1449" x="1885950" y="1593850"/>
          <p14:tracePt t="1465" x="1876425" y="1593850"/>
          <p14:tracePt t="1481" x="1865313" y="1593850"/>
          <p14:tracePt t="1535" x="1855788" y="1593850"/>
          <p14:tracePt t="1551" x="1844675" y="1593850"/>
          <p14:tracePt t="1567" x="1835150" y="1593850"/>
          <p14:tracePt t="1577" x="1825625" y="1593850"/>
          <p14:tracePt t="1595" x="1814513" y="1593850"/>
          <p14:tracePt t="1603" x="1804988" y="1593850"/>
          <p14:tracePt t="1611" x="1795463" y="1593850"/>
          <p14:tracePt t="1619" x="1784350" y="1593850"/>
          <p14:tracePt t="1635" x="1765300" y="1593850"/>
          <p14:tracePt t="1643" x="1744663" y="1593850"/>
          <p14:tracePt t="1651" x="1735138" y="1593850"/>
          <p14:tracePt t="1659" x="1724025" y="1582738"/>
          <p14:tracePt t="1667" x="1714500" y="1582738"/>
          <p14:tracePt t="1675" x="1704975" y="1582738"/>
          <p14:tracePt t="1683" x="1693863" y="1582738"/>
          <p14:tracePt t="1691" x="1684338" y="1573213"/>
          <p14:tracePt t="1707" x="1673225" y="1573213"/>
          <p14:tracePt t="1715" x="1673225" y="1563688"/>
          <p14:tracePt t="1723" x="1663700" y="1563688"/>
          <p14:tracePt t="1731" x="1654175" y="1563688"/>
          <p14:tracePt t="1747" x="1643063" y="1563688"/>
          <p14:tracePt t="1773" x="1633538" y="1563688"/>
          <p14:tracePt t="1781" x="1633538" y="1552575"/>
          <p14:tracePt t="1789" x="1624013" y="1552575"/>
          <p14:tracePt t="1805" x="1612900" y="1552575"/>
          <p14:tracePt t="1813" x="1612900" y="1543050"/>
          <p14:tracePt t="1829" x="1603375" y="1543050"/>
          <p14:tracePt t="1889" x="1593850" y="1543050"/>
          <p14:tracePt t="1913" x="1582738" y="1543050"/>
          <p14:tracePt t="2131" x="1603375" y="1543050"/>
          <p14:tracePt t="2139" x="1612900" y="1543050"/>
          <p14:tracePt t="2147" x="1643063" y="1543050"/>
          <p14:tracePt t="2155" x="1693863" y="1543050"/>
          <p14:tracePt t="2163" x="1765300" y="1543050"/>
          <p14:tracePt t="2171" x="1865313" y="1543050"/>
          <p14:tracePt t="2179" x="1936750" y="1543050"/>
          <p14:tracePt t="2187" x="1997075" y="1543050"/>
          <p14:tracePt t="2195" x="2108200" y="1543050"/>
          <p14:tracePt t="2203" x="2208213" y="1543050"/>
          <p14:tracePt t="2211" x="2298700" y="1543050"/>
          <p14:tracePt t="2220" x="2430463" y="1543050"/>
          <p14:tracePt t="2227" x="2511425" y="1543050"/>
          <p14:tracePt t="2235" x="2571750" y="1543050"/>
          <p14:tracePt t="2243" x="2611438" y="1543050"/>
          <p14:tracePt t="2251" x="2652713" y="1543050"/>
          <p14:tracePt t="2259" x="2692400" y="1543050"/>
          <p14:tracePt t="2267" x="2722563" y="1543050"/>
          <p14:tracePt t="2276" x="2763838" y="1552575"/>
          <p14:tracePt t="2283" x="2794000" y="1563688"/>
          <p14:tracePt t="2291" x="2843213" y="1563688"/>
          <p14:tracePt t="2299" x="2873375" y="1563688"/>
          <p14:tracePt t="2307" x="2903538" y="1563688"/>
          <p14:tracePt t="2315" x="2935288" y="1563688"/>
          <p14:tracePt t="2323" x="2965450" y="1563688"/>
          <p14:tracePt t="2333" x="3005138" y="1563688"/>
          <p14:tracePt t="2339" x="3035300" y="1563688"/>
          <p14:tracePt t="2349" x="3065463" y="1563688"/>
          <p14:tracePt t="2355" x="3106738" y="1563688"/>
          <p14:tracePt t="2365" x="3125788" y="1563688"/>
          <p14:tracePt t="2373" x="3146425" y="1552575"/>
          <p14:tracePt t="2381" x="3155950" y="1552575"/>
          <p14:tracePt t="2477" x="3167063" y="1552575"/>
          <p14:tracePt t="2607" x="3167063" y="1543050"/>
          <p14:tracePt t="2815" x="3176588" y="1543050"/>
          <p14:tracePt t="2823" x="3186113" y="1543050"/>
          <p14:tracePt t="2831" x="3197225" y="1543050"/>
          <p14:tracePt t="2839" x="3216275" y="1543050"/>
          <p14:tracePt t="2847" x="3246438" y="1543050"/>
          <p14:tracePt t="2857" x="3278188" y="1543050"/>
          <p14:tracePt t="2863" x="3317875" y="1543050"/>
          <p14:tracePt t="2871" x="3368675" y="1543050"/>
          <p14:tracePt t="2879" x="3408363" y="1543050"/>
          <p14:tracePt t="2887" x="3459163" y="1543050"/>
          <p14:tracePt t="2895" x="3509963" y="1543050"/>
          <p14:tracePt t="2903" x="3540125" y="1543050"/>
          <p14:tracePt t="2913" x="3570288" y="1543050"/>
          <p14:tracePt t="2921" x="3609975" y="1543050"/>
          <p14:tracePt t="2929" x="3640138" y="1543050"/>
          <p14:tracePt t="2937" x="3681413" y="1543050"/>
          <p14:tracePt t="2945" x="3711575" y="1543050"/>
          <p14:tracePt t="2953" x="3741738" y="1543050"/>
          <p14:tracePt t="2961" x="3802063" y="1543050"/>
          <p14:tracePt t="2969" x="3832225" y="1543050"/>
          <p14:tracePt t="2977" x="3862388" y="1543050"/>
          <p14:tracePt t="2989" x="3871913" y="1543050"/>
          <p14:tracePt t="2993" x="3922713" y="1543050"/>
          <p14:tracePt t="3001" x="3962400" y="1543050"/>
          <p14:tracePt t="3009" x="3983038" y="1543050"/>
          <p14:tracePt t="3277" x="3994150" y="1543050"/>
          <p14:tracePt t="3285" x="4013200" y="1543050"/>
          <p14:tracePt t="3292" x="4043363" y="1543050"/>
          <p14:tracePt t="3300" x="4084638" y="1552575"/>
          <p14:tracePt t="3308" x="4133850" y="1563688"/>
          <p14:tracePt t="3316" x="4205288" y="1563688"/>
          <p14:tracePt t="3323" x="4286250" y="1582738"/>
          <p14:tracePt t="3331" x="4416425" y="1593850"/>
          <p14:tracePt t="3340" x="4476750" y="1603375"/>
          <p14:tracePt t="3348" x="4578350" y="1603375"/>
          <p14:tracePt t="3355" x="4710113" y="1603375"/>
          <p14:tracePt t="3363" x="4800600" y="1603375"/>
          <p14:tracePt t="3372" x="4840288" y="1603375"/>
          <p14:tracePt t="3380" x="4941888" y="1603375"/>
          <p14:tracePt t="3388" x="4991100" y="1603375"/>
          <p14:tracePt t="3396" x="5032375" y="1603375"/>
          <p14:tracePt t="3404" x="5083175" y="1603375"/>
          <p14:tracePt t="3411" x="5132388" y="1603375"/>
          <p14:tracePt t="3421" x="5162550" y="1603375"/>
          <p14:tracePt t="3427" x="5173663" y="1603375"/>
          <p14:tracePt t="3436" x="5192713" y="1603375"/>
          <p14:tracePt t="3443" x="5203825" y="1603375"/>
          <p14:tracePt t="3451" x="5213350" y="1603375"/>
          <p14:tracePt t="3459" x="5224463" y="1603375"/>
          <p14:tracePt t="3475" x="5233988" y="1603375"/>
          <p14:tracePt t="3493" x="5243513" y="1603375"/>
          <p14:tracePt t="4165" x="5254625" y="1603375"/>
          <p14:tracePt t="4172" x="5273675" y="1603375"/>
          <p14:tracePt t="4179" x="5324475" y="1603375"/>
          <p14:tracePt t="4187" x="5405438" y="1573213"/>
          <p14:tracePt t="4195" x="5526088" y="1563688"/>
          <p14:tracePt t="4201" x="5627688" y="1543050"/>
          <p14:tracePt t="4209" x="5667375" y="1543050"/>
          <p14:tracePt t="4216" x="5748338" y="1533525"/>
          <p14:tracePt t="4225" x="5868988" y="1533525"/>
          <p14:tracePt t="4233" x="5940425" y="1533525"/>
          <p14:tracePt t="4241" x="6000750" y="1533525"/>
          <p14:tracePt t="4250" x="6040438" y="1533525"/>
          <p14:tracePt t="4257" x="6070600" y="1533525"/>
          <p14:tracePt t="4266" x="6100763" y="1533525"/>
          <p14:tracePt t="4273" x="6111875" y="1533525"/>
          <p14:tracePt t="4281" x="6121400" y="1533525"/>
          <p14:tracePt t="4291" x="6130925" y="1533525"/>
          <p14:tracePt t="4305" x="6130925" y="1522413"/>
          <p14:tracePt t="4371" x="6142038" y="1522413"/>
          <p14:tracePt t="4420" x="6151563" y="1522413"/>
          <p14:tracePt t="4451" x="6161088" y="1522413"/>
          <p14:tracePt t="4459" x="6172200" y="1522413"/>
          <p14:tracePt t="4467" x="6191250" y="1522413"/>
          <p14:tracePt t="4475" x="6221413" y="1522413"/>
          <p14:tracePt t="4483" x="6242050" y="1522413"/>
          <p14:tracePt t="4491" x="6272213" y="1522413"/>
          <p14:tracePt t="4498" x="6302375" y="1522413"/>
          <p14:tracePt t="4507" x="6313488" y="1522413"/>
          <p14:tracePt t="4514" x="6362700" y="1522413"/>
          <p14:tracePt t="4523" x="6392863" y="1533525"/>
          <p14:tracePt t="4531" x="6434138" y="1543050"/>
          <p14:tracePt t="4539" x="6454775" y="1543050"/>
          <p14:tracePt t="4548" x="6484938" y="1552575"/>
          <p14:tracePt t="4555" x="6524625" y="1552575"/>
          <p14:tracePt t="4562" x="6554788" y="1563688"/>
          <p14:tracePt t="4571" x="6584950" y="1563688"/>
          <p14:tracePt t="4581" x="6615113" y="1563688"/>
          <p14:tracePt t="4587" x="6645275" y="1563688"/>
          <p14:tracePt t="4597" x="6675438" y="1573213"/>
          <p14:tracePt t="4607" x="6686550" y="1573213"/>
          <p14:tracePt t="4617" x="6716713" y="1573213"/>
          <p14:tracePt t="4623" x="6735763" y="1573213"/>
          <p14:tracePt t="4639" x="6746875" y="1573213"/>
          <p14:tracePt t="4649" x="6756400" y="1573213"/>
          <p14:tracePt t="4664" x="6765925" y="1573213"/>
          <p14:tracePt t="4680" x="6777038" y="1573213"/>
          <p14:tracePt t="4975" x="6786563" y="1573213"/>
          <p14:tracePt t="4983" x="6796088" y="1573213"/>
          <p14:tracePt t="4991" x="6807200" y="1573213"/>
          <p14:tracePt t="4999" x="6827838" y="1573213"/>
          <p14:tracePt t="5007" x="6846888" y="1573213"/>
          <p14:tracePt t="5015" x="6877050" y="1573213"/>
          <p14:tracePt t="5023" x="6897688" y="1573213"/>
          <p14:tracePt t="5031" x="6927850" y="1573213"/>
          <p14:tracePt t="5039" x="6967538" y="1573213"/>
          <p14:tracePt t="5047" x="6999288" y="1573213"/>
          <p14:tracePt t="5055" x="7008813" y="1573213"/>
          <p14:tracePt t="5063" x="7029450" y="1573213"/>
          <p14:tracePt t="5071" x="7038975" y="1563688"/>
          <p14:tracePt t="5233" x="7048500" y="1563688"/>
          <p14:tracePt t="5363" x="7059613" y="1563688"/>
          <p14:tracePt t="5386" x="7069138" y="1563688"/>
          <p14:tracePt t="5410" x="7078663" y="1563688"/>
          <p14:tracePt t="5426" x="7099300" y="1563688"/>
          <p14:tracePt t="5434" x="7108825" y="1563688"/>
          <p14:tracePt t="5442" x="7119938" y="1563688"/>
          <p14:tracePt t="5450" x="7138988" y="1563688"/>
          <p14:tracePt t="5461" x="7170738" y="1563688"/>
          <p14:tracePt t="5469" x="7200900" y="1563688"/>
          <p14:tracePt t="5479" x="7231063" y="1563688"/>
          <p14:tracePt t="5486" x="7261225" y="1573213"/>
          <p14:tracePt t="5495" x="7310438" y="1582738"/>
          <p14:tracePt t="5503" x="7372350" y="1593850"/>
          <p14:tracePt t="5510" x="7402513" y="1603375"/>
          <p14:tracePt t="5519" x="7412038" y="1603375"/>
          <p14:tracePt t="5535" x="7421563" y="1603375"/>
          <p14:tracePt t="5543" x="7432675" y="1603375"/>
          <p14:tracePt t="5559" x="7442200" y="1603375"/>
          <p14:tracePt t="5567" x="7451725" y="1603375"/>
          <p14:tracePt t="5591" x="7462838" y="1603375"/>
          <p14:tracePt t="5599" x="7472363" y="1603375"/>
          <p14:tracePt t="5606" x="7493000" y="1603375"/>
          <p14:tracePt t="5615" x="7513638" y="1603375"/>
          <p14:tracePt t="5622" x="7523163" y="1603375"/>
          <p14:tracePt t="5631" x="7543800" y="1603375"/>
          <p14:tracePt t="5638" x="7562850" y="1603375"/>
          <p14:tracePt t="5647" x="7583488" y="1603375"/>
          <p14:tracePt t="5654" x="7604125" y="1603375"/>
          <p14:tracePt t="5662" x="7634288" y="1603375"/>
          <p14:tracePt t="5673" x="7643813" y="1603375"/>
          <p14:tracePt t="5678" x="7653338" y="1603375"/>
          <p14:tracePt t="5687" x="7673975" y="1603375"/>
          <p14:tracePt t="5695" x="7694613" y="1603375"/>
          <p14:tracePt t="5705" x="7715250" y="1593850"/>
          <p14:tracePt t="5711" x="7745413" y="1593850"/>
          <p14:tracePt t="5727" x="7764463" y="1593850"/>
          <p14:tracePt t="5737" x="7785100" y="1582738"/>
          <p14:tracePt t="5742" x="7794625" y="1573213"/>
          <p14:tracePt t="5752" x="7815263" y="1573213"/>
          <p14:tracePt t="5768" x="7824788" y="1573213"/>
          <p14:tracePt t="5777" x="7835900" y="1573213"/>
          <p14:tracePt t="5813" x="7845425" y="1573213"/>
          <p14:tracePt t="5837" x="7854950" y="1573213"/>
          <p14:tracePt t="5845" x="7866063" y="1573213"/>
          <p14:tracePt t="5853" x="7875588" y="1573213"/>
          <p14:tracePt t="5868" x="7886700" y="1573213"/>
          <p14:tracePt t="5893" x="7896225" y="1573213"/>
          <p14:tracePt t="5917" x="7905750" y="1573213"/>
          <p14:tracePt t="5941" x="7916863" y="1573213"/>
          <p14:tracePt t="6031" x="7926388" y="1573213"/>
          <p14:tracePt t="6071" x="7935913" y="1573213"/>
          <p14:tracePt t="6087" x="7947025" y="1573213"/>
          <p14:tracePt t="6094" x="7956550" y="1573213"/>
          <p14:tracePt t="6103" x="7966075" y="1573213"/>
          <p14:tracePt t="6111" x="7977188" y="1573213"/>
          <p14:tracePt t="6118" x="8007350" y="1573213"/>
          <p14:tracePt t="6126" x="8037513" y="1573213"/>
          <p14:tracePt t="6134" x="8067675" y="1573213"/>
          <p14:tracePt t="6143" x="8097838" y="1573213"/>
          <p14:tracePt t="6150" x="8118475" y="1573213"/>
          <p14:tracePt t="6159" x="8148638" y="1573213"/>
          <p14:tracePt t="6166" x="8178800" y="1573213"/>
          <p14:tracePt t="6174" x="8208963" y="1573213"/>
          <p14:tracePt t="6184" x="8248650" y="1573213"/>
          <p14:tracePt t="6190" x="8289925" y="1573213"/>
          <p14:tracePt t="6198" x="8320088" y="1573213"/>
          <p14:tracePt t="6206" x="8350250" y="1573213"/>
          <p14:tracePt t="6214" x="8389938" y="1573213"/>
          <p14:tracePt t="6223" x="8420100" y="1573213"/>
          <p14:tracePt t="6230" x="8431213" y="1573213"/>
          <p14:tracePt t="6240" x="8440738" y="1573213"/>
          <p14:tracePt t="6246" x="8450263" y="1573213"/>
          <p14:tracePt t="6256" x="8461375" y="1573213"/>
          <p14:tracePt t="6278" x="8470900" y="1573213"/>
          <p14:tracePt t="6302" x="8480425" y="1573213"/>
          <p14:tracePt t="6312" x="8491538" y="1573213"/>
          <p14:tracePt t="6320" x="8501063" y="1573213"/>
          <p14:tracePt t="6328" x="8510588" y="1573213"/>
          <p14:tracePt t="6338" x="8521700" y="1573213"/>
          <p14:tracePt t="6348" x="8540750" y="1573213"/>
          <p14:tracePt t="6357" x="8551863" y="1573213"/>
          <p14:tracePt t="6364" x="8561388" y="1573213"/>
          <p14:tracePt t="6372" x="8582025" y="1563688"/>
          <p14:tracePt t="6380" x="8612188" y="1563688"/>
          <p14:tracePt t="6388" x="8642350" y="1552575"/>
          <p14:tracePt t="6397" x="8693150" y="1543050"/>
          <p14:tracePt t="6405" x="8723313" y="1543050"/>
          <p14:tracePt t="6413" x="8732838" y="1543050"/>
          <p14:tracePt t="6422" x="8783638" y="1533525"/>
          <p14:tracePt t="6429" x="8813800" y="1533525"/>
          <p14:tracePt t="6436" x="8834438" y="1522413"/>
          <p14:tracePt t="6444" x="8843963" y="1522413"/>
          <p14:tracePt t="6452" x="8853488" y="1522413"/>
          <p14:tracePt t="6460" x="8864600" y="1522413"/>
          <p14:tracePt t="6485" x="8874125" y="1522413"/>
          <p14:tracePt t="6700" x="8883650" y="1522413"/>
          <p14:tracePt t="6724" x="8894763" y="1522413"/>
          <p14:tracePt t="6733" x="8904288" y="1522413"/>
          <p14:tracePt t="6740" x="8924925" y="1533525"/>
          <p14:tracePt t="6750" x="8955088" y="1533525"/>
          <p14:tracePt t="6754" x="8985250" y="1543050"/>
          <p14:tracePt t="6762" x="9015413" y="1543050"/>
          <p14:tracePt t="6770" x="9055100" y="1552575"/>
          <p14:tracePt t="6779" x="9085263" y="1552575"/>
          <p14:tracePt t="6786" x="9147175" y="1552575"/>
          <p14:tracePt t="6794" x="9186863" y="1552575"/>
          <p14:tracePt t="6803" x="9226550" y="1552575"/>
          <p14:tracePt t="6811" x="9318625" y="1552575"/>
          <p14:tracePt t="6820" x="9388475" y="1552575"/>
          <p14:tracePt t="6827" x="9469438" y="1543050"/>
          <p14:tracePt t="6836" x="9620250" y="1522413"/>
          <p14:tracePt t="6842" x="9721850" y="1512888"/>
          <p14:tracePt t="6853" x="9852025" y="1482725"/>
          <p14:tracePt t="6858" x="9932988" y="1462088"/>
          <p14:tracePt t="6869" x="10034588" y="1441450"/>
          <p14:tracePt t="6875" x="10094913" y="1441450"/>
          <p14:tracePt t="6884" x="10125075" y="1431925"/>
          <p14:tracePt t="6893" x="10155238" y="1431925"/>
          <p14:tracePt t="6900" x="10175875" y="1422400"/>
          <p14:tracePt t="6916" x="10185400" y="1422400"/>
          <p14:tracePt t="7531" x="10194925" y="1422400"/>
          <p14:tracePt t="7539" x="10206038" y="1431925"/>
          <p14:tracePt t="7550" x="10215563" y="1441450"/>
          <p14:tracePt t="7554" x="10225088" y="1441450"/>
          <p14:tracePt t="7562" x="10225088" y="1452563"/>
          <p14:tracePt t="7585" x="10236200" y="1452563"/>
          <p14:tracePt t="7618" x="10245725" y="1452563"/>
          <p14:tracePt t="7952" x="10245725" y="1462088"/>
          <p14:tracePt t="7992" x="10245725" y="1473200"/>
          <p14:tracePt t="8040" x="10245725" y="1482725"/>
          <p14:tracePt t="8177" x="10225088" y="1482725"/>
          <p14:tracePt t="8185" x="10215563" y="1482725"/>
          <p14:tracePt t="8193" x="10164763" y="1473200"/>
          <p14:tracePt t="8202" x="10125075" y="1452563"/>
          <p14:tracePt t="8209" x="10074275" y="1431925"/>
          <p14:tracePt t="8218" x="9993313" y="1411288"/>
          <p14:tracePt t="8225" x="9912350" y="1392238"/>
          <p14:tracePt t="8233" x="9863138" y="1392238"/>
          <p14:tracePt t="8241" x="9782175" y="1392238"/>
          <p14:tracePt t="8251" x="9671050" y="1381125"/>
          <p14:tracePt t="8257" x="9550400" y="1381125"/>
          <p14:tracePt t="8267" x="9499600" y="1381125"/>
          <p14:tracePt t="8272" x="9398000" y="1381125"/>
          <p14:tracePt t="8285" x="9267825" y="1371600"/>
          <p14:tracePt t="8293" x="9085263" y="1371600"/>
          <p14:tracePt t="8303" x="8945563" y="1371600"/>
          <p14:tracePt t="8312" x="8834438" y="1371600"/>
          <p14:tracePt t="8319" x="8702675" y="1371600"/>
          <p14:tracePt t="8327" x="8440738" y="1350963"/>
          <p14:tracePt t="8335" x="8239125" y="1331913"/>
          <p14:tracePt t="8342" x="8047038" y="1320800"/>
          <p14:tracePt t="8350" x="7643813" y="1281113"/>
          <p14:tracePt t="8358" x="7442200" y="1260475"/>
          <p14:tracePt t="8366" x="7008813" y="1239838"/>
          <p14:tracePt t="8374" x="6605588" y="1200150"/>
          <p14:tracePt t="8382" x="5908675" y="1169988"/>
          <p14:tracePt t="8390" x="5486400" y="1149350"/>
          <p14:tracePt t="8398" x="4860925" y="1119188"/>
          <p14:tracePt t="8406" x="4518025" y="1119188"/>
          <p14:tracePt t="8414" x="3983038" y="1119188"/>
          <p14:tracePt t="8422" x="3559175" y="1119188"/>
          <p14:tracePt t="8430" x="3176588" y="1119188"/>
          <p14:tracePt t="8438" x="2641600" y="1119188"/>
          <p14:tracePt t="8446" x="2451100" y="1119188"/>
          <p14:tracePt t="8454" x="2078038" y="1149350"/>
          <p14:tracePt t="8462" x="1955800" y="1169988"/>
          <p14:tracePt t="8470" x="1724025" y="1200150"/>
          <p14:tracePt t="8478" x="1503363" y="1230313"/>
          <p14:tracePt t="8488" x="1371600" y="1281113"/>
          <p14:tracePt t="8498" x="1230313" y="1320800"/>
          <p14:tracePt t="8506" x="1149350" y="1350963"/>
          <p14:tracePt t="8514" x="1089025" y="1381125"/>
          <p14:tracePt t="8522" x="989013" y="1422400"/>
          <p14:tracePt t="8530" x="957263" y="1441450"/>
          <p14:tracePt t="8538" x="896938" y="1462088"/>
          <p14:tracePt t="8546" x="847725" y="1492250"/>
          <p14:tracePt t="8556" x="817563" y="1503363"/>
          <p14:tracePt t="8562" x="766763" y="1522413"/>
          <p14:tracePt t="8572" x="736600" y="1533525"/>
          <p14:tracePt t="8580" x="706438" y="1552575"/>
          <p14:tracePt t="8588" x="676275" y="1552575"/>
          <p14:tracePt t="8596" x="646113" y="1563688"/>
          <p14:tracePt t="8604" x="625475" y="1563688"/>
          <p14:tracePt t="8620" x="614363" y="1563688"/>
          <p14:tracePt t="8628" x="604838" y="1563688"/>
          <p14:tracePt t="8636" x="595313" y="1563688"/>
          <p14:tracePt t="8644" x="584200" y="1563688"/>
          <p14:tracePt t="8660" x="574675" y="1563688"/>
          <p14:tracePt t="8668" x="565150" y="1563688"/>
          <p14:tracePt t="8677" x="544513" y="1573213"/>
          <p14:tracePt t="8684" x="534988" y="1573213"/>
          <p14:tracePt t="8693" x="523875" y="1582738"/>
          <p14:tracePt t="8700" x="504825" y="1593850"/>
          <p14:tracePt t="8708" x="493713" y="1593850"/>
          <p14:tracePt t="8716" x="484188" y="1603375"/>
          <p14:tracePt t="8724" x="484188" y="1612900"/>
          <p14:tracePt t="8732" x="484188" y="1624013"/>
          <p14:tracePt t="8740" x="484188" y="1644650"/>
          <p14:tracePt t="8748" x="484188" y="1654175"/>
          <p14:tracePt t="8756" x="484188" y="1674813"/>
          <p14:tracePt t="8764" x="484188" y="1704975"/>
          <p14:tracePt t="8772" x="504825" y="1735138"/>
          <p14:tracePt t="8780" x="544513" y="1784350"/>
          <p14:tracePt t="8788" x="595313" y="1835150"/>
          <p14:tracePt t="8796" x="665163" y="1885950"/>
          <p14:tracePt t="8804" x="766763" y="1946275"/>
          <p14:tracePt t="8812" x="866775" y="2006600"/>
          <p14:tracePt t="8820" x="968375" y="2047875"/>
          <p14:tracePt t="8828" x="1068388" y="2078038"/>
          <p14:tracePt t="8836" x="1169988" y="2108200"/>
          <p14:tracePt t="8846" x="1260475" y="2117725"/>
          <p14:tracePt t="8854" x="1381125" y="2138363"/>
          <p14:tracePt t="8862" x="1471613" y="2138363"/>
          <p14:tracePt t="8870" x="1603375" y="2138363"/>
          <p14:tracePt t="8878" x="1643063" y="2138363"/>
          <p14:tracePt t="8884" x="1704975" y="2138363"/>
          <p14:tracePt t="8894" x="1765300" y="2138363"/>
          <p14:tracePt t="8902" x="1795463" y="2117725"/>
          <p14:tracePt t="8910" x="1825625" y="2097088"/>
          <p14:tracePt t="8918" x="1844675" y="2087563"/>
          <p14:tracePt t="8926" x="1865313" y="2078038"/>
          <p14:tracePt t="8934" x="1876425" y="2066925"/>
          <p14:tracePt t="8942" x="1895475" y="2057400"/>
          <p14:tracePt t="8950" x="1925638" y="2036763"/>
          <p14:tracePt t="8959" x="1946275" y="2017713"/>
          <p14:tracePt t="8966" x="1966913" y="2006600"/>
          <p14:tracePt t="8975" x="1976438" y="1997075"/>
          <p14:tracePt t="8982" x="1997075" y="1976438"/>
          <p14:tracePt t="8990" x="2016125" y="1966913"/>
          <p14:tracePt t="9000" x="2027238" y="1955800"/>
          <p14:tracePt t="9010" x="2036763" y="1955800"/>
          <p14:tracePt t="9034" x="2036763" y="1946275"/>
          <p14:tracePt t="9160" x="2047875" y="1946275"/>
          <p14:tracePt t="9234" x="2057400" y="1946275"/>
          <p14:tracePt t="9240" x="2066925" y="1946275"/>
          <p14:tracePt t="9248" x="2087563" y="1946275"/>
          <p14:tracePt t="9257" x="2108200" y="1946275"/>
          <p14:tracePt t="9264" x="2147888" y="1946275"/>
          <p14:tracePt t="9272" x="2178050" y="1946275"/>
          <p14:tracePt t="9280" x="2208213" y="1946275"/>
          <p14:tracePt t="9288" x="2238375" y="1946275"/>
          <p14:tracePt t="9296" x="2279650" y="1946275"/>
          <p14:tracePt t="9304" x="2309813" y="1946275"/>
          <p14:tracePt t="9312" x="2349500" y="1946275"/>
          <p14:tracePt t="9320" x="2379663" y="1946275"/>
          <p14:tracePt t="9328" x="2409825" y="1946275"/>
          <p14:tracePt t="9336" x="2460625" y="1946275"/>
          <p14:tracePt t="9344" x="2481263" y="1946275"/>
          <p14:tracePt t="9352" x="2500313" y="1946275"/>
          <p14:tracePt t="9360" x="2541588" y="1946275"/>
          <p14:tracePt t="9368" x="2560638" y="1946275"/>
          <p14:tracePt t="9376" x="2592388" y="1946275"/>
          <p14:tracePt t="9384" x="2622550" y="1946275"/>
          <p14:tracePt t="9392" x="2632075" y="1946275"/>
          <p14:tracePt t="9416" x="2641600" y="1946275"/>
          <p14:tracePt t="9832" x="2641600" y="1955800"/>
          <p14:tracePt t="10014" x="2641600" y="1966913"/>
          <p14:tracePt t="10544" x="2662238" y="1976438"/>
          <p14:tracePt t="10554" x="2692400" y="1976438"/>
          <p14:tracePt t="10562" x="2743200" y="1997075"/>
          <p14:tracePt t="10570" x="2813050" y="2006600"/>
          <p14:tracePt t="10578" x="2873375" y="2017713"/>
          <p14:tracePt t="10588" x="2984500" y="2036763"/>
          <p14:tracePt t="10598" x="3086100" y="2047875"/>
          <p14:tracePt t="10606" x="3197225" y="2078038"/>
          <p14:tracePt t="10614" x="3338513" y="2097088"/>
          <p14:tracePt t="10622" x="3429000" y="2108200"/>
          <p14:tracePt t="10630" x="3549650" y="2117725"/>
          <p14:tracePt t="10638" x="3600450" y="2117725"/>
          <p14:tracePt t="10646" x="3721100" y="2117725"/>
          <p14:tracePt t="10654" x="3760788" y="2117725"/>
          <p14:tracePt t="10662" x="3802063" y="2117725"/>
          <p14:tracePt t="10670" x="3832225" y="2117725"/>
          <p14:tracePt t="10678" x="3862388" y="2117725"/>
          <p14:tracePt t="10686" x="3871913" y="2117725"/>
          <p14:tracePt t="10830" x="3883025" y="2117725"/>
          <p14:tracePt t="10834" x="3892550" y="2117725"/>
          <p14:tracePt t="10844" x="3922713" y="2117725"/>
          <p14:tracePt t="10850" x="3952875" y="2108200"/>
          <p14:tracePt t="10860" x="4003675" y="2108200"/>
          <p14:tracePt t="10868" x="4054475" y="2108200"/>
          <p14:tracePt t="10876" x="4103688" y="2097088"/>
          <p14:tracePt t="10884" x="4154488" y="2097088"/>
          <p14:tracePt t="10892" x="4235450" y="2087563"/>
          <p14:tracePt t="10899" x="4265613" y="2087563"/>
          <p14:tracePt t="10908" x="4295775" y="2078038"/>
          <p14:tracePt t="10917" x="4325938" y="2078038"/>
          <p14:tracePt t="10924" x="4356100" y="2066925"/>
          <p14:tracePt t="10932" x="4376738" y="2066925"/>
          <p14:tracePt t="10940" x="4386263" y="2066925"/>
          <p14:tracePt t="10949" x="4397375" y="2066925"/>
          <p14:tracePt t="11004" x="4397375" y="2057400"/>
          <p14:tracePt t="11206" x="4397375" y="2047875"/>
          <p14:tracePt t="11384" x="4397375" y="2057400"/>
          <p14:tracePt t="11444" x="4406900" y="2057400"/>
          <p14:tracePt t="12286" x="4416425" y="2057400"/>
          <p14:tracePt t="12328" x="4427538" y="2047875"/>
          <p14:tracePt t="12406" x="4437063" y="2047875"/>
          <p14:tracePt t="12430" x="4437063" y="2036763"/>
          <p14:tracePt t="12446" x="4446588" y="2036763"/>
          <p14:tracePt t="12453" x="4446588" y="2027238"/>
          <p14:tracePt t="12469" x="4457700" y="2027238"/>
          <p14:tracePt t="12477" x="4457700" y="2017713"/>
          <p14:tracePt t="12493" x="4467225" y="2017713"/>
          <p14:tracePt t="12510" x="4467225" y="2006600"/>
          <p14:tracePt t="12525" x="4476750" y="2006600"/>
          <p14:tracePt t="12560" x="4476750" y="1997075"/>
          <p14:tracePt t="12567" x="4487863" y="1997075"/>
          <p14:tracePt t="12592" x="4487863" y="1987550"/>
          <p14:tracePt t="12615" x="4497388" y="1987550"/>
          <p14:tracePt t="12656" x="4497388" y="1976438"/>
          <p14:tracePt t="12663" x="4508500" y="1976438"/>
          <p14:tracePt t="12737" x="4518025" y="1976438"/>
          <p14:tracePt t="12768" x="4518025" y="1966913"/>
          <p14:tracePt t="12792" x="4527550" y="1966913"/>
          <p14:tracePt t="12800" x="4538663" y="1966913"/>
          <p14:tracePt t="12809" x="4548188" y="1966913"/>
          <p14:tracePt t="12815" x="4568825" y="1966913"/>
          <p14:tracePt t="12826" x="4578350" y="1966913"/>
          <p14:tracePt t="12833" x="4608513" y="1966913"/>
          <p14:tracePt t="12841" x="4638675" y="1966913"/>
          <p14:tracePt t="12849" x="4668838" y="1966913"/>
          <p14:tracePt t="12857" x="4710113" y="1966913"/>
          <p14:tracePt t="12865" x="4740275" y="1966913"/>
          <p14:tracePt t="12873" x="4800600" y="1966913"/>
          <p14:tracePt t="12881" x="4819650" y="1966913"/>
          <p14:tracePt t="12891" x="4870450" y="1966913"/>
          <p14:tracePt t="12902" x="4930775" y="1966913"/>
          <p14:tracePt t="12910" x="4972050" y="1966913"/>
          <p14:tracePt t="12917" x="5021263" y="1966913"/>
          <p14:tracePt t="12925" x="5072063" y="1966913"/>
          <p14:tracePt t="12933" x="5102225" y="1966913"/>
          <p14:tracePt t="12941" x="5132388" y="1966913"/>
          <p14:tracePt t="12949" x="5162550" y="1966913"/>
          <p14:tracePt t="12957" x="5183188" y="1966913"/>
          <p14:tracePt t="12965" x="5192713" y="1955800"/>
          <p14:tracePt t="12973" x="5203825" y="1955800"/>
          <p14:tracePt t="12981" x="5213350" y="1955800"/>
          <p14:tracePt t="12989" x="5224463" y="1955800"/>
          <p14:tracePt t="13013" x="5233988" y="1955800"/>
          <p14:tracePt t="13284" x="5243513" y="1955800"/>
          <p14:tracePt t="13291" x="5254625" y="1955800"/>
          <p14:tracePt t="13299" x="5284788" y="1955800"/>
          <p14:tracePt t="13307" x="5314950" y="1955800"/>
          <p14:tracePt t="13315" x="5354638" y="1955800"/>
          <p14:tracePt t="13323" x="5445125" y="1955800"/>
          <p14:tracePt t="13331" x="5505450" y="1955800"/>
          <p14:tracePt t="13339" x="5567363" y="1955800"/>
          <p14:tracePt t="13347" x="5637213" y="1955800"/>
          <p14:tracePt t="13355" x="5718175" y="1955800"/>
          <p14:tracePt t="13363" x="5757863" y="1955800"/>
          <p14:tracePt t="13373" x="5818188" y="1955800"/>
          <p14:tracePt t="13379" x="5889625" y="1955800"/>
          <p14:tracePt t="13389" x="5949950" y="1955800"/>
          <p14:tracePt t="13395" x="5989638" y="1955800"/>
          <p14:tracePt t="13405" x="6061075" y="1955800"/>
          <p14:tracePt t="13413" x="6121400" y="1936750"/>
          <p14:tracePt t="13421" x="6161088" y="1936750"/>
          <p14:tracePt t="13429" x="6211888" y="1925638"/>
          <p14:tracePt t="13438" x="6283325" y="1925638"/>
          <p14:tracePt t="13445" x="6313488" y="1916113"/>
          <p14:tracePt t="13453" x="6362700" y="1916113"/>
          <p14:tracePt t="13461" x="6383338" y="1906588"/>
          <p14:tracePt t="13469" x="6392863" y="1906588"/>
          <p14:tracePt t="13477" x="6403975" y="1906588"/>
          <p14:tracePt t="13486" x="6413500" y="1906588"/>
          <p14:tracePt t="13801" x="6413500" y="1916113"/>
          <p14:tracePt t="13865" x="6423025" y="1916113"/>
          <p14:tracePt t="14398" x="6423025" y="1925638"/>
          <p14:tracePt t="15212" x="6413500" y="1925638"/>
          <p14:tracePt t="15219" x="6392863" y="1936750"/>
          <p14:tracePt t="15227" x="6373813" y="1955800"/>
          <p14:tracePt t="15236" x="6353175" y="1976438"/>
          <p14:tracePt t="15241" x="6332538" y="1997075"/>
          <p14:tracePt t="15249" x="6313488" y="2027238"/>
          <p14:tracePt t="15257" x="6292850" y="2066925"/>
          <p14:tracePt t="15265" x="6262688" y="2117725"/>
          <p14:tracePt t="15273" x="6262688" y="2147888"/>
          <p14:tracePt t="15281" x="6251575" y="2178050"/>
          <p14:tracePt t="15289" x="6242050" y="2249488"/>
          <p14:tracePt t="15297" x="6232525" y="2309813"/>
          <p14:tracePt t="15305" x="6221413" y="2379663"/>
          <p14:tracePt t="15313" x="6221413" y="2470150"/>
          <p14:tracePt t="15321" x="6221413" y="2601913"/>
          <p14:tracePt t="15329" x="6221413" y="2713038"/>
          <p14:tracePt t="15339" x="6221413" y="2833688"/>
          <p14:tracePt t="15349" x="6221413" y="2905125"/>
          <p14:tracePt t="15360" x="6242050" y="3025775"/>
          <p14:tracePt t="15365" x="6251575" y="3106738"/>
          <p14:tracePt t="15376" x="6262688" y="3197225"/>
          <p14:tracePt t="15381" x="6283325" y="3278188"/>
          <p14:tracePt t="15391" x="6292850" y="3378200"/>
          <p14:tracePt t="15399" x="6292850" y="3449638"/>
          <p14:tracePt t="15407" x="6302375" y="3498850"/>
          <p14:tracePt t="15415" x="6302375" y="3549650"/>
          <p14:tracePt t="15423" x="6302375" y="3600450"/>
          <p14:tracePt t="15431" x="6302375" y="3651250"/>
          <p14:tracePt t="15439" x="6302375" y="3681413"/>
          <p14:tracePt t="15447" x="6302375" y="3711575"/>
          <p14:tracePt t="15455" x="6302375" y="3741738"/>
          <p14:tracePt t="15463" x="6302375" y="3771900"/>
          <p14:tracePt t="15471" x="6302375" y="3792538"/>
          <p14:tracePt t="15479" x="6302375" y="3811588"/>
          <p14:tracePt t="15487" x="6302375" y="3832225"/>
          <p14:tracePt t="15495" x="6292850" y="3841750"/>
          <p14:tracePt t="15503" x="6283325" y="3862388"/>
          <p14:tracePt t="15511" x="6272213" y="3873500"/>
          <p14:tracePt t="15519" x="6272213" y="3892550"/>
          <p14:tracePt t="15528" x="6272213" y="3903663"/>
          <p14:tracePt t="15535" x="6262688" y="3903663"/>
          <p14:tracePt t="15543" x="6262688" y="3913188"/>
          <p14:tracePt t="15553" x="6251575" y="3922713"/>
          <p14:tracePt t="15563" x="6242050" y="3943350"/>
          <p14:tracePt t="15571" x="6232525" y="3952875"/>
          <p14:tracePt t="15587" x="6221413" y="3973513"/>
          <p14:tracePt t="15595" x="6211888" y="3983038"/>
          <p14:tracePt t="15603" x="6202363" y="4003675"/>
          <p14:tracePt t="15613" x="6181725" y="4024313"/>
          <p14:tracePt t="15619" x="6172200" y="4033838"/>
          <p14:tracePt t="15629" x="6151563" y="4033838"/>
          <p14:tracePt t="15635" x="6151563" y="4054475"/>
          <p14:tracePt t="15645" x="6130925" y="4064000"/>
          <p14:tracePt t="15651" x="6111875" y="4084638"/>
          <p14:tracePt t="15661" x="6091238" y="4105275"/>
          <p14:tracePt t="15669" x="6070600" y="4114800"/>
          <p14:tracePt t="15677" x="6040438" y="4135438"/>
          <p14:tracePt t="15685" x="6000750" y="4154488"/>
          <p14:tracePt t="15693" x="5959475" y="4184650"/>
          <p14:tracePt t="15701" x="5929313" y="4205288"/>
          <p14:tracePt t="15709" x="5899150" y="4216400"/>
          <p14:tracePt t="15717" x="5868988" y="4225925"/>
          <p14:tracePt t="15725" x="5838825" y="4235450"/>
          <p14:tracePt t="15733" x="5799138" y="4246563"/>
          <p14:tracePt t="15741" x="5788025" y="4246563"/>
          <p14:tracePt t="15749" x="5768975" y="4256088"/>
          <p14:tracePt t="15758" x="5748338" y="4256088"/>
          <p14:tracePt t="15765" x="5727700" y="4256088"/>
          <p14:tracePt t="15774" x="5697538" y="4256088"/>
          <p14:tracePt t="15781" x="5676900" y="4256088"/>
          <p14:tracePt t="15789" x="5646738" y="4256088"/>
          <p14:tracePt t="15797" x="5616575" y="4256088"/>
          <p14:tracePt t="15805" x="5576888" y="4256088"/>
          <p14:tracePt t="15813" x="5535613" y="4256088"/>
          <p14:tracePt t="15821" x="5495925" y="4256088"/>
          <p14:tracePt t="15829" x="5456238" y="4256088"/>
          <p14:tracePt t="15837" x="5426075" y="4256088"/>
          <p14:tracePt t="15845" x="5395913" y="4256088"/>
          <p14:tracePt t="15853" x="5364163" y="4256088"/>
          <p14:tracePt t="15861" x="5334000" y="4256088"/>
          <p14:tracePt t="15869" x="5314950" y="4256088"/>
          <p14:tracePt t="15877" x="5284788" y="4256088"/>
          <p14:tracePt t="15885" x="5264150" y="4256088"/>
          <p14:tracePt t="15893" x="5233988" y="4256088"/>
          <p14:tracePt t="15901" x="5213350" y="4256088"/>
          <p14:tracePt t="15911" x="5192713" y="4246563"/>
          <p14:tracePt t="15917" x="5183188" y="4246563"/>
          <p14:tracePt t="15927" x="5173663" y="4235450"/>
          <p14:tracePt t="15935" x="5153025" y="4235450"/>
          <p14:tracePt t="15943" x="5132388" y="4235450"/>
          <p14:tracePt t="15951" x="5113338" y="4225925"/>
          <p14:tracePt t="15959" x="5083175" y="4225925"/>
          <p14:tracePt t="15967" x="5083175" y="4216400"/>
          <p14:tracePt t="15975" x="5062538" y="4205288"/>
          <p14:tracePt t="15991" x="5021263" y="4195763"/>
          <p14:tracePt t="15999" x="5002213" y="4184650"/>
          <p14:tracePt t="16015" x="4991100" y="4184650"/>
          <p14:tracePt t="16095" x="4981575" y="4184650"/>
          <p14:tracePt t="16103" x="4972050" y="4184650"/>
          <p14:tracePt t="16111" x="4951413" y="4184650"/>
          <p14:tracePt t="16119" x="4941888" y="4184650"/>
          <p14:tracePt t="16127" x="4921250" y="4184650"/>
          <p14:tracePt t="16135" x="4900613" y="4184650"/>
          <p14:tracePt t="16143" x="4870450" y="4184650"/>
          <p14:tracePt t="16151" x="4849813" y="4184650"/>
          <p14:tracePt t="16159" x="4830763" y="4184650"/>
          <p14:tracePt t="16167" x="4789488" y="4195763"/>
          <p14:tracePt t="16175" x="4759325" y="4195763"/>
          <p14:tracePt t="16185" x="4699000" y="4205288"/>
          <p14:tracePt t="16191" x="4659313" y="4205288"/>
          <p14:tracePt t="16201" x="4618038" y="4216400"/>
          <p14:tracePt t="16207" x="4568825" y="4225925"/>
          <p14:tracePt t="16219" x="4538663" y="4225925"/>
          <p14:tracePt t="16229" x="4508500" y="4225925"/>
          <p14:tracePt t="16237" x="4497388" y="4235450"/>
          <p14:tracePt t="16245" x="4476750" y="4235450"/>
          <p14:tracePt t="16253" x="4467225" y="4235450"/>
          <p14:tracePt t="16261" x="4457700" y="4235450"/>
          <p14:tracePt t="16272" x="4446588" y="4235450"/>
          <p14:tracePt t="16288" x="4437063" y="4235450"/>
          <p14:tracePt t="16297" x="4427538" y="4235450"/>
          <p14:tracePt t="16305" x="4416425" y="4235450"/>
          <p14:tracePt t="16313" x="4397375" y="4235450"/>
          <p14:tracePt t="16337" x="4376738" y="4235450"/>
          <p14:tracePt t="16345" x="4367213" y="4235450"/>
          <p14:tracePt t="16353" x="4356100" y="4235450"/>
          <p14:tracePt t="16361" x="4346575" y="4235450"/>
          <p14:tracePt t="16369" x="4325938" y="4235450"/>
          <p14:tracePt t="16377" x="4305300" y="4235450"/>
          <p14:tracePt t="16385" x="4295775" y="4235450"/>
          <p14:tracePt t="16401" x="4286250" y="4235450"/>
          <p14:tracePt t="16409" x="4275138" y="4235450"/>
          <p14:tracePt t="16433" x="4265613" y="4235450"/>
          <p14:tracePt t="16483" x="4256088" y="4235450"/>
          <p14:tracePt t="16489" x="4256088" y="4225925"/>
          <p14:tracePt t="16499" x="4244975" y="4225925"/>
          <p14:tracePt t="16507" x="4235450" y="4225925"/>
          <p14:tracePt t="16515" x="4214813" y="4225925"/>
          <p14:tracePt t="16523" x="4205288" y="4225925"/>
          <p14:tracePt t="16531" x="4184650" y="4225925"/>
          <p14:tracePt t="16539" x="4175125" y="4225925"/>
          <p14:tracePt t="16547" x="4154488" y="4225925"/>
          <p14:tracePt t="16555" x="4144963" y="4225925"/>
          <p14:tracePt t="16563" x="4124325" y="4225925"/>
          <p14:tracePt t="16571" x="4103688" y="4225925"/>
          <p14:tracePt t="16579" x="4064000" y="4225925"/>
          <p14:tracePt t="16587" x="4043363" y="4225925"/>
          <p14:tracePt t="16595" x="4013200" y="4225925"/>
          <p14:tracePt t="16603" x="3983038" y="4225925"/>
          <p14:tracePt t="16611" x="3962400" y="4225925"/>
          <p14:tracePt t="16620" x="3932238" y="4225925"/>
          <p14:tracePt t="16627" x="3913188" y="4225925"/>
          <p14:tracePt t="16635" x="3902075" y="4225925"/>
          <p14:tracePt t="16643" x="3892550" y="4225925"/>
          <p14:tracePt t="16651" x="3883025" y="4225925"/>
          <p14:tracePt t="16659" x="3871913" y="4225925"/>
          <p14:tracePt t="16667" x="3862388" y="4225925"/>
          <p14:tracePt t="16675" x="3852863" y="4225925"/>
          <p14:tracePt t="16683" x="3841750" y="4225925"/>
          <p14:tracePt t="16691" x="3811588" y="4225925"/>
          <p14:tracePt t="16699" x="3781425" y="4225925"/>
          <p14:tracePt t="16707" x="3751263" y="4225925"/>
          <p14:tracePt t="16715" x="3711575" y="4225925"/>
          <p14:tracePt t="16723" x="3690938" y="4225925"/>
          <p14:tracePt t="16731" x="3651250" y="4225925"/>
          <p14:tracePt t="16739" x="3609975" y="4225925"/>
          <p14:tracePt t="16747" x="3570288" y="4225925"/>
          <p14:tracePt t="16755" x="3529013" y="4225925"/>
          <p14:tracePt t="16763" x="3479800" y="4225925"/>
          <p14:tracePt t="16773" x="3429000" y="4225925"/>
          <p14:tracePt t="16781" x="3398838" y="4225925"/>
          <p14:tracePt t="16793" x="3368675" y="4225925"/>
          <p14:tracePt t="16801" x="3348038" y="4225925"/>
          <p14:tracePt t="16809" x="3327400" y="4225925"/>
          <p14:tracePt t="16817" x="3317875" y="4225925"/>
          <p14:tracePt t="17127" x="3317875" y="4216400"/>
          <p14:tracePt t="17159" x="3327400" y="4216400"/>
          <p14:tracePt t="17167" x="3338513" y="4216400"/>
          <p14:tracePt t="17183" x="3348038" y="4216400"/>
          <p14:tracePt t="17207" x="3357563" y="4216400"/>
          <p14:tracePt t="17215" x="3368675" y="4216400"/>
          <p14:tracePt t="17570" x="3387725" y="4216400"/>
          <p14:tracePt t="17578" x="3398838" y="4216400"/>
          <p14:tracePt t="17585" x="3417888" y="4216400"/>
          <p14:tracePt t="17593" x="3449638" y="4205288"/>
          <p14:tracePt t="17601" x="3479800" y="4205288"/>
          <p14:tracePt t="17609" x="3529013" y="4205288"/>
          <p14:tracePt t="17619" x="3570288" y="4205288"/>
          <p14:tracePt t="17626" x="3609975" y="4205288"/>
          <p14:tracePt t="17635" x="3651250" y="4205288"/>
          <p14:tracePt t="17642" x="3690938" y="4205288"/>
          <p14:tracePt t="17653" x="3751263" y="4205288"/>
          <p14:tracePt t="17663" x="3790950" y="4205288"/>
          <p14:tracePt t="17671" x="3822700" y="4205288"/>
          <p14:tracePt t="17679" x="3841750" y="4205288"/>
          <p14:tracePt t="17687" x="3852863" y="4205288"/>
          <p14:tracePt t="17694" x="3862388" y="4195763"/>
          <p14:tracePt t="17703" x="3883025" y="4195763"/>
          <p14:tracePt t="17711" x="3892550" y="4195763"/>
          <p14:tracePt t="17719" x="3902075" y="4195763"/>
          <p14:tracePt t="17735" x="3913188" y="4195763"/>
          <p14:tracePt t="17758" x="3922713" y="4195763"/>
          <p14:tracePt t="17787" x="3932238" y="4195763"/>
          <p14:tracePt t="17835" x="3952875" y="4195763"/>
          <p14:tracePt t="17843" x="3973513" y="4195763"/>
          <p14:tracePt t="17851" x="3983038" y="4205288"/>
          <p14:tracePt t="17859" x="4024313" y="4216400"/>
          <p14:tracePt t="17867" x="4033838" y="4225925"/>
          <p14:tracePt t="17875" x="4073525" y="4246563"/>
          <p14:tracePt t="17882" x="4103688" y="4265613"/>
          <p14:tracePt t="17891" x="4144963" y="4276725"/>
          <p14:tracePt t="17899" x="4214813" y="4316413"/>
          <p14:tracePt t="17909" x="4316413" y="4356100"/>
          <p14:tracePt t="17917" x="4446588" y="4418013"/>
          <p14:tracePt t="17925" x="4568825" y="4467225"/>
          <p14:tracePt t="17933" x="4699000" y="4508500"/>
          <p14:tracePt t="17941" x="4789488" y="4538663"/>
          <p14:tracePt t="17949" x="4960938" y="4589463"/>
          <p14:tracePt t="17957" x="5153025" y="4629150"/>
          <p14:tracePt t="17969" x="5284788" y="4659313"/>
          <p14:tracePt t="17976" x="5395913" y="4679950"/>
          <p14:tracePt t="17985" x="5546725" y="4689475"/>
          <p14:tracePt t="17992" x="5627688" y="4710113"/>
          <p14:tracePt t="18001" x="5799138" y="4719638"/>
          <p14:tracePt t="18011" x="5889625" y="4719638"/>
          <p14:tracePt t="18021" x="5970588" y="4730750"/>
          <p14:tracePt t="18030" x="6030913" y="4730750"/>
          <p14:tracePt t="18037" x="6091238" y="4730750"/>
          <p14:tracePt t="18044" x="6121400" y="4730750"/>
          <p14:tracePt t="18053" x="6142038" y="4730750"/>
          <p14:tracePt t="18208" x="6142038" y="4740275"/>
          <p14:tracePt t="18217" x="6121400" y="4749800"/>
          <p14:tracePt t="18227" x="6111875" y="4749800"/>
          <p14:tracePt t="18235" x="6091238" y="4770438"/>
          <p14:tracePt t="18243" x="6070600" y="4779963"/>
          <p14:tracePt t="18251" x="6040438" y="4791075"/>
          <p14:tracePt t="18259" x="5989638" y="4800600"/>
          <p14:tracePt t="18267" x="5959475" y="4821238"/>
          <p14:tracePt t="18275" x="5919788" y="4830763"/>
          <p14:tracePt t="18283" x="5868988" y="4851400"/>
          <p14:tracePt t="18290" x="5838825" y="4860925"/>
          <p14:tracePt t="18299" x="5799138" y="4881563"/>
          <p14:tracePt t="18307" x="5768975" y="4891088"/>
          <p14:tracePt t="18315" x="5748338" y="4891088"/>
          <p14:tracePt t="18322" x="5718175" y="4911725"/>
          <p14:tracePt t="18331" x="5688013" y="4921250"/>
          <p14:tracePt t="18339" x="5667375" y="4921250"/>
          <p14:tracePt t="18347" x="5637213" y="4941888"/>
          <p14:tracePt t="18355" x="5607050" y="4951413"/>
          <p14:tracePt t="18362" x="5586413" y="4962525"/>
          <p14:tracePt t="18371" x="5556250" y="4981575"/>
          <p14:tracePt t="18378" x="5505450" y="4992688"/>
          <p14:tracePt t="18387" x="5486400" y="5002213"/>
          <p14:tracePt t="18394" x="5445125" y="5011738"/>
          <p14:tracePt t="18403" x="5364163" y="5032375"/>
          <p14:tracePt t="18411" x="5334000" y="5041900"/>
          <p14:tracePt t="18421" x="5294313" y="5053013"/>
          <p14:tracePt t="18427" x="5233988" y="5073650"/>
          <p14:tracePt t="18435" x="5183188" y="5083175"/>
          <p14:tracePt t="18442" x="5153025" y="5103813"/>
          <p14:tracePt t="18451" x="5132388" y="5103813"/>
          <p14:tracePt t="18459" x="5102225" y="5113338"/>
          <p14:tracePt t="18467" x="5072063" y="5122863"/>
          <p14:tracePt t="18477" x="5053013" y="5122863"/>
          <p14:tracePt t="18482" x="5032375" y="5133975"/>
          <p14:tracePt t="18494" x="5021263" y="5143500"/>
          <p14:tracePt t="18501" x="5011738" y="5143500"/>
          <p14:tracePt t="18508" x="5002213" y="5143500"/>
          <p14:tracePt t="18517" x="4991100" y="5153025"/>
          <p14:tracePt t="18709" x="5011738" y="5153025"/>
          <p14:tracePt t="18716" x="5021263" y="5153025"/>
          <p14:tracePt t="18727" x="5041900" y="5153025"/>
          <p14:tracePt t="18736" x="5072063" y="5153025"/>
          <p14:tracePt t="18746" x="5102225" y="5153025"/>
          <p14:tracePt t="18752" x="5132388" y="5153025"/>
          <p14:tracePt t="18763" x="5162550" y="5153025"/>
          <p14:tracePt t="18771" x="5192713" y="5153025"/>
          <p14:tracePt t="18779" x="5224463" y="5153025"/>
          <p14:tracePt t="18786" x="5254625" y="5153025"/>
          <p14:tracePt t="18795" x="5284788" y="5153025"/>
          <p14:tracePt t="18802" x="5314950" y="5153025"/>
          <p14:tracePt t="18810" x="5334000" y="5153025"/>
          <p14:tracePt t="18818" x="5364163" y="5153025"/>
          <p14:tracePt t="18826" x="5375275" y="5153025"/>
          <p14:tracePt t="18835" x="5395913" y="5153025"/>
          <p14:tracePt t="18850" x="5414963" y="5153025"/>
          <p14:tracePt t="18859" x="5426075" y="5153025"/>
          <p14:tracePt t="18866" x="5435600" y="5153025"/>
          <p14:tracePt t="18883" x="5445125" y="5153025"/>
          <p14:tracePt t="18890" x="5465763" y="5153025"/>
          <p14:tracePt t="18899" x="5486400" y="5143500"/>
          <p14:tracePt t="18906" x="5505450" y="5143500"/>
          <p14:tracePt t="18923" x="5526088" y="5143500"/>
          <p14:tracePt t="18933" x="5546725" y="5143500"/>
          <p14:tracePt t="18938" x="5567363" y="5143500"/>
          <p14:tracePt t="18947" x="5576888" y="5143500"/>
          <p14:tracePt t="18954" x="5597525" y="5133975"/>
          <p14:tracePt t="18963" x="5607050" y="5133975"/>
          <p14:tracePt t="18970" x="5616575" y="5133975"/>
          <p14:tracePt t="18979" x="5627688" y="5133975"/>
          <p14:tracePt t="18986" x="5637213" y="5133975"/>
          <p14:tracePt t="19002" x="5646738" y="5133975"/>
          <p14:tracePt t="19011" x="5646738" y="5122863"/>
          <p14:tracePt t="19020" x="5657850" y="5122863"/>
          <p14:tracePt t="19027" x="5667375" y="5122863"/>
          <p14:tracePt t="19045" x="5676900" y="5122863"/>
          <p14:tracePt t="19094" x="5688013" y="5122863"/>
          <p14:tracePt t="19126" x="5697538" y="5122863"/>
          <p14:tracePt t="19142" x="5707063" y="5122863"/>
          <p14:tracePt t="19159" x="5718175" y="5122863"/>
          <p14:tracePt t="19182" x="5727700" y="5122863"/>
          <p14:tracePt t="19190" x="5737225" y="5122863"/>
          <p14:tracePt t="19198" x="5748338" y="5122863"/>
          <p14:tracePt t="19204" x="5757863" y="5122863"/>
          <p14:tracePt t="19221" x="5778500" y="5122863"/>
          <p14:tracePt t="19229" x="5799138" y="5122863"/>
          <p14:tracePt t="19238" x="5818188" y="5122863"/>
          <p14:tracePt t="19249" x="5829300" y="5122863"/>
          <p14:tracePt t="19257" x="5838825" y="5122863"/>
          <p14:tracePt t="19264" x="5848350" y="5122863"/>
          <p14:tracePt t="19273" x="5859463" y="5122863"/>
          <p14:tracePt t="19281" x="5868988" y="5122863"/>
          <p14:tracePt t="19296" x="5878513" y="5122863"/>
          <p14:tracePt t="19304" x="5889625" y="5122863"/>
          <p14:tracePt t="19315" x="5899150" y="5122863"/>
          <p14:tracePt t="19320" x="5908675" y="5122863"/>
          <p14:tracePt t="19330" x="5919788" y="5122863"/>
          <p14:tracePt t="19336" x="5929313" y="5122863"/>
          <p14:tracePt t="19346" x="5940425" y="5122863"/>
          <p14:tracePt t="19352" x="5949950" y="5122863"/>
          <p14:tracePt t="19371" x="5959475" y="5122863"/>
          <p14:tracePt t="19379" x="5970588" y="5122863"/>
          <p14:tracePt t="19395" x="5989638" y="5122863"/>
          <p14:tracePt t="19402" x="6000750" y="5122863"/>
          <p14:tracePt t="19419" x="6019800" y="5122863"/>
          <p14:tracePt t="19426" x="6049963" y="5122863"/>
          <p14:tracePt t="19434" x="6080125" y="5122863"/>
          <p14:tracePt t="19444" x="6111875" y="5122863"/>
          <p14:tracePt t="19456" x="6151563" y="5122863"/>
          <p14:tracePt t="19462" x="6191250" y="5122863"/>
          <p14:tracePt t="19470" x="6242050" y="5122863"/>
          <p14:tracePt t="19478" x="6283325" y="5122863"/>
          <p14:tracePt t="19487" x="6332538" y="5122863"/>
          <p14:tracePt t="19494" x="6413500" y="5122863"/>
          <p14:tracePt t="19502" x="6473825" y="5133975"/>
          <p14:tracePt t="19511" x="6534150" y="5133975"/>
          <p14:tracePt t="19518" x="6594475" y="5133975"/>
          <p14:tracePt t="19526" x="6645275" y="5133975"/>
          <p14:tracePt t="19534" x="6696075" y="5133975"/>
          <p14:tracePt t="19542" x="6746875" y="5133975"/>
          <p14:tracePt t="19551" x="6807200" y="5133975"/>
          <p14:tracePt t="19558" x="6846888" y="5133975"/>
          <p14:tracePt t="19566" x="6877050" y="5133975"/>
          <p14:tracePt t="19575" x="6927850" y="5122863"/>
          <p14:tracePt t="19582" x="6958013" y="5122863"/>
          <p14:tracePt t="19592" x="6999288" y="5122863"/>
          <p14:tracePt t="19600" x="7029450" y="5122863"/>
          <p14:tracePt t="19608" x="7059613" y="5113338"/>
          <p14:tracePt t="19614" x="7089775" y="5113338"/>
          <p14:tracePt t="19625" x="7119938" y="5113338"/>
          <p14:tracePt t="19632" x="7138988" y="5103813"/>
          <p14:tracePt t="19640" x="7159625" y="5103813"/>
          <p14:tracePt t="19648" x="7170738" y="5103813"/>
          <p14:tracePt t="19656" x="7189788" y="5092700"/>
          <p14:tracePt t="19664" x="7210425" y="5092700"/>
          <p14:tracePt t="19672" x="7231063" y="5083175"/>
          <p14:tracePt t="19681" x="7250113" y="5073650"/>
          <p14:tracePt t="19688" x="7261225" y="5073650"/>
          <p14:tracePt t="19696" x="7270750" y="5073650"/>
          <p14:tracePt t="19712" x="7280275" y="5062538"/>
          <p14:tracePt t="19721" x="7291388" y="5062538"/>
          <p14:tracePt t="19729" x="7300913" y="5062538"/>
          <p14:tracePt t="19738" x="7310438" y="5062538"/>
          <p14:tracePt t="19776" x="7310438" y="5053013"/>
          <p14:tracePt t="19865" x="7291388" y="5053013"/>
          <p14:tracePt t="19872" x="7261225" y="5062538"/>
          <p14:tracePt t="19881" x="7231063" y="5073650"/>
          <p14:tracePt t="19891" x="7200900" y="5083175"/>
          <p14:tracePt t="19896" x="7129463" y="5083175"/>
          <p14:tracePt t="19906" x="7048500" y="5083175"/>
          <p14:tracePt t="19915" x="6897688" y="5103813"/>
          <p14:tracePt t="19922" x="6807200" y="5113338"/>
          <p14:tracePt t="19930" x="6705600" y="5133975"/>
          <p14:tracePt t="19938" x="6554788" y="5143500"/>
          <p14:tracePt t="19946" x="6473825" y="5153025"/>
          <p14:tracePt t="19956" x="6302375" y="5173663"/>
          <p14:tracePt t="19966" x="6130925" y="5183188"/>
          <p14:tracePt t="19974" x="6000750" y="5183188"/>
          <p14:tracePt t="19983" x="5868988" y="5203825"/>
          <p14:tracePt t="19990" x="5757863" y="5213350"/>
          <p14:tracePt t="19998" x="5627688" y="5213350"/>
          <p14:tracePt t="20006" x="5546725" y="5213350"/>
          <p14:tracePt t="20014" x="5465763" y="5233988"/>
          <p14:tracePt t="20022" x="5405438" y="5233988"/>
          <p14:tracePt t="20030" x="5345113" y="5245100"/>
          <p14:tracePt t="20038" x="5314950" y="5245100"/>
          <p14:tracePt t="20046" x="5284788" y="5245100"/>
          <p14:tracePt t="20054" x="5254625" y="5245100"/>
          <p14:tracePt t="20062" x="5224463" y="5245100"/>
          <p14:tracePt t="20070" x="5192713" y="5245100"/>
          <p14:tracePt t="20078" x="5162550" y="5245100"/>
          <p14:tracePt t="20086" x="5132388" y="5245100"/>
          <p14:tracePt t="20094" x="5083175" y="5245100"/>
          <p14:tracePt t="20103" x="5053013" y="5245100"/>
          <p14:tracePt t="20110" x="5011738" y="5245100"/>
          <p14:tracePt t="20119" x="4981575" y="5245100"/>
          <p14:tracePt t="20126" x="4930775" y="5245100"/>
          <p14:tracePt t="20134" x="4891088" y="5245100"/>
          <p14:tracePt t="20144" x="4840288" y="5245100"/>
          <p14:tracePt t="20150" x="4810125" y="5245100"/>
          <p14:tracePt t="20160" x="4779963" y="5245100"/>
          <p14:tracePt t="20170" x="4749800" y="5245100"/>
          <p14:tracePt t="20180" x="4729163" y="5245100"/>
          <p14:tracePt t="20186" x="4699000" y="5233988"/>
          <p14:tracePt t="20196" x="4678363" y="5233988"/>
          <p14:tracePt t="20204" x="4659313" y="5233988"/>
          <p14:tracePt t="20212" x="4648200" y="5224463"/>
          <p14:tracePt t="20228" x="4638675" y="5224463"/>
          <p14:tracePt t="20236" x="4618038" y="5224463"/>
          <p14:tracePt t="20244" x="4608513" y="5224463"/>
          <p14:tracePt t="20252" x="4598988" y="5224463"/>
          <p14:tracePt t="20263" x="4587875" y="5213350"/>
          <p14:tracePt t="20272" x="4578350" y="5213350"/>
          <p14:tracePt t="20280" x="4557713" y="5203825"/>
          <p14:tracePt t="20289" x="4538663" y="5203825"/>
          <p14:tracePt t="20304" x="4527550" y="5203825"/>
          <p14:tracePt t="20333" x="4518025" y="5203825"/>
          <p14:tracePt t="20520" x="4518025" y="5194300"/>
          <p14:tracePt t="20729" x="4508500" y="5194300"/>
          <p14:tracePt t="20743" x="4487863" y="5194300"/>
          <p14:tracePt t="20753" x="4476750" y="5194300"/>
          <p14:tracePt t="20761" x="4457700" y="5194300"/>
          <p14:tracePt t="20769" x="4397375" y="5194300"/>
          <p14:tracePt t="20777" x="4356100" y="5194300"/>
          <p14:tracePt t="20785" x="4305300" y="5194300"/>
          <p14:tracePt t="20793" x="4184650" y="5194300"/>
          <p14:tracePt t="20800" x="4133850" y="5194300"/>
          <p14:tracePt t="20809" x="4054475" y="5183188"/>
          <p14:tracePt t="20816" x="3952875" y="5173663"/>
          <p14:tracePt t="20827" x="3892550" y="5173663"/>
          <p14:tracePt t="20837" x="3832225" y="5164138"/>
          <p14:tracePt t="20845" x="3802063" y="5164138"/>
          <p14:tracePt t="20853" x="3771900" y="5164138"/>
          <p14:tracePt t="20861" x="3751263" y="5153025"/>
          <p14:tracePt t="20869" x="3730625" y="5153025"/>
          <p14:tracePt t="20879" x="3730625" y="5143500"/>
          <p14:tracePt t="20900" x="3730625" y="5133975"/>
          <p14:tracePt t="20917" x="3721100" y="5133975"/>
          <p14:tracePt t="20924" x="3711575" y="5122863"/>
          <p14:tracePt t="20932" x="3700463" y="5113338"/>
          <p14:tracePt t="20940" x="3690938" y="5103813"/>
          <p14:tracePt t="20948" x="3670300" y="5092700"/>
          <p14:tracePt t="20956" x="3630613" y="5073650"/>
          <p14:tracePt t="20965" x="3609975" y="5053013"/>
          <p14:tracePt t="20972" x="3579813" y="5022850"/>
          <p14:tracePt t="20981" x="3549650" y="4992688"/>
          <p14:tracePt t="20988" x="3498850" y="4972050"/>
          <p14:tracePt t="20996" x="3449638" y="4921250"/>
          <p14:tracePt t="21004" x="3387725" y="4881563"/>
          <p14:tracePt t="21015" x="3317875" y="4810125"/>
          <p14:tracePt t="21020" x="3297238" y="4779963"/>
          <p14:tracePt t="21031" x="3236913" y="4719638"/>
          <p14:tracePt t="21036" x="3197225" y="4668838"/>
          <p14:tracePt t="21046" x="3136900" y="4578350"/>
          <p14:tracePt t="21054" x="3095625" y="4518025"/>
          <p14:tracePt t="21062" x="3086100" y="4478338"/>
          <p14:tracePt t="21070" x="3074988" y="4427538"/>
          <p14:tracePt t="21078" x="3074988" y="4387850"/>
          <p14:tracePt t="21086" x="3065463" y="4356100"/>
          <p14:tracePt t="21094" x="3065463" y="4316413"/>
          <p14:tracePt t="21102" x="3065463" y="4276725"/>
          <p14:tracePt t="21110" x="3065463" y="4225925"/>
          <p14:tracePt t="21118" x="3065463" y="4184650"/>
          <p14:tracePt t="21126" x="3065463" y="4154488"/>
          <p14:tracePt t="21134" x="3065463" y="4114800"/>
          <p14:tracePt t="21142" x="3074988" y="4075113"/>
          <p14:tracePt t="21150" x="3074988" y="4024313"/>
          <p14:tracePt t="21158" x="3095625" y="3983038"/>
          <p14:tracePt t="21166" x="3106738" y="3903663"/>
          <p14:tracePt t="21174" x="3125788" y="3862388"/>
          <p14:tracePt t="21184" x="3136900" y="3802063"/>
          <p14:tracePt t="21194" x="3155950" y="3732213"/>
          <p14:tracePt t="21202" x="3176588" y="3690938"/>
          <p14:tracePt t="21210" x="3186113" y="3651250"/>
          <p14:tracePt t="21218" x="3206750" y="3609975"/>
          <p14:tracePt t="21226" x="3216275" y="3560763"/>
          <p14:tracePt t="21234" x="3246438" y="3509963"/>
          <p14:tracePt t="21242" x="3257550" y="3468688"/>
          <p14:tracePt t="21250" x="3267075" y="3419475"/>
          <p14:tracePt t="21258" x="3287713" y="3389313"/>
          <p14:tracePt t="21266" x="3297238" y="3348038"/>
          <p14:tracePt t="21274" x="3308350" y="3308350"/>
          <p14:tracePt t="21282" x="3317875" y="3257550"/>
          <p14:tracePt t="21290" x="3327400" y="3217863"/>
          <p14:tracePt t="21300" x="3327400" y="3155950"/>
          <p14:tracePt t="21306" x="3327400" y="3116263"/>
          <p14:tracePt t="21316" x="3338513" y="3086100"/>
          <p14:tracePt t="21324" x="3338513" y="3046413"/>
          <p14:tracePt t="21332" x="3338513" y="3005138"/>
          <p14:tracePt t="21340" x="3338513" y="2944813"/>
          <p14:tracePt t="21348" x="3338513" y="2905125"/>
          <p14:tracePt t="21356" x="3338513" y="2854325"/>
          <p14:tracePt t="21364" x="3327400" y="2794000"/>
          <p14:tracePt t="21372" x="3317875" y="2733675"/>
          <p14:tracePt t="21380" x="3308350" y="2713038"/>
          <p14:tracePt t="21390" x="3287713" y="2682875"/>
          <p14:tracePt t="21400" x="3278188" y="2652713"/>
          <p14:tracePt t="21408" x="3216275" y="2581275"/>
          <p14:tracePt t="21416" x="3197225" y="2541588"/>
          <p14:tracePt t="21424" x="3167063" y="2520950"/>
          <p14:tracePt t="21432" x="3146425" y="2490788"/>
          <p14:tracePt t="21440" x="3136900" y="2481263"/>
          <p14:tracePt t="21448" x="3125788" y="2470150"/>
          <p14:tracePt t="21456" x="3116263" y="2460625"/>
          <p14:tracePt t="21464" x="3095625" y="2439988"/>
          <p14:tracePt t="21472" x="3086100" y="2430463"/>
          <p14:tracePt t="21480" x="3065463" y="2430463"/>
          <p14:tracePt t="21488" x="3055938" y="2420938"/>
          <p14:tracePt t="21496" x="3044825" y="2409825"/>
          <p14:tracePt t="21504" x="3035300" y="2400300"/>
          <p14:tracePt t="21512" x="3025775" y="2400300"/>
          <p14:tracePt t="21520" x="3005138" y="2400300"/>
          <p14:tracePt t="21528" x="2995613" y="2390775"/>
          <p14:tracePt t="21536" x="2984500" y="2379663"/>
          <p14:tracePt t="21545" x="2965450" y="2379663"/>
          <p14:tracePt t="21552" x="2944813" y="2370138"/>
          <p14:tracePt t="21560" x="2924175" y="2360613"/>
          <p14:tracePt t="21568" x="2903538" y="2360613"/>
          <p14:tracePt t="21576" x="2873375" y="2339975"/>
          <p14:tracePt t="21586" x="2854325" y="2339975"/>
          <p14:tracePt t="21595" x="2833688" y="2330450"/>
          <p14:tracePt t="21602" x="2824163" y="2319338"/>
          <p14:tracePt t="21610" x="2803525" y="2298700"/>
          <p14:tracePt t="21618" x="2782888" y="2298700"/>
          <p14:tracePt t="21626" x="2763838" y="2279650"/>
          <p14:tracePt t="21634" x="2752725" y="2279650"/>
          <p14:tracePt t="21642" x="2743200" y="2279650"/>
          <p14:tracePt t="21650" x="2743200" y="2268538"/>
          <p14:tracePt t="21866" x="2732088" y="2268538"/>
          <p14:tracePt t="22186" x="2732088" y="2259013"/>
          <p14:tracePt t="22468" x="2732088" y="2249488"/>
          <p14:tracePt t="22616" x="2743200" y="2249488"/>
          <p14:tracePt t="22631" x="2752725" y="2249488"/>
          <p14:tracePt t="22640" x="2763838" y="2249488"/>
          <p14:tracePt t="22646" x="2773363" y="2249488"/>
          <p14:tracePt t="22652" x="2794000" y="2249488"/>
          <p14:tracePt t="22660" x="2833688" y="2249488"/>
          <p14:tracePt t="22668" x="2854325" y="2249488"/>
          <p14:tracePt t="22676" x="2884488" y="2238375"/>
          <p14:tracePt t="22684" x="2914650" y="2238375"/>
          <p14:tracePt t="22692" x="2944813" y="2238375"/>
          <p14:tracePt t="22702" x="2974975" y="2238375"/>
          <p14:tracePt t="22708" x="3005138" y="2238375"/>
          <p14:tracePt t="22718" x="3025775" y="2228850"/>
          <p14:tracePt t="22724" x="3044825" y="2228850"/>
          <p14:tracePt t="22742" x="3055938" y="2228850"/>
          <p14:tracePt t="23026" x="3074988" y="2228850"/>
          <p14:tracePt t="23034" x="3086100" y="2228850"/>
          <p14:tracePt t="23040" x="3106738" y="2228850"/>
          <p14:tracePt t="23049" x="3116263" y="2228850"/>
          <p14:tracePt t="23056" x="3136900" y="2228850"/>
          <p14:tracePt t="23065" x="3155950" y="2228850"/>
          <p14:tracePt t="23072" x="3186113" y="2228850"/>
          <p14:tracePt t="23081" x="3227388" y="2228850"/>
          <p14:tracePt t="23089" x="3287713" y="2228850"/>
          <p14:tracePt t="23097" x="3308350" y="2228850"/>
          <p14:tracePt t="23105" x="3348038" y="2228850"/>
          <p14:tracePt t="23113" x="3387725" y="2228850"/>
          <p14:tracePt t="23122" x="3429000" y="2228850"/>
          <p14:tracePt t="23128" x="3459163" y="2228850"/>
          <p14:tracePt t="23138" x="3498850" y="2228850"/>
          <p14:tracePt t="23144" x="3529013" y="2228850"/>
          <p14:tracePt t="23152" x="3559175" y="2228850"/>
          <p14:tracePt t="23160" x="3589338" y="2228850"/>
          <p14:tracePt t="23169" x="3619500" y="2228850"/>
          <p14:tracePt t="23177" x="3651250" y="2238375"/>
          <p14:tracePt t="23184" x="3681413" y="2238375"/>
          <p14:tracePt t="23192" x="3711575" y="2249488"/>
          <p14:tracePt t="23200" x="3760788" y="2249488"/>
          <p14:tracePt t="23208" x="3790950" y="2249488"/>
          <p14:tracePt t="23216" x="3822700" y="2259013"/>
          <p14:tracePt t="23224" x="3862388" y="2268538"/>
          <p14:tracePt t="23232" x="3902075" y="2268538"/>
          <p14:tracePt t="23240" x="3932238" y="2279650"/>
          <p14:tracePt t="23248" x="3973513" y="2279650"/>
          <p14:tracePt t="23256" x="3994150" y="2289175"/>
          <p14:tracePt t="23264" x="4013200" y="2289175"/>
          <p14:tracePt t="23272" x="4033838" y="2289175"/>
          <p14:tracePt t="23282" x="4043363" y="2289175"/>
          <p14:tracePt t="23294" x="4054475" y="2298700"/>
          <p14:tracePt t="23386" x="4064000" y="2298700"/>
          <p14:tracePt t="23436" x="4073525" y="2298700"/>
          <p14:tracePt t="23452" x="4084638" y="2298700"/>
          <p14:tracePt t="23458" x="4094163" y="2298700"/>
          <p14:tracePt t="23467" x="4103688" y="2298700"/>
          <p14:tracePt t="23474" x="4133850" y="2298700"/>
          <p14:tracePt t="23482" x="4175125" y="2298700"/>
          <p14:tracePt t="23490" x="4205288" y="2298700"/>
          <p14:tracePt t="23498" x="4265613" y="2298700"/>
          <p14:tracePt t="23506" x="4305300" y="2298700"/>
          <p14:tracePt t="23515" x="4346575" y="2298700"/>
          <p14:tracePt t="23522" x="4406900" y="2298700"/>
          <p14:tracePt t="23530" x="4487863" y="2298700"/>
          <p14:tracePt t="23538" x="4527550" y="2298700"/>
          <p14:tracePt t="23546" x="4598988" y="2298700"/>
          <p14:tracePt t="23554" x="4668838" y="2298700"/>
          <p14:tracePt t="23562" x="4749800" y="2298700"/>
          <p14:tracePt t="23572" x="4810125" y="2298700"/>
          <p14:tracePt t="23580" x="4900613" y="2298700"/>
          <p14:tracePt t="23586" x="4930775" y="2298700"/>
          <p14:tracePt t="23596" x="4960938" y="2298700"/>
          <p14:tracePt t="23604" x="4981575" y="2298700"/>
          <p14:tracePt t="23612" x="4991100" y="2298700"/>
          <p14:tracePt t="23684" x="5002213" y="2298700"/>
          <p14:tracePt t="24192" x="5002213" y="2309813"/>
          <p14:tracePt t="24224" x="5002213" y="2319338"/>
          <p14:tracePt t="24361" x="5002213" y="2360613"/>
          <p14:tracePt t="24369" x="4991100" y="2400300"/>
          <p14:tracePt t="24377" x="4991100" y="2451100"/>
          <p14:tracePt t="24386" x="4972050" y="2532063"/>
          <p14:tracePt t="24392" x="4960938" y="2611438"/>
          <p14:tracePt t="24400" x="4951413" y="2713038"/>
          <p14:tracePt t="24410" x="4921250" y="2844800"/>
          <p14:tracePt t="24416" x="4900613" y="2944813"/>
          <p14:tracePt t="24426" x="4891088" y="3046413"/>
          <p14:tracePt t="24434" x="4881563" y="3116263"/>
          <p14:tracePt t="24441" x="4849813" y="3217863"/>
          <p14:tracePt t="24449" x="4830763" y="3317875"/>
          <p14:tracePt t="24457" x="4819650" y="3359150"/>
          <p14:tracePt t="24466" x="4810125" y="3438525"/>
          <p14:tracePt t="24474" x="4800600" y="3519488"/>
          <p14:tracePt t="24482" x="4779963" y="3621088"/>
          <p14:tracePt t="24490" x="4770438" y="3690938"/>
          <p14:tracePt t="24498" x="4759325" y="3771900"/>
          <p14:tracePt t="24505" x="4729163" y="3913188"/>
          <p14:tracePt t="24513" x="4710113" y="3983038"/>
          <p14:tracePt t="24522" x="4710113" y="4044950"/>
          <p14:tracePt t="24530" x="4689475" y="4114800"/>
          <p14:tracePt t="24538" x="4678363" y="4175125"/>
          <p14:tracePt t="24547" x="4678363" y="4216400"/>
          <p14:tracePt t="24554" x="4668838" y="4256088"/>
          <p14:tracePt t="24562" x="4648200" y="4337050"/>
          <p14:tracePt t="24570" x="4638675" y="4367213"/>
          <p14:tracePt t="24578" x="4629150" y="4397375"/>
          <p14:tracePt t="24586" x="4618038" y="4437063"/>
          <p14:tracePt t="24593" x="4608513" y="4478338"/>
          <p14:tracePt t="24602" x="4598988" y="4487863"/>
          <p14:tracePt t="24610" x="4587875" y="4518025"/>
          <p14:tracePt t="24618" x="4587875" y="4538663"/>
          <p14:tracePt t="24625" x="4578350" y="4559300"/>
          <p14:tracePt t="24634" x="4568825" y="4589463"/>
          <p14:tracePt t="24641" x="4568825" y="4608513"/>
          <p14:tracePt t="24649" x="4557713" y="4629150"/>
          <p14:tracePt t="24657" x="4548188" y="4659313"/>
          <p14:tracePt t="24666" x="4538663" y="4699000"/>
          <p14:tracePt t="24673" x="4538663" y="4730750"/>
          <p14:tracePt t="24682" x="4527550" y="4779963"/>
          <p14:tracePt t="24690" x="4527550" y="4821238"/>
          <p14:tracePt t="24698" x="4527550" y="4830763"/>
          <p14:tracePt t="24708" x="4518025" y="4851400"/>
          <p14:tracePt t="24716" x="4518025" y="4881563"/>
          <p14:tracePt t="24728" x="4508500" y="4902200"/>
          <p14:tracePt t="24735" x="4508500" y="4921250"/>
          <p14:tracePt t="24743" x="4508500" y="4941888"/>
          <p14:tracePt t="24751" x="4508500" y="4951413"/>
          <p14:tracePt t="24759" x="4508500" y="4962525"/>
          <p14:tracePt t="24768" x="4508500" y="4972050"/>
          <p14:tracePt t="24775" x="4508500" y="4981575"/>
          <p14:tracePt t="24783" x="4508500" y="4992688"/>
          <p14:tracePt t="24791" x="4497388" y="5002213"/>
          <p14:tracePt t="24983" x="4497388" y="4992688"/>
          <p14:tracePt t="24989" x="4508500" y="4992688"/>
          <p14:tracePt t="24999" x="4508500" y="4981575"/>
          <p14:tracePt t="25015" x="4518025" y="4972050"/>
          <p14:tracePt t="25037" x="4527550" y="4972050"/>
          <p14:tracePt t="25062" x="4527550" y="4962525"/>
          <p14:tracePt t="25073" x="4538663" y="4962525"/>
          <p14:tracePt t="25081" x="4557713" y="4951413"/>
          <p14:tracePt t="25089" x="4578350" y="4941888"/>
          <p14:tracePt t="25098" x="4587875" y="4941888"/>
          <p14:tracePt t="25105" x="4608513" y="4932363"/>
          <p14:tracePt t="25113" x="4629150" y="4921250"/>
          <p14:tracePt t="25121" x="4659313" y="4911725"/>
          <p14:tracePt t="25129" x="4678363" y="4902200"/>
          <p14:tracePt t="25138" x="4710113" y="4891088"/>
          <p14:tracePt t="25146" x="4729163" y="4881563"/>
          <p14:tracePt t="25154" x="4740275" y="4870450"/>
          <p14:tracePt t="25161" x="4759325" y="4860925"/>
          <p14:tracePt t="25177" x="4770438" y="4851400"/>
          <p14:tracePt t="25206" x="4770438" y="4840288"/>
          <p14:tracePt t="25248" x="4770438" y="4830763"/>
          <p14:tracePt t="25288" x="4770438" y="4821238"/>
          <p14:tracePt t="25369" x="4770438" y="4810125"/>
          <p14:tracePt t="25384" x="4770438" y="4800600"/>
          <p14:tracePt t="25393" x="4770438" y="4791075"/>
          <p14:tracePt t="25401" x="4770438" y="4779963"/>
          <p14:tracePt t="25409" x="4770438" y="4770438"/>
          <p14:tracePt t="25416" x="4770438" y="4760913"/>
          <p14:tracePt t="25424" x="4770438" y="4749800"/>
          <p14:tracePt t="25433" x="4770438" y="4740275"/>
          <p14:tracePt t="25448" x="4770438" y="4730750"/>
          <p14:tracePt t="25456" x="4770438" y="4719638"/>
          <p14:tracePt t="25472" x="4759325" y="4710113"/>
          <p14:tracePt t="25569" x="4749800" y="4710113"/>
          <p14:tracePt t="25626" x="4740275" y="4710113"/>
          <p14:tracePt t="25658" x="4729163" y="4710113"/>
          <p14:tracePt t="25666" x="4710113" y="4710113"/>
          <p14:tracePt t="25674" x="4678363" y="4710113"/>
          <p14:tracePt t="25681" x="4659313" y="4719638"/>
          <p14:tracePt t="25689" x="4629150" y="4719638"/>
          <p14:tracePt t="25697" x="4598988" y="4730750"/>
          <p14:tracePt t="25705" x="4568825" y="4730750"/>
          <p14:tracePt t="25714" x="4538663" y="4740275"/>
          <p14:tracePt t="25722" x="4518025" y="4740275"/>
          <p14:tracePt t="25730" x="4487863" y="4749800"/>
          <p14:tracePt t="25741" x="4457700" y="4749800"/>
          <p14:tracePt t="25750" x="4446588" y="4760913"/>
          <p14:tracePt t="25766" x="4427538" y="4760913"/>
          <p14:tracePt t="25774" x="4416425" y="4760913"/>
          <p14:tracePt t="25782" x="4416425" y="4770438"/>
          <p14:tracePt t="25791" x="4406900" y="4770438"/>
          <p14:tracePt t="25809" x="4397375" y="4770438"/>
          <p14:tracePt t="25817" x="4386263" y="4770438"/>
          <p14:tracePt t="25836" x="4376738" y="4770438"/>
          <p14:tracePt t="25841" x="4376738" y="4779963"/>
          <p14:tracePt t="25852" x="4367213" y="4779963"/>
          <p14:tracePt t="25884" x="4367213" y="4791075"/>
          <p14:tracePt t="25891" x="4356100" y="4791075"/>
          <p14:tracePt t="25899" x="4346575" y="4791075"/>
          <p14:tracePt t="25907" x="4337050" y="4791075"/>
          <p14:tracePt t="25916" x="4316413" y="4800600"/>
          <p14:tracePt t="25932" x="4295775" y="4810125"/>
          <p14:tracePt t="25940" x="4286250" y="4810125"/>
          <p14:tracePt t="25948" x="4275138" y="4810125"/>
          <p14:tracePt t="25956" x="4265613" y="4810125"/>
          <p14:tracePt t="25963" x="4265613" y="4821238"/>
          <p14:tracePt t="25972" x="4256088" y="4821238"/>
          <p14:tracePt t="25987" x="4244975" y="4821238"/>
          <p14:tracePt t="25998" x="4235450" y="4821238"/>
          <p14:tracePt t="26027" x="4225925" y="4821238"/>
          <p14:tracePt t="26044" x="4214813" y="4821238"/>
          <p14:tracePt t="26051" x="4205288" y="4821238"/>
          <p14:tracePt t="26059" x="4195763" y="4821238"/>
          <p14:tracePt t="26091" x="4184650" y="4821238"/>
          <p14:tracePt t="26141" x="4175125" y="4821238"/>
          <p14:tracePt t="26536" x="4165600" y="4821238"/>
          <p14:tracePt t="26544" x="4154488" y="4821238"/>
          <p14:tracePt t="26551" x="4144963" y="4821238"/>
          <p14:tracePt t="26559" x="4114800" y="4821238"/>
          <p14:tracePt t="26567" x="4064000" y="4810125"/>
          <p14:tracePt t="26575" x="4024313" y="4800600"/>
          <p14:tracePt t="26583" x="3973513" y="4779963"/>
          <p14:tracePt t="26591" x="3932238" y="4770438"/>
          <p14:tracePt t="26599" x="3852863" y="4740275"/>
          <p14:tracePt t="26607" x="3771900" y="4730750"/>
          <p14:tracePt t="26615" x="3670300" y="4689475"/>
          <p14:tracePt t="26623" x="3609975" y="4659313"/>
          <p14:tracePt t="26631" x="3540125" y="4638675"/>
          <p14:tracePt t="26639" x="3479800" y="4608513"/>
          <p14:tracePt t="26647" x="3438525" y="4589463"/>
          <p14:tracePt t="26655" x="3387725" y="4548188"/>
          <p14:tracePt t="26663" x="3357563" y="4527550"/>
          <p14:tracePt t="26671" x="3317875" y="4508500"/>
          <p14:tracePt t="26679" x="3287713" y="4478338"/>
          <p14:tracePt t="26689" x="3267075" y="4457700"/>
          <p14:tracePt t="26697" x="3246438" y="4448175"/>
          <p14:tracePt t="26705" x="3236913" y="4418013"/>
          <p14:tracePt t="26713" x="3227388" y="4406900"/>
          <p14:tracePt t="26721" x="3227388" y="4387850"/>
          <p14:tracePt t="26729" x="3216275" y="4356100"/>
          <p14:tracePt t="26737" x="3206750" y="4337050"/>
          <p14:tracePt t="26745" x="3197225" y="4306888"/>
          <p14:tracePt t="26753" x="3197225" y="4286250"/>
          <p14:tracePt t="26761" x="3197225" y="4276725"/>
          <p14:tracePt t="26793" x="3206750" y="4265613"/>
          <p14:tracePt t="26801" x="3236913" y="4256088"/>
          <p14:tracePt t="26809" x="3278188" y="4246563"/>
          <p14:tracePt t="26818" x="3357563" y="4246563"/>
          <p14:tracePt t="26825" x="3468688" y="4246563"/>
          <p14:tracePt t="26834" x="3589338" y="4246563"/>
          <p14:tracePt t="26841" x="3700463" y="4246563"/>
          <p14:tracePt t="26849" x="3781425" y="4276725"/>
          <p14:tracePt t="26857" x="3862388" y="4286250"/>
          <p14:tracePt t="26868" x="3962400" y="4316413"/>
          <p14:tracePt t="26873" x="4043363" y="4346575"/>
          <p14:tracePt t="26881" x="4124325" y="4356100"/>
          <p14:tracePt t="26889" x="4154488" y="4376738"/>
          <p14:tracePt t="26897" x="4175125" y="4376738"/>
          <p14:tracePt t="26905" x="4184650" y="4387850"/>
          <p14:tracePt t="26913" x="4184650" y="4397375"/>
          <p14:tracePt t="26921" x="4195763" y="4397375"/>
          <p14:tracePt t="26945" x="4205288" y="4397375"/>
          <p14:tracePt t="26953" x="4214813" y="4406900"/>
          <p14:tracePt t="26963" x="4225925" y="4406900"/>
          <p14:tracePt t="26969" x="4235450" y="4406900"/>
          <p14:tracePt t="26986" x="4256088" y="4418013"/>
          <p14:tracePt t="26987" x="4275138" y="4427538"/>
          <p14:tracePt t="26995" x="4295775" y="4448175"/>
          <p14:tracePt t="27003" x="4325938" y="4457700"/>
          <p14:tracePt t="27011" x="4346575" y="4467225"/>
          <p14:tracePt t="27021" x="4367213" y="4478338"/>
          <p14:tracePt t="27031" x="4397375" y="4487863"/>
          <p14:tracePt t="27039" x="4416425" y="4497388"/>
          <p14:tracePt t="27047" x="4446588" y="4518025"/>
          <p14:tracePt t="27055" x="4467225" y="4527550"/>
          <p14:tracePt t="27063" x="4476750" y="4538663"/>
          <p14:tracePt t="27071" x="4497388" y="4538663"/>
          <p14:tracePt t="27079" x="4518025" y="4548188"/>
          <p14:tracePt t="27095" x="4518025" y="4559300"/>
          <p14:tracePt t="27139" x="4527550" y="4559300"/>
          <p14:tracePt t="27163" x="4527550" y="4568825"/>
          <p14:tracePt t="27187" x="4527550" y="4578350"/>
          <p14:tracePt t="27203" x="4527550" y="4598988"/>
          <p14:tracePt t="27211" x="4527550" y="4608513"/>
          <p14:tracePt t="27219" x="4527550" y="4629150"/>
          <p14:tracePt t="27227" x="4527550" y="4638675"/>
          <p14:tracePt t="27235" x="4518025" y="4659313"/>
          <p14:tracePt t="27245" x="4508500" y="4679950"/>
          <p14:tracePt t="27251" x="4508500" y="4689475"/>
          <p14:tracePt t="27261" x="4508500" y="4699000"/>
          <p14:tracePt t="27269" x="4508500" y="4710113"/>
          <p14:tracePt t="27293" x="4508500" y="4719638"/>
          <p14:tracePt t="27342" x="4508500" y="4730750"/>
          <p14:tracePt t="27374" x="4508500" y="4740275"/>
          <p14:tracePt t="27676" x="4508500" y="4730750"/>
          <p14:tracePt t="27683" x="4476750" y="4710113"/>
          <p14:tracePt t="27690" x="4427538" y="4668838"/>
          <p14:tracePt t="27696" x="4386263" y="4638675"/>
          <p14:tracePt t="27704" x="4316413" y="4598988"/>
          <p14:tracePt t="27712" x="4214813" y="4538663"/>
          <p14:tracePt t="27720" x="4124325" y="4478338"/>
          <p14:tracePt t="27727" x="4043363" y="4437063"/>
          <p14:tracePt t="27737" x="3943350" y="4387850"/>
          <p14:tracePt t="27747" x="3802063" y="4306888"/>
          <p14:tracePt t="27755" x="3681413" y="4225925"/>
          <p14:tracePt t="27764" x="3559175" y="4154488"/>
          <p14:tracePt t="27771" x="3459163" y="4084638"/>
          <p14:tracePt t="27781" x="3387725" y="4044950"/>
          <p14:tracePt t="27787" x="3327400" y="3973513"/>
          <p14:tracePt t="27795" x="3186113" y="3862388"/>
          <p14:tracePt t="27805" x="3125788" y="3811588"/>
          <p14:tracePt t="27811" x="3074988" y="3741738"/>
          <p14:tracePt t="27821" x="3025775" y="3670300"/>
          <p14:tracePt t="27828" x="2965450" y="3609975"/>
          <p14:tracePt t="27837" x="2914650" y="3540125"/>
          <p14:tracePt t="27843" x="2884488" y="3479800"/>
          <p14:tracePt t="27853" x="2863850" y="3429000"/>
          <p14:tracePt t="27861" x="2824163" y="3378200"/>
          <p14:tracePt t="27869" x="2803525" y="3317875"/>
          <p14:tracePt t="27877" x="2782888" y="3267075"/>
          <p14:tracePt t="27885" x="2743200" y="3187700"/>
          <p14:tracePt t="27893" x="2701925" y="3116263"/>
          <p14:tracePt t="27901" x="2641600" y="3035300"/>
          <p14:tracePt t="27909" x="2592388" y="2965450"/>
          <p14:tracePt t="27917" x="2530475" y="2894013"/>
          <p14:tracePt t="27925" x="2460625" y="2833688"/>
          <p14:tracePt t="27933" x="2409825" y="2773363"/>
          <p14:tracePt t="27941" x="2328863" y="2692400"/>
          <p14:tracePt t="27949" x="2268538" y="2641600"/>
          <p14:tracePt t="27957" x="2238375" y="2601913"/>
          <p14:tracePt t="27965" x="2219325" y="2571750"/>
          <p14:tracePt t="27973" x="2187575" y="2541588"/>
          <p14:tracePt t="27981" x="2168525" y="2511425"/>
          <p14:tracePt t="27989" x="2147888" y="2470150"/>
          <p14:tracePt t="27998" x="2127250" y="2451100"/>
          <p14:tracePt t="28005" x="2117725" y="2409825"/>
          <p14:tracePt t="28013" x="2097088" y="2390775"/>
          <p14:tracePt t="28021" x="2087563" y="2390775"/>
          <p14:tracePt t="28029" x="2087563" y="2370138"/>
          <p14:tracePt t="28037" x="2078038" y="2360613"/>
          <p14:tracePt t="28046" x="2066925" y="2349500"/>
          <p14:tracePt t="28062" x="2057400" y="2349500"/>
          <p14:tracePt t="28123" x="2057400" y="2339975"/>
          <p14:tracePt t="28299" x="2066925" y="2349500"/>
          <p14:tracePt t="28307" x="2078038" y="2370138"/>
          <p14:tracePt t="28315" x="2087563" y="2400300"/>
          <p14:tracePt t="28323" x="2097088" y="2420938"/>
          <p14:tracePt t="28331" x="2117725" y="2439988"/>
          <p14:tracePt t="28339" x="2127250" y="2460625"/>
          <p14:tracePt t="28347" x="2138363" y="2481263"/>
          <p14:tracePt t="28355" x="2147888" y="2490788"/>
          <p14:tracePt t="28363" x="2157413" y="2501900"/>
          <p14:tracePt t="28379" x="2157413" y="2511425"/>
          <p14:tracePt t="28387" x="2157413" y="2520950"/>
          <p14:tracePt t="28397" x="2168525" y="2520950"/>
          <p14:tracePt t="28597" x="2178050" y="2520950"/>
          <p14:tracePt t="28621" x="2187575" y="2520950"/>
          <p14:tracePt t="28629" x="2198688" y="2520950"/>
          <p14:tracePt t="28637" x="2219325" y="2520950"/>
          <p14:tracePt t="28645" x="2238375" y="2520950"/>
          <p14:tracePt t="28653" x="2279650" y="2520950"/>
          <p14:tracePt t="28663" x="2359025" y="2532063"/>
          <p14:tracePt t="28669" x="2430463" y="2551113"/>
          <p14:tracePt t="28679" x="2490788" y="2551113"/>
          <p14:tracePt t="28685" x="2592388" y="2562225"/>
          <p14:tracePt t="28695" x="2701925" y="2571750"/>
          <p14:tracePt t="28703" x="2803525" y="2592388"/>
          <p14:tracePt t="28711" x="2843213" y="2601913"/>
          <p14:tracePt t="28719" x="2903538" y="2611438"/>
          <p14:tracePt t="28727" x="2984500" y="2611438"/>
          <p14:tracePt t="28735" x="3014663" y="2611438"/>
          <p14:tracePt t="28743" x="3025775" y="2611438"/>
          <p14:tracePt t="28962" x="3035300" y="2611438"/>
          <p14:tracePt t="28976" x="3044825" y="2611438"/>
          <p14:tracePt t="28986" x="3055938" y="2611438"/>
          <p14:tracePt t="28994" x="3074988" y="2611438"/>
          <p14:tracePt t="29002" x="3106738" y="2611438"/>
          <p14:tracePt t="29009" x="3116263" y="2611438"/>
          <p14:tracePt t="29018" x="3167063" y="2611438"/>
          <p14:tracePt t="29026" x="3186113" y="2611438"/>
          <p14:tracePt t="29034" x="3236913" y="2611438"/>
          <p14:tracePt t="29042" x="3267075" y="2611438"/>
          <p14:tracePt t="29050" x="3297238" y="2611438"/>
          <p14:tracePt t="29059" x="3338513" y="2622550"/>
          <p14:tracePt t="29066" x="3368675" y="2622550"/>
          <p14:tracePt t="29077" x="3429000" y="2622550"/>
          <p14:tracePt t="29082" x="3459163" y="2622550"/>
          <p14:tracePt t="29092" x="3498850" y="2632075"/>
          <p14:tracePt t="29098" x="3559175" y="2632075"/>
          <p14:tracePt t="29105" x="3589338" y="2632075"/>
          <p14:tracePt t="29113" x="3619500" y="2632075"/>
          <p14:tracePt t="29121" x="3660775" y="2641600"/>
          <p14:tracePt t="29129" x="3681413" y="2641600"/>
          <p14:tracePt t="29137" x="3690938" y="2641600"/>
          <p14:tracePt t="29145" x="3711575" y="2641600"/>
          <p14:tracePt t="29153" x="3721100" y="2641600"/>
          <p14:tracePt t="29219" x="3730625" y="2641600"/>
          <p14:tracePt t="29269" x="3741738" y="2641600"/>
          <p14:tracePt t="29519" x="3741738" y="2652713"/>
          <p14:tracePt t="29581" x="3741738" y="2662238"/>
          <p14:tracePt t="29613" x="3741738" y="2673350"/>
          <p14:tracePt t="30121" x="3771900" y="2673350"/>
          <p14:tracePt t="30129" x="3862388" y="2662238"/>
          <p14:tracePt t="30137" x="3902075" y="2662238"/>
          <p14:tracePt t="30145" x="4033838" y="2652713"/>
          <p14:tracePt t="30152" x="4165600" y="2652713"/>
          <p14:tracePt t="30161" x="4244975" y="2652713"/>
          <p14:tracePt t="30168" x="4397375" y="2652713"/>
          <p14:tracePt t="30177" x="4487863" y="2652713"/>
          <p14:tracePt t="30185" x="4568825" y="2652713"/>
          <p14:tracePt t="30193" x="4678363" y="2652713"/>
          <p14:tracePt t="30201" x="4759325" y="2652713"/>
          <p14:tracePt t="30209" x="4789488" y="2652713"/>
          <p14:tracePt t="30218" x="4830763" y="2652713"/>
          <p14:tracePt t="30225" x="4849813" y="2652713"/>
          <p14:tracePt t="30233" x="4860925" y="2652713"/>
          <p14:tracePt t="30241" x="4870450" y="2652713"/>
          <p14:tracePt t="30257" x="4881563" y="2652713"/>
          <p14:tracePt t="30289" x="4891088" y="2652713"/>
          <p14:tracePt t="30533" x="4900613" y="2652713"/>
          <p14:tracePt t="30540" x="4911725" y="2652713"/>
          <p14:tracePt t="30547" x="4941888" y="2641600"/>
          <p14:tracePt t="30555" x="4991100" y="2641600"/>
          <p14:tracePt t="30563" x="5021263" y="2632075"/>
          <p14:tracePt t="30570" x="5062538" y="2632075"/>
          <p14:tracePt t="30579" x="5122863" y="2611438"/>
          <p14:tracePt t="30587" x="5153025" y="2611438"/>
          <p14:tracePt t="30595" x="5192713" y="2611438"/>
          <p14:tracePt t="30605" x="5224463" y="2611438"/>
          <p14:tracePt t="30611" x="5254625" y="2611438"/>
          <p14:tracePt t="30619" x="5284788" y="2611438"/>
          <p14:tracePt t="30627" x="5314950" y="2611438"/>
          <p14:tracePt t="30634" x="5345113" y="2611438"/>
          <p14:tracePt t="30645" x="5364163" y="2611438"/>
          <p14:tracePt t="30651" x="5375275" y="2611438"/>
          <p14:tracePt t="30661" x="5395913" y="2611438"/>
          <p14:tracePt t="30669" x="5414963" y="2611438"/>
          <p14:tracePt t="30676" x="5426075" y="2611438"/>
          <p14:tracePt t="30685" x="5435600" y="2611438"/>
          <p14:tracePt t="31185" x="5456238" y="2611438"/>
          <p14:tracePt t="31191" x="5475288" y="2622550"/>
          <p14:tracePt t="31199" x="5505450" y="2622550"/>
          <p14:tracePt t="31209" x="5535613" y="2632075"/>
          <p14:tracePt t="31219" x="5607050" y="2641600"/>
          <p14:tracePt t="31229" x="5657850" y="2662238"/>
          <p14:tracePt t="31235" x="5707063" y="2662238"/>
          <p14:tracePt t="31244" x="5737225" y="2673350"/>
          <p14:tracePt t="31253" x="5799138" y="2682875"/>
          <p14:tracePt t="31260" x="5838825" y="2682875"/>
          <p14:tracePt t="31269" x="5919788" y="2692400"/>
          <p14:tracePt t="31276" x="5959475" y="2703513"/>
          <p14:tracePt t="31285" x="5989638" y="2703513"/>
          <p14:tracePt t="31292" x="6019800" y="2713038"/>
          <p14:tracePt t="31300" x="6049963" y="2713038"/>
          <p14:tracePt t="31309" x="6070600" y="2722563"/>
          <p14:tracePt t="31316" x="6080125" y="2722563"/>
          <p14:tracePt t="31324" x="6091238" y="2722563"/>
          <p14:tracePt t="31439" x="6100763" y="2722563"/>
          <p14:tracePt t="31623" x="6100763" y="2733675"/>
          <p14:tracePt t="31916" x="6111875" y="2733675"/>
          <p14:tracePt t="31924" x="6142038" y="2722563"/>
          <p14:tracePt t="31935" x="6211888" y="2692400"/>
          <p14:tracePt t="31944" x="6292850" y="2673350"/>
          <p14:tracePt t="31953" x="6373813" y="2652713"/>
          <p14:tracePt t="31961" x="6494463" y="2632075"/>
          <p14:tracePt t="31969" x="6584950" y="2611438"/>
          <p14:tracePt t="31976" x="6665913" y="2601913"/>
          <p14:tracePt t="31993" x="6807200" y="2571750"/>
          <p14:tracePt t="32000" x="6846888" y="2571750"/>
          <p14:tracePt t="32009" x="6877050" y="2562225"/>
          <p14:tracePt t="32016" x="6907213" y="2562225"/>
          <p14:tracePt t="32025" x="6918325" y="2562225"/>
          <p14:tracePt t="32033" x="6927850" y="2562225"/>
          <p14:tracePt t="32040" x="6937375" y="2562225"/>
          <p14:tracePt t="32073" x="6948488" y="2562225"/>
          <p14:tracePt t="32088" x="6958013" y="2562225"/>
          <p14:tracePt t="32106" x="6967538" y="2562225"/>
          <p14:tracePt t="32123" x="6978650" y="2562225"/>
          <p14:tracePt t="32141" x="6988175" y="2562225"/>
          <p14:tracePt t="32151" x="6999288" y="2562225"/>
          <p14:tracePt t="32158" x="7008813" y="2562225"/>
          <p14:tracePt t="32166" x="7018338" y="2562225"/>
          <p14:tracePt t="32182" x="7029450" y="2562225"/>
          <p14:tracePt t="32191" x="7048500" y="2562225"/>
          <p14:tracePt t="32198" x="7069138" y="2562225"/>
          <p14:tracePt t="32207" x="7078663" y="2562225"/>
          <p14:tracePt t="32214" x="7119938" y="2562225"/>
          <p14:tracePt t="32223" x="7159625" y="2571750"/>
          <p14:tracePt t="32230" x="7219950" y="2581275"/>
          <p14:tracePt t="32238" x="7261225" y="2592388"/>
          <p14:tracePt t="32247" x="7331075" y="2611438"/>
          <p14:tracePt t="32254" x="7372350" y="2632075"/>
          <p14:tracePt t="32263" x="7432675" y="2641600"/>
          <p14:tracePt t="32270" x="7472363" y="2652713"/>
          <p14:tracePt t="32278" x="7613650" y="2692400"/>
          <p14:tracePt t="32286" x="7673975" y="2692400"/>
          <p14:tracePt t="32294" x="7785100" y="2722563"/>
          <p14:tracePt t="32303" x="7866063" y="2722563"/>
          <p14:tracePt t="32310" x="7926388" y="2733675"/>
          <p14:tracePt t="32318" x="7996238" y="2733675"/>
          <p14:tracePt t="32326" x="8067675" y="2752725"/>
          <p14:tracePt t="32334" x="8118475" y="2752725"/>
          <p14:tracePt t="32344" x="8167688" y="2752725"/>
          <p14:tracePt t="32354" x="8197850" y="2763838"/>
          <p14:tracePt t="32373" x="8218488" y="2763838"/>
          <p14:tracePt t="32380" x="8229600" y="2763838"/>
          <p14:tracePt t="32396" x="8239125" y="2763838"/>
          <p14:tracePt t="32940" x="8239125" y="2773363"/>
          <p14:tracePt t="33295" x="8248650" y="2773363"/>
          <p14:tracePt t="33302" x="8269288" y="2773363"/>
          <p14:tracePt t="33311" x="8299450" y="2773363"/>
          <p14:tracePt t="33320" x="8329613" y="2773363"/>
          <p14:tracePt t="33327" x="8359775" y="2773363"/>
          <p14:tracePt t="33336" x="8401050" y="2773363"/>
          <p14:tracePt t="33343" x="8470900" y="2773363"/>
          <p14:tracePt t="33351" x="8551863" y="2773363"/>
          <p14:tracePt t="33359" x="8612188" y="2773363"/>
          <p14:tracePt t="33366" x="8651875" y="2773363"/>
          <p14:tracePt t="33375" x="8702675" y="2773363"/>
          <p14:tracePt t="33383" x="8763000" y="2773363"/>
          <p14:tracePt t="33391" x="8804275" y="2773363"/>
          <p14:tracePt t="33399" x="8843963" y="2773363"/>
          <p14:tracePt t="33406" x="8894763" y="2773363"/>
          <p14:tracePt t="33414" x="8924925" y="2773363"/>
          <p14:tracePt t="33423" x="8934450" y="2773363"/>
          <p14:tracePt t="33430" x="8955088" y="2773363"/>
          <p14:tracePt t="33439" x="8975725" y="2773363"/>
          <p14:tracePt t="33447" x="8994775" y="2773363"/>
          <p14:tracePt t="33455" x="9015413" y="2773363"/>
          <p14:tracePt t="33463" x="9024938" y="2773363"/>
          <p14:tracePt t="33473" x="9045575" y="2773363"/>
          <p14:tracePt t="33478" x="9066213" y="2773363"/>
          <p14:tracePt t="33489" x="9096375" y="2773363"/>
          <p14:tracePt t="33495" x="9105900" y="2773363"/>
          <p14:tracePt t="33504" x="9126538" y="2773363"/>
          <p14:tracePt t="33513" x="9166225" y="2782888"/>
          <p14:tracePt t="33523" x="9217025" y="2803525"/>
          <p14:tracePt t="33533" x="9267825" y="2813050"/>
          <p14:tracePt t="33540" x="9307513" y="2824163"/>
          <p14:tracePt t="33549" x="9367838" y="2824163"/>
          <p14:tracePt t="33557" x="9428163" y="2833688"/>
          <p14:tracePt t="33565" x="9490075" y="2844800"/>
          <p14:tracePt t="33575" x="9529763" y="2844800"/>
          <p14:tracePt t="33585" x="9569450" y="2854325"/>
          <p14:tracePt t="33593" x="9631363" y="2854325"/>
          <p14:tracePt t="33602" x="9691688" y="2863850"/>
          <p14:tracePt t="33609" x="9791700" y="2884488"/>
          <p14:tracePt t="33618" x="9812338" y="2884488"/>
          <p14:tracePt t="33625" x="9852025" y="2884488"/>
          <p14:tracePt t="33633" x="9882188" y="2894013"/>
          <p14:tracePt t="33641" x="9912350" y="2894013"/>
          <p14:tracePt t="33649" x="9923463" y="2894013"/>
          <p14:tracePt t="33657" x="9932988" y="2894013"/>
          <p14:tracePt t="33672" x="9942513" y="2894013"/>
          <p14:tracePt t="33680" x="9953625" y="2894013"/>
          <p14:tracePt t="33688" x="9963150" y="2894013"/>
          <p14:tracePt t="33696" x="9972675" y="2894013"/>
          <p14:tracePt t="33704" x="9983788" y="2894013"/>
          <p14:tracePt t="33712" x="10013950" y="2894013"/>
          <p14:tracePt t="33720" x="10034588" y="2894013"/>
          <p14:tracePt t="33728" x="10044113" y="2894013"/>
          <p14:tracePt t="33736" x="10053638" y="2894013"/>
          <p14:tracePt t="33744" x="10074275" y="2894013"/>
          <p14:tracePt t="33752" x="10083800" y="2894013"/>
          <p14:tracePt t="33760" x="10094913" y="2894013"/>
          <p14:tracePt t="33786" x="10104438" y="2894013"/>
          <p14:tracePt t="33802" x="10113963" y="2894013"/>
          <p14:tracePt t="33818" x="10125075" y="2894013"/>
          <p14:tracePt t="33835" x="10134600" y="2894013"/>
          <p14:tracePt t="33866" x="10144125" y="2894013"/>
          <p14:tracePt t="33882" x="10155238" y="2894013"/>
          <p14:tracePt t="33890" x="10164763" y="2894013"/>
          <p14:tracePt t="33899" x="10164763" y="2884488"/>
          <p14:tracePt t="33907" x="10175875" y="2884488"/>
          <p14:tracePt t="33914" x="10194925" y="2884488"/>
          <p14:tracePt t="33924" x="10225088" y="2874963"/>
          <p14:tracePt t="33931" x="10245725" y="2874963"/>
          <p14:tracePt t="33939" x="10275888" y="2863850"/>
          <p14:tracePt t="33946" x="10306050" y="2854325"/>
          <p14:tracePt t="33955" x="10326688" y="2854325"/>
          <p14:tracePt t="33962" x="10366375" y="2833688"/>
          <p14:tracePt t="33971" x="10417175" y="2824163"/>
          <p14:tracePt t="33979" x="10477500" y="2813050"/>
          <p14:tracePt t="33987" x="10507663" y="2803525"/>
          <p14:tracePt t="33994" x="10537825" y="2794000"/>
          <p14:tracePt t="34002" x="10567988" y="2782888"/>
          <p14:tracePt t="34010" x="10598150" y="2763838"/>
          <p14:tracePt t="34018" x="10618788" y="2763838"/>
          <p14:tracePt t="34026" x="10628313" y="2763838"/>
          <p14:tracePt t="34036" x="10639425" y="2752725"/>
          <p14:tracePt t="34052" x="10648950" y="2752725"/>
          <p14:tracePt t="34066" x="10658475" y="2743200"/>
          <p14:tracePt t="34124" x="10669588" y="2743200"/>
          <p14:tracePt t="34164" x="10679113" y="2743200"/>
          <p14:tracePt t="34188" x="10688638" y="2733675"/>
          <p14:tracePt t="34196" x="10699750" y="2733675"/>
          <p14:tracePt t="34204" x="10709275" y="2733675"/>
          <p14:tracePt t="34228" x="10720388" y="2733675"/>
          <p14:tracePt t="34268" x="10720388" y="2722563"/>
          <p14:tracePt t="34656" x="10720388" y="2733675"/>
          <p14:tracePt t="34696" x="10720388" y="2743200"/>
          <p14:tracePt t="34712" x="10720388" y="2752725"/>
          <p14:tracePt t="34841" x="10699750" y="2752725"/>
          <p14:tracePt t="34849" x="10669588" y="2752725"/>
          <p14:tracePt t="34857" x="10648950" y="2752725"/>
          <p14:tracePt t="34865" x="10618788" y="2752725"/>
          <p14:tracePt t="34873" x="10579100" y="2752725"/>
          <p14:tracePt t="34880" x="10528300" y="2752725"/>
          <p14:tracePt t="34889" x="10467975" y="2752725"/>
          <p14:tracePt t="34899" x="10347325" y="2752725"/>
          <p14:tracePt t="34907" x="10266363" y="2763838"/>
          <p14:tracePt t="34915" x="10206038" y="2773363"/>
          <p14:tracePt t="34920" x="10134600" y="2794000"/>
          <p14:tracePt t="34930" x="10074275" y="2794000"/>
          <p14:tracePt t="34938" x="9993313" y="2803525"/>
          <p14:tracePt t="34946" x="9932988" y="2813050"/>
          <p14:tracePt t="34954" x="9832975" y="2833688"/>
          <p14:tracePt t="34962" x="9791700" y="2844800"/>
          <p14:tracePt t="34970" x="9710738" y="2854325"/>
          <p14:tracePt t="34978" x="9590088" y="2884488"/>
          <p14:tracePt t="34995" x="9490075" y="2924175"/>
          <p14:tracePt t="35002" x="9418638" y="2944813"/>
          <p14:tracePt t="35010" x="9358313" y="2954338"/>
          <p14:tracePt t="35018" x="9318625" y="2965450"/>
          <p14:tracePt t="35027" x="9288463" y="2974975"/>
          <p14:tracePt t="35034" x="9256713" y="2974975"/>
          <p14:tracePt t="35042" x="9226550" y="2984500"/>
          <p14:tracePt t="35050" x="9207500" y="2984500"/>
          <p14:tracePt t="35058" x="9186863" y="2984500"/>
          <p14:tracePt t="35066" x="9166225" y="2995613"/>
          <p14:tracePt t="35074" x="9156700" y="2995613"/>
          <p14:tracePt t="35082" x="9136063" y="3005138"/>
          <p14:tracePt t="35090" x="9105900" y="3005138"/>
          <p14:tracePt t="35098" x="9075738" y="3016250"/>
          <p14:tracePt t="35110" x="9045575" y="3025775"/>
          <p14:tracePt t="35118" x="9005888" y="3035300"/>
          <p14:tracePt t="35126" x="8975725" y="3035300"/>
          <p14:tracePt t="35134" x="8945563" y="3035300"/>
          <p14:tracePt t="35143" x="8904288" y="3055938"/>
          <p14:tracePt t="35150" x="8843963" y="3055938"/>
          <p14:tracePt t="35158" x="8804275" y="3065463"/>
          <p14:tracePt t="35166" x="8732838" y="3065463"/>
          <p14:tracePt t="35174" x="8651875" y="3065463"/>
          <p14:tracePt t="35184" x="8561388" y="3065463"/>
          <p14:tracePt t="35190" x="8420100" y="3065463"/>
          <p14:tracePt t="35200" x="8259763" y="3055938"/>
          <p14:tracePt t="35206" x="8047038" y="3035300"/>
          <p14:tracePt t="35216" x="7866063" y="3025775"/>
          <p14:tracePt t="35222" x="7673975" y="2995613"/>
          <p14:tracePt t="35232" x="7462838" y="2965450"/>
          <p14:tracePt t="35240" x="7159625" y="2905125"/>
          <p14:tracePt t="35248" x="6918325" y="2884488"/>
          <p14:tracePt t="35256" x="6746875" y="2854325"/>
          <p14:tracePt t="35264" x="6503988" y="2813050"/>
          <p14:tracePt t="35272" x="6353175" y="2803525"/>
          <p14:tracePt t="35280" x="6242050" y="2794000"/>
          <p14:tracePt t="35288" x="6130925" y="2794000"/>
          <p14:tracePt t="35296" x="6010275" y="2773363"/>
          <p14:tracePt t="35304" x="5949950" y="2763838"/>
          <p14:tracePt t="35314" x="5889625" y="2763838"/>
          <p14:tracePt t="35324" x="5848350" y="2763838"/>
          <p14:tracePt t="35332" x="5808663" y="2763838"/>
          <p14:tracePt t="35340" x="5748338" y="2763838"/>
          <p14:tracePt t="35348" x="5707063" y="2763838"/>
          <p14:tracePt t="35356" x="5637213" y="2763838"/>
          <p14:tracePt t="35364" x="5567363" y="2763838"/>
          <p14:tracePt t="35372" x="5414963" y="2763838"/>
          <p14:tracePt t="35380" x="5334000" y="2763838"/>
          <p14:tracePt t="35388" x="5203825" y="2763838"/>
          <p14:tracePt t="35396" x="5072063" y="2782888"/>
          <p14:tracePt t="35404" x="4972050" y="2794000"/>
          <p14:tracePt t="35412" x="4819650" y="2794000"/>
          <p14:tracePt t="35420" x="4729163" y="2794000"/>
          <p14:tracePt t="35428" x="4557713" y="2813050"/>
          <p14:tracePt t="35436" x="4386263" y="2824163"/>
          <p14:tracePt t="35444" x="4256088" y="2824163"/>
          <p14:tracePt t="35452" x="4175125" y="2833688"/>
          <p14:tracePt t="35460" x="4024313" y="2833688"/>
          <p14:tracePt t="35470" x="3913188" y="2854325"/>
          <p14:tracePt t="35476" x="3811588" y="2863850"/>
          <p14:tracePt t="35486" x="3771900" y="2863850"/>
          <p14:tracePt t="35492" x="3711575" y="2863850"/>
          <p14:tracePt t="35502" x="3630613" y="2884488"/>
          <p14:tracePt t="35510" x="3589338" y="2894013"/>
          <p14:tracePt t="35520" x="3549650" y="2894013"/>
          <p14:tracePt t="35530" x="3519488" y="2905125"/>
          <p14:tracePt t="35538" x="3489325" y="2905125"/>
          <p14:tracePt t="35546" x="3479800" y="2905125"/>
          <p14:tracePt t="35554" x="3468688" y="2905125"/>
          <p14:tracePt t="35562" x="3459163" y="2905125"/>
          <p14:tracePt t="35570" x="3449638" y="2914650"/>
          <p14:tracePt t="35578" x="3438525" y="2914650"/>
          <p14:tracePt t="35586" x="3429000" y="2914650"/>
          <p14:tracePt t="35594" x="3408363" y="2914650"/>
          <p14:tracePt t="35602" x="3378200" y="2914650"/>
          <p14:tracePt t="35610" x="3357563" y="2924175"/>
          <p14:tracePt t="35618" x="3317875" y="2924175"/>
          <p14:tracePt t="35626" x="3287713" y="2935288"/>
          <p14:tracePt t="35634" x="3246438" y="2944813"/>
          <p14:tracePt t="35642" x="3186113" y="2944813"/>
          <p14:tracePt t="35650" x="3125788" y="2944813"/>
          <p14:tracePt t="35658" x="3035300" y="2974975"/>
          <p14:tracePt t="35666" x="2984500" y="2974975"/>
          <p14:tracePt t="35674" x="2873375" y="2995613"/>
          <p14:tracePt t="35682" x="2752725" y="3016250"/>
          <p14:tracePt t="35690" x="2671763" y="3016250"/>
          <p14:tracePt t="35698" x="2560638" y="3046413"/>
          <p14:tracePt t="35707" x="2430463" y="3065463"/>
          <p14:tracePt t="35714" x="2349500" y="3095625"/>
          <p14:tracePt t="35724" x="2268538" y="3106738"/>
          <p14:tracePt t="35730" x="2208213" y="3116263"/>
          <p14:tracePt t="35740" x="2157413" y="3125788"/>
          <p14:tracePt t="35746" x="2127250" y="3136900"/>
          <p14:tracePt t="35756" x="2087563" y="3146425"/>
          <p14:tracePt t="35762" x="2078038" y="3146425"/>
          <p14:tracePt t="35962" x="2087563" y="3146425"/>
          <p14:tracePt t="35985" x="2097088" y="3146425"/>
          <p14:tracePt t="36001" x="2108200" y="3146425"/>
          <p14:tracePt t="36011" x="2127250" y="3146425"/>
          <p14:tracePt t="36017" x="2147888" y="3136900"/>
          <p14:tracePt t="36027" x="2178050" y="3125788"/>
          <p14:tracePt t="36032" x="2208213" y="3116263"/>
          <p14:tracePt t="36042" x="2228850" y="3106738"/>
          <p14:tracePt t="36048" x="2259013" y="3106738"/>
          <p14:tracePt t="36058" x="2268538" y="3106738"/>
          <p14:tracePt t="36066" x="2279650" y="3095625"/>
          <p14:tracePt t="36074" x="2289175" y="3095625"/>
          <p14:tracePt t="36084" x="2298700" y="3086100"/>
          <p14:tracePt t="36102" x="2309813" y="3086100"/>
          <p14:tracePt t="36138" x="2319338" y="3076575"/>
          <p14:tracePt t="36212" x="2319338" y="3065463"/>
          <p14:tracePt t="37032" x="2328863" y="3065463"/>
          <p14:tracePt t="37039" x="2349500" y="3076575"/>
          <p14:tracePt t="37048" x="2390775" y="3076575"/>
          <p14:tracePt t="37056" x="2430463" y="3076575"/>
          <p14:tracePt t="37064" x="2490788" y="3076575"/>
          <p14:tracePt t="37072" x="2592388" y="3095625"/>
          <p14:tracePt t="37080" x="2722563" y="3106738"/>
          <p14:tracePt t="37088" x="2813050" y="3106738"/>
          <p14:tracePt t="37096" x="2863850" y="3116263"/>
          <p14:tracePt t="37106" x="3035300" y="3136900"/>
          <p14:tracePt t="37112" x="3146425" y="3136900"/>
          <p14:tracePt t="37120" x="3227388" y="3146425"/>
          <p14:tracePt t="37128" x="3338513" y="3146425"/>
          <p14:tracePt t="37136" x="3468688" y="3146425"/>
          <p14:tracePt t="37144" x="3529013" y="3146425"/>
          <p14:tracePt t="37154" x="3619500" y="3155950"/>
          <p14:tracePt t="37159" x="3651250" y="3155950"/>
          <p14:tracePt t="37169" x="3681413" y="3155950"/>
          <p14:tracePt t="37175" x="3700463" y="3155950"/>
          <p14:tracePt t="37186" x="3721100" y="3155950"/>
          <p14:tracePt t="37501" x="3730625" y="3155950"/>
          <p14:tracePt t="37533" x="3751263" y="3155950"/>
          <p14:tracePt t="37542" x="3760788" y="3146425"/>
          <p14:tracePt t="37549" x="3781425" y="3136900"/>
          <p14:tracePt t="37564" x="3802063" y="3136900"/>
          <p14:tracePt t="37572" x="3802063" y="3125788"/>
          <p14:tracePt t="37588" x="3811588" y="3125788"/>
          <p14:tracePt t="37604" x="3822700" y="3125788"/>
          <p14:tracePt t="37619" x="3832225" y="3116263"/>
          <p14:tracePt t="37652" x="3841750" y="3116263"/>
          <p14:tracePt t="37759" x="3852863" y="3116263"/>
          <p14:tracePt t="37847" x="3862388" y="3116263"/>
          <p14:tracePt t="37957" x="3871913" y="3116263"/>
          <p14:tracePt t="37998" x="3883025" y="3116263"/>
          <p14:tracePt t="38024" x="3902075" y="3106738"/>
          <p14:tracePt t="38031" x="3913188" y="3106738"/>
          <p14:tracePt t="38040" x="3932238" y="3095625"/>
          <p14:tracePt t="38047" x="3943350" y="3095625"/>
          <p14:tracePt t="38055" x="3962400" y="3086100"/>
          <p14:tracePt t="38064" x="3994150" y="3086100"/>
          <p14:tracePt t="38071" x="4024313" y="3076575"/>
          <p14:tracePt t="38079" x="4054475" y="3076575"/>
          <p14:tracePt t="38087" x="4084638" y="3065463"/>
          <p14:tracePt t="38095" x="4114800" y="3065463"/>
          <p14:tracePt t="38104" x="4144963" y="3065463"/>
          <p14:tracePt t="38111" x="4154488" y="3065463"/>
          <p14:tracePt t="38120" x="4165600" y="3065463"/>
          <p14:tracePt t="38129" x="4175125" y="3065463"/>
          <p14:tracePt t="38741" x="4184650" y="3065463"/>
          <p14:tracePt t="38749" x="4205288" y="3076575"/>
          <p14:tracePt t="38757" x="4295775" y="3095625"/>
          <p14:tracePt t="38763" x="4376738" y="3095625"/>
          <p14:tracePt t="38771" x="4437063" y="3106738"/>
          <p14:tracePt t="38779" x="4527550" y="3116263"/>
          <p14:tracePt t="38787" x="4668838" y="3136900"/>
          <p14:tracePt t="38795" x="4800600" y="3146425"/>
          <p14:tracePt t="38803" x="4870450" y="3146425"/>
          <p14:tracePt t="38812" x="4972050" y="3155950"/>
          <p14:tracePt t="38819" x="5053013" y="3155950"/>
          <p14:tracePt t="38827" x="5143500" y="3176588"/>
          <p14:tracePt t="38835" x="5192713" y="3187700"/>
          <p14:tracePt t="38845" x="5224463" y="3187700"/>
          <p14:tracePt t="39070" x="5233988" y="3187700"/>
          <p14:tracePt t="39103" x="5233988" y="3176588"/>
          <p14:tracePt t="39109" x="5243513" y="3176588"/>
          <p14:tracePt t="39125" x="5254625" y="3176588"/>
          <p14:tracePt t="39135" x="5264150" y="3155950"/>
          <p14:tracePt t="39141" x="5264150" y="3146425"/>
          <p14:tracePt t="39157" x="5284788" y="3125788"/>
          <p14:tracePt t="39175" x="5294313" y="3125788"/>
          <p14:tracePt t="39183" x="5294313" y="3116263"/>
          <p14:tracePt t="39191" x="5303838" y="3116263"/>
          <p14:tracePt t="39650" x="5324475" y="3116263"/>
          <p14:tracePt t="39658" x="5345113" y="3106738"/>
          <p14:tracePt t="39666" x="5375275" y="3095625"/>
          <p14:tracePt t="39674" x="5426075" y="3076575"/>
          <p14:tracePt t="39682" x="5456238" y="3065463"/>
          <p14:tracePt t="39690" x="5495925" y="3046413"/>
          <p14:tracePt t="39700" x="5535613" y="3035300"/>
          <p14:tracePt t="39706" x="5597525" y="3025775"/>
          <p14:tracePt t="39718" x="5646738" y="3025775"/>
          <p14:tracePt t="39726" x="5676900" y="3025775"/>
          <p14:tracePt t="39738" x="5707063" y="3025775"/>
          <p14:tracePt t="39742" x="5748338" y="3025775"/>
          <p14:tracePt t="39751" x="5768975" y="3025775"/>
          <p14:tracePt t="39760" x="5778500" y="3025775"/>
          <p14:tracePt t="39768" x="5788025" y="3025775"/>
          <p14:tracePt t="39776" x="5799138" y="3025775"/>
          <p14:tracePt t="39784" x="5808663" y="3025775"/>
          <p14:tracePt t="40337" x="5818188" y="3025775"/>
          <p14:tracePt t="40345" x="5838825" y="3025775"/>
          <p14:tracePt t="40351" x="5878513" y="3025775"/>
          <p14:tracePt t="40362" x="5929313" y="3025775"/>
          <p14:tracePt t="40368" x="5980113" y="3025775"/>
          <p14:tracePt t="40377" x="6061075" y="3025775"/>
          <p14:tracePt t="40383" x="6130925" y="3025775"/>
          <p14:tracePt t="40391" x="6191250" y="3025775"/>
          <p14:tracePt t="40400" x="6251575" y="3025775"/>
          <p14:tracePt t="40407" x="6283325" y="3025775"/>
          <p14:tracePt t="40416" x="6323013" y="3025775"/>
          <p14:tracePt t="40423" x="6353175" y="3025775"/>
          <p14:tracePt t="40433" x="6373813" y="3025775"/>
          <p14:tracePt t="40443" x="6383338" y="3025775"/>
          <p14:tracePt t="41101" x="6392863" y="3025775"/>
          <p14:tracePt t="41107" x="6413500" y="3025775"/>
          <p14:tracePt t="41115" x="6443663" y="3025775"/>
          <p14:tracePt t="41123" x="6484938" y="3025775"/>
          <p14:tracePt t="41131" x="6515100" y="3025775"/>
          <p14:tracePt t="41141" x="6554788" y="3025775"/>
          <p14:tracePt t="41149" x="6594475" y="3025775"/>
          <p14:tracePt t="41157" x="6624638" y="3025775"/>
          <p14:tracePt t="41165" x="6656388" y="3025775"/>
          <p14:tracePt t="41173" x="6705600" y="3025775"/>
          <p14:tracePt t="41181" x="6735763" y="3025775"/>
          <p14:tracePt t="41189" x="6746875" y="3025775"/>
          <p14:tracePt t="41197" x="6777038" y="3025775"/>
          <p14:tracePt t="41205" x="6786563" y="3025775"/>
          <p14:tracePt t="41213" x="6796088" y="3025775"/>
          <p14:tracePt t="41237" x="6807200" y="3025775"/>
          <p14:tracePt t="41293" x="6816725" y="3025775"/>
          <p14:tracePt t="41487" x="6816725" y="3016250"/>
          <p14:tracePt t="41495" x="6837363" y="3016250"/>
          <p14:tracePt t="41503" x="6846888" y="3005138"/>
          <p14:tracePt t="41511" x="6877050" y="2995613"/>
          <p14:tracePt t="41519" x="6907213" y="2984500"/>
          <p14:tracePt t="41528" x="6967538" y="2954338"/>
          <p14:tracePt t="41535" x="6999288" y="2944813"/>
          <p14:tracePt t="41544" x="7038975" y="2924175"/>
          <p14:tracePt t="41551" x="7069138" y="2914650"/>
          <p14:tracePt t="41560" x="7119938" y="2905125"/>
          <p14:tracePt t="41567" x="7150100" y="2905125"/>
          <p14:tracePt t="41575" x="7189788" y="2894013"/>
          <p14:tracePt t="41583" x="7219950" y="2884488"/>
          <p14:tracePt t="41591" x="7261225" y="2884488"/>
          <p14:tracePt t="41599" x="7300913" y="2884488"/>
          <p14:tracePt t="41607" x="7310438" y="2884488"/>
          <p14:tracePt t="41615" x="7342188" y="2874963"/>
          <p14:tracePt t="41623" x="7351713" y="2874963"/>
          <p14:tracePt t="41785" x="7361238" y="2874963"/>
          <p14:tracePt t="41833" x="7372350" y="2874963"/>
          <p14:tracePt t="41849" x="7391400" y="2874963"/>
          <p14:tracePt t="41857" x="7402513" y="2874963"/>
          <p14:tracePt t="41867" x="7412038" y="2874963"/>
          <p14:tracePt t="41877" x="7442200" y="2874963"/>
          <p14:tracePt t="41885" x="7472363" y="2884488"/>
          <p14:tracePt t="41892" x="7502525" y="2894013"/>
          <p14:tracePt t="41901" x="7553325" y="2905125"/>
          <p14:tracePt t="41909" x="7613650" y="2914650"/>
          <p14:tracePt t="41917" x="7673975" y="2935288"/>
          <p14:tracePt t="41926" x="7775575" y="2954338"/>
          <p14:tracePt t="41933" x="7835900" y="2974975"/>
          <p14:tracePt t="41942" x="7896225" y="2984500"/>
          <p14:tracePt t="41949" x="7956550" y="2995613"/>
          <p14:tracePt t="41957" x="7996238" y="3005138"/>
          <p14:tracePt t="41967" x="8026400" y="3016250"/>
          <p14:tracePt t="41973" x="8077200" y="3025775"/>
          <p14:tracePt t="41991" x="8148638" y="3035300"/>
          <p14:tracePt t="41999" x="8167688" y="3046413"/>
          <p14:tracePt t="42007" x="8188325" y="3046413"/>
          <p14:tracePt t="42029" x="8197850" y="3046413"/>
          <p14:tracePt t="42141" x="8208963" y="3046413"/>
          <p14:tracePt t="42176" x="8218488" y="3046413"/>
          <p14:tracePt t="42184" x="8229600" y="3046413"/>
          <p14:tracePt t="42191" x="8239125" y="3046413"/>
          <p14:tracePt t="42200" x="8248650" y="3046413"/>
          <p14:tracePt t="42209" x="8278813" y="3046413"/>
          <p14:tracePt t="42215" x="8299450" y="3035300"/>
          <p14:tracePt t="42225" x="8320088" y="3035300"/>
          <p14:tracePt t="42231" x="8350250" y="3025775"/>
          <p14:tracePt t="42239" x="8380413" y="3025775"/>
          <p14:tracePt t="42247" x="8420100" y="3016250"/>
          <p14:tracePt t="42255" x="8450263" y="3016250"/>
          <p14:tracePt t="42263" x="8491538" y="3016250"/>
          <p14:tracePt t="42274" x="8531225" y="3005138"/>
          <p14:tracePt t="42281" x="8561388" y="3005138"/>
          <p14:tracePt t="42289" x="8612188" y="3005138"/>
          <p14:tracePt t="42297" x="8651875" y="3005138"/>
          <p14:tracePt t="42305" x="8693150" y="2995613"/>
          <p14:tracePt t="42313" x="8723313" y="2995613"/>
          <p14:tracePt t="42321" x="8753475" y="2995613"/>
          <p14:tracePt t="42329" x="8783638" y="2974975"/>
          <p14:tracePt t="42337" x="8804275" y="2974975"/>
          <p14:tracePt t="42345" x="8823325" y="2974975"/>
          <p14:tracePt t="42811" x="8823325" y="2965450"/>
          <p14:tracePt t="42837" x="8823325" y="2954338"/>
          <p14:tracePt t="42853" x="8823325" y="2944813"/>
          <p14:tracePt t="42868" x="8813800" y="2944813"/>
          <p14:tracePt t="42873" x="8804275" y="2944813"/>
          <p14:tracePt t="42891" x="8793163" y="2944813"/>
          <p14:tracePt t="42909" x="8783638" y="2935288"/>
          <p14:tracePt t="42917" x="8774113" y="2935288"/>
          <p14:tracePt t="42925" x="8763000" y="2935288"/>
          <p14:tracePt t="42933" x="8753475" y="2935288"/>
          <p14:tracePt t="42941" x="8742363" y="2935288"/>
          <p14:tracePt t="42949" x="8723313" y="2935288"/>
          <p14:tracePt t="42957" x="8712200" y="2935288"/>
          <p14:tracePt t="42965" x="8702675" y="2935288"/>
          <p14:tracePt t="42972" x="8693150" y="2935288"/>
          <p14:tracePt t="42981" x="8672513" y="2954338"/>
          <p14:tracePt t="42990" x="8612188" y="2984500"/>
          <p14:tracePt t="42997" x="8572500" y="3016250"/>
          <p14:tracePt t="43005" x="8531225" y="3055938"/>
          <p14:tracePt t="43013" x="8480425" y="3106738"/>
          <p14:tracePt t="43020" x="8440738" y="3136900"/>
          <p14:tracePt t="43029" x="8389938" y="3187700"/>
          <p14:tracePt t="43036" x="8339138" y="3248025"/>
          <p14:tracePt t="43044" x="8278813" y="3278188"/>
          <p14:tracePt t="43053" x="8188325" y="3359150"/>
          <p14:tracePt t="43061" x="8128000" y="3398838"/>
          <p14:tracePt t="43069" x="8037513" y="3438525"/>
          <p14:tracePt t="43077" x="7935913" y="3479800"/>
          <p14:tracePt t="43085" x="7854950" y="3509963"/>
          <p14:tracePt t="43095" x="7754938" y="3530600"/>
          <p14:tracePt t="43105" x="7604125" y="3560763"/>
          <p14:tracePt t="43113" x="7523163" y="3590925"/>
          <p14:tracePt t="43123" x="7451725" y="3590925"/>
          <p14:tracePt t="43131" x="7351713" y="3590925"/>
          <p14:tracePt t="43139" x="7270750" y="3590925"/>
          <p14:tracePt t="43147" x="7231063" y="3590925"/>
          <p14:tracePt t="43155" x="7180263" y="3590925"/>
          <p14:tracePt t="43163" x="7119938" y="3590925"/>
          <p14:tracePt t="43171" x="7089775" y="3590925"/>
          <p14:tracePt t="43179" x="7048500" y="3590925"/>
          <p14:tracePt t="43187" x="7029450" y="3590925"/>
          <p14:tracePt t="43195" x="6999288" y="3600450"/>
          <p14:tracePt t="43202" x="6967538" y="3609975"/>
          <p14:tracePt t="43211" x="6937375" y="3621088"/>
          <p14:tracePt t="43219" x="6907213" y="3651250"/>
          <p14:tracePt t="43227" x="6867525" y="3681413"/>
          <p14:tracePt t="43235" x="6837363" y="3711575"/>
          <p14:tracePt t="43243" x="6807200" y="3732213"/>
          <p14:tracePt t="43252" x="6777038" y="3771900"/>
          <p14:tracePt t="43259" x="6735763" y="3811588"/>
          <p14:tracePt t="43267" x="6686550" y="3841750"/>
          <p14:tracePt t="43275" x="6635750" y="3892550"/>
          <p14:tracePt t="43283" x="6594475" y="3933825"/>
          <p14:tracePt t="43291" x="6564313" y="3963988"/>
          <p14:tracePt t="43302" x="6524625" y="3983038"/>
          <p14:tracePt t="43311" x="6484938" y="4033838"/>
          <p14:tracePt t="43318" x="6423025" y="4094163"/>
          <p14:tracePt t="43327" x="6403975" y="4114800"/>
          <p14:tracePt t="43335" x="6383338" y="4124325"/>
          <p14:tracePt t="43343" x="6373813" y="4124325"/>
          <p14:tracePt t="43351" x="6353175" y="4144963"/>
          <p14:tracePt t="43359" x="6332538" y="4165600"/>
          <p14:tracePt t="43367" x="6313488" y="4175125"/>
          <p14:tracePt t="43376" x="6302375" y="4195763"/>
          <p14:tracePt t="43383" x="6283325" y="4216400"/>
          <p14:tracePt t="43391" x="6272213" y="4225925"/>
          <p14:tracePt t="43411" x="6262688" y="4235450"/>
          <p14:tracePt t="43428" x="6251575" y="4235450"/>
          <p14:tracePt t="43444" x="6242050" y="4246563"/>
          <p14:tracePt t="43453" x="6232525" y="4246563"/>
          <p14:tracePt t="43461" x="6221413" y="4265613"/>
          <p14:tracePt t="43469" x="6202363" y="4295775"/>
          <p14:tracePt t="43477" x="6161088" y="4325938"/>
          <p14:tracePt t="43484" x="6130925" y="4367213"/>
          <p14:tracePt t="43492" x="6100763" y="4418013"/>
          <p14:tracePt t="43501" x="6061075" y="4448175"/>
          <p14:tracePt t="43509" x="5989638" y="4548188"/>
          <p14:tracePt t="43517" x="5940425" y="4598988"/>
          <p14:tracePt t="43524" x="5878513" y="4668838"/>
          <p14:tracePt t="43534" x="5829300" y="4719638"/>
          <p14:tracePt t="43540" x="5778500" y="4770438"/>
          <p14:tracePt t="43549" x="5727700" y="4851400"/>
          <p14:tracePt t="43556" x="5688013" y="4902200"/>
          <p14:tracePt t="43565" x="5667375" y="4932363"/>
          <p14:tracePt t="43573" x="5646738" y="4951413"/>
          <p14:tracePt t="43581" x="5627688" y="4992688"/>
          <p14:tracePt t="43589" x="5607050" y="5022850"/>
          <p14:tracePt t="43597" x="5586413" y="5041900"/>
          <p14:tracePt t="43609" x="5576888" y="5041900"/>
          <p14:tracePt t="43617" x="5567363" y="5062538"/>
          <p14:tracePt t="43625" x="5556250" y="5073650"/>
          <p14:tracePt t="43633" x="5556250" y="5083175"/>
          <p14:tracePt t="43641" x="5546725" y="5092700"/>
          <p14:tracePt t="43649" x="5535613" y="5092700"/>
          <p14:tracePt t="43659" x="5526088" y="5092700"/>
          <p14:tracePt t="43665" x="5516563" y="5103813"/>
          <p14:tracePt t="43675" x="5516563" y="5113338"/>
          <p14:tracePt t="43680" x="5505450" y="5113338"/>
          <p14:tracePt t="43691" x="5495925" y="5122863"/>
          <p14:tracePt t="43697" x="5486400" y="5122863"/>
          <p14:tracePt t="43706" x="5475288" y="5133975"/>
          <p14:tracePt t="43723" x="5465763" y="5133975"/>
          <p14:tracePt t="43731" x="5456238" y="5133975"/>
          <p14:tracePt t="43739" x="5435600" y="5133975"/>
          <p14:tracePt t="43747" x="5426075" y="5133975"/>
          <p14:tracePt t="43763" x="5414963" y="5133975"/>
          <p14:tracePt t="43771" x="5405438" y="5133975"/>
          <p14:tracePt t="43779" x="5395913" y="5133975"/>
          <p14:tracePt t="43787" x="5384800" y="5133975"/>
          <p14:tracePt t="43794" x="5375275" y="5133975"/>
          <p14:tracePt t="43812" x="5364163" y="5133975"/>
          <p14:tracePt t="43822" x="5354638" y="5133975"/>
          <p14:tracePt t="43831" x="5345113" y="5133975"/>
          <p14:tracePt t="43855" x="5334000" y="5133975"/>
          <p14:tracePt t="43870" x="5324475" y="5133975"/>
          <p14:tracePt t="43895" x="5314950" y="5133975"/>
          <p14:tracePt t="43911" x="5303838" y="5133975"/>
          <p14:tracePt t="43919" x="5303838" y="5143500"/>
          <p14:tracePt t="43935" x="5294313" y="5153025"/>
          <p14:tracePt t="43942" x="5284788" y="5164138"/>
          <p14:tracePt t="43953" x="5273675" y="5173663"/>
          <p14:tracePt t="43969" x="5264150" y="5183188"/>
          <p14:tracePt t="43974" x="5264150" y="5194300"/>
          <p14:tracePt t="43985" x="5243513" y="5213350"/>
          <p14:tracePt t="44000" x="5243513" y="5224463"/>
          <p14:tracePt t="44001" x="5233988" y="5233988"/>
          <p14:tracePt t="44009" x="5224463" y="5245100"/>
          <p14:tracePt t="44017" x="5213350" y="5264150"/>
          <p14:tracePt t="44025" x="5203825" y="5275263"/>
          <p14:tracePt t="44032" x="5203825" y="5284788"/>
          <p14:tracePt t="44041" x="5203825" y="5294313"/>
          <p14:tracePt t="44048" x="5192713" y="5305425"/>
          <p14:tracePt t="44057" x="5192713" y="5324475"/>
          <p14:tracePt t="44065" x="5183188" y="5324475"/>
          <p14:tracePt t="44073" x="5183188" y="5345113"/>
          <p14:tracePt t="44081" x="5173663" y="5365750"/>
          <p14:tracePt t="44089" x="5173663" y="5384800"/>
          <p14:tracePt t="44098" x="5162550" y="5405438"/>
          <p14:tracePt t="44104" x="5162550" y="5416550"/>
          <p14:tracePt t="44113" x="5153025" y="5426075"/>
          <p14:tracePt t="44121" x="5153025" y="5435600"/>
          <p14:tracePt t="44128" x="5153025" y="5456238"/>
          <p14:tracePt t="44137" x="5153025" y="5465763"/>
          <p14:tracePt t="44153" x="5153025" y="5476875"/>
          <p14:tracePt t="44161" x="5143500" y="5486400"/>
          <p14:tracePt t="44176" x="5143500" y="5495925"/>
          <p14:tracePt t="44185" x="5143500" y="5507038"/>
          <p14:tracePt t="44216" x="5143500" y="5516563"/>
          <p14:tracePt t="44225" x="5143500" y="5526088"/>
          <p14:tracePt t="44251" x="5143500" y="5537200"/>
          <p14:tracePt t="44275" x="5132388" y="5537200"/>
          <p14:tracePt t="44298" x="5132388" y="5546725"/>
          <p14:tracePt t="44315" x="5122863" y="5546725"/>
          <p14:tracePt t="44335" x="5113338" y="5556250"/>
          <p14:tracePt t="44350" x="5102225" y="5567363"/>
          <p14:tracePt t="44366" x="5102225" y="5576888"/>
          <p14:tracePt t="44374" x="5092700" y="5588000"/>
          <p14:tracePt t="44382" x="5072063" y="5588000"/>
          <p14:tracePt t="44391" x="5062538" y="5588000"/>
          <p14:tracePt t="44398" x="5053013" y="5588000"/>
          <p14:tracePt t="44406" x="5041900" y="5588000"/>
          <p14:tracePt t="44414" x="5011738" y="5597525"/>
          <p14:tracePt t="44423" x="4991100" y="5597525"/>
          <p14:tracePt t="44439" x="4972050" y="5597525"/>
          <p14:tracePt t="44446" x="4941888" y="5607050"/>
          <p14:tracePt t="44455" x="4921250" y="5607050"/>
          <p14:tracePt t="44462" x="4891088" y="5607050"/>
          <p14:tracePt t="44471" x="4849813" y="5618163"/>
          <p14:tracePt t="44479" x="4819650" y="5618163"/>
          <p14:tracePt t="44486" x="4789488" y="5618163"/>
          <p14:tracePt t="44496" x="4729163" y="5637213"/>
          <p14:tracePt t="44503" x="4699000" y="5637213"/>
          <p14:tracePt t="44510" x="4678363" y="5637213"/>
          <p14:tracePt t="44518" x="4648200" y="5648325"/>
          <p14:tracePt t="44529" x="4618038" y="5648325"/>
          <p14:tracePt t="44539" x="4598988" y="5657850"/>
          <p14:tracePt t="44548" x="4578350" y="5657850"/>
          <p14:tracePt t="44554" x="4557713" y="5657850"/>
          <p14:tracePt t="44564" x="4548188" y="5657850"/>
          <p14:tracePt t="44572" x="4538663" y="5657850"/>
          <p14:tracePt t="44580" x="4527550" y="5667375"/>
          <p14:tracePt t="44588" x="4518025" y="5678488"/>
          <p14:tracePt t="44596" x="4508500" y="5678488"/>
          <p14:tracePt t="44605" x="4497388" y="5678488"/>
          <p14:tracePt t="44612" x="4487863" y="5688013"/>
          <p14:tracePt t="44620" x="4467225" y="5688013"/>
          <p14:tracePt t="44628" x="4467225" y="5697538"/>
          <p14:tracePt t="44636" x="4457700" y="5697538"/>
          <p14:tracePt t="44645" x="4437063" y="5697538"/>
          <p14:tracePt t="44653" x="4416425" y="5708650"/>
          <p14:tracePt t="44661" x="4406900" y="5708650"/>
          <p14:tracePt t="44668" x="4406900" y="5718175"/>
          <p14:tracePt t="44676" x="4397375" y="5718175"/>
          <p14:tracePt t="44685" x="4386263" y="5718175"/>
          <p14:tracePt t="44693" x="4376738" y="5727700"/>
          <p14:tracePt t="44701" x="4356100" y="5727700"/>
          <p14:tracePt t="44708" x="4356100" y="5738813"/>
          <p14:tracePt t="44848" x="4367213" y="5748338"/>
          <p14:tracePt t="44856" x="4376738" y="5748338"/>
          <p14:tracePt t="44863" x="4397375" y="5748338"/>
          <p14:tracePt t="44874" x="4406900" y="5748338"/>
          <p14:tracePt t="44879" x="4427538" y="5748338"/>
          <p14:tracePt t="44886" x="4446588" y="5748338"/>
          <p14:tracePt t="44894" x="4467225" y="5748338"/>
          <p14:tracePt t="44903" x="4476750" y="5748338"/>
          <p14:tracePt t="44910" x="4508500" y="5748338"/>
          <p14:tracePt t="44918" x="4527550" y="5748338"/>
          <p14:tracePt t="44927" x="4548188" y="5748338"/>
          <p14:tracePt t="44934" x="4568825" y="5748338"/>
          <p14:tracePt t="44943" x="4578350" y="5748338"/>
          <p14:tracePt t="44950" x="4587875" y="5748338"/>
          <p14:tracePt t="45154" x="4598988" y="5748338"/>
          <p14:tracePt t="45184" x="4608513" y="5748338"/>
          <p14:tracePt t="45195" x="4629150" y="5748338"/>
          <p14:tracePt t="45204" x="4638675" y="5748338"/>
          <p14:tracePt t="45212" x="4659313" y="5748338"/>
          <p14:tracePt t="45221" x="4678363" y="5748338"/>
          <p14:tracePt t="45228" x="4710113" y="5748338"/>
          <p14:tracePt t="45236" x="4749800" y="5748338"/>
          <p14:tracePt t="45246" x="4779963" y="5748338"/>
          <p14:tracePt t="45256" x="4840288" y="5748338"/>
          <p14:tracePt t="45265" x="4870450" y="5748338"/>
          <p14:tracePt t="45272" x="4921250" y="5748338"/>
          <p14:tracePt t="45280" x="4981575" y="5748338"/>
          <p14:tracePt t="45288" x="5011738" y="5748338"/>
          <p14:tracePt t="45296" x="5053013" y="5738813"/>
          <p14:tracePt t="45304" x="5113338" y="5738813"/>
          <p14:tracePt t="45312" x="5132388" y="5738813"/>
          <p14:tracePt t="45320" x="5203825" y="5718175"/>
          <p14:tracePt t="45328" x="5264150" y="5718175"/>
          <p14:tracePt t="45336" x="5324475" y="5708650"/>
          <p14:tracePt t="45348" x="5384800" y="5708650"/>
          <p14:tracePt t="45357" x="5426075" y="5708650"/>
          <p14:tracePt t="45364" x="5556250" y="5697538"/>
          <p14:tracePt t="45375" x="5586413" y="5697538"/>
          <p14:tracePt t="45380" x="5616575" y="5697538"/>
          <p14:tracePt t="45388" x="5646738" y="5697538"/>
          <p14:tracePt t="45398" x="5676900" y="5697538"/>
          <p14:tracePt t="45404" x="5688013" y="5697538"/>
          <p14:tracePt t="45414" x="5707063" y="5697538"/>
          <p14:tracePt t="45431" x="5727700" y="5697538"/>
          <p14:tracePt t="45446" x="5737225" y="5697538"/>
          <p14:tracePt t="45454" x="5748338" y="5697538"/>
          <p14:tracePt t="45462" x="5757863" y="5697538"/>
          <p14:tracePt t="45470" x="5768975" y="5697538"/>
          <p14:tracePt t="45478" x="5788025" y="5697538"/>
          <p14:tracePt t="45486" x="5799138" y="5697538"/>
          <p14:tracePt t="45494" x="5818188" y="5697538"/>
          <p14:tracePt t="45503" x="5829300" y="5697538"/>
          <p14:tracePt t="45510" x="5848350" y="5697538"/>
          <p14:tracePt t="45518" x="5859463" y="5697538"/>
          <p14:tracePt t="45526" x="5878513" y="5697538"/>
          <p14:tracePt t="45534" x="5889625" y="5697538"/>
          <p14:tracePt t="45542" x="5899150" y="5697538"/>
          <p14:tracePt t="45554" x="5908675" y="5697538"/>
          <p14:tracePt t="45562" x="5929313" y="5697538"/>
          <p14:tracePt t="45570" x="5940425" y="5697538"/>
          <p14:tracePt t="45586" x="5959475" y="5688013"/>
          <p14:tracePt t="45594" x="5980113" y="5688013"/>
          <p14:tracePt t="45604" x="5989638" y="5688013"/>
          <p14:tracePt t="45610" x="6000750" y="5667375"/>
          <p14:tracePt t="45618" x="6010275" y="5667375"/>
          <p14:tracePt t="45630" x="6030913" y="5667375"/>
          <p14:tracePt t="45638" x="6040438" y="5667375"/>
          <p14:tracePt t="46174" x="6030913" y="5667375"/>
          <p14:tracePt t="46182" x="6019800" y="5667375"/>
          <p14:tracePt t="46190" x="6010275" y="5667375"/>
          <p14:tracePt t="46198" x="5980113" y="5667375"/>
          <p14:tracePt t="46206" x="5929313" y="5678488"/>
          <p14:tracePt t="46214" x="5889625" y="5688013"/>
          <p14:tracePt t="46222" x="5848350" y="5688013"/>
          <p14:tracePt t="46230" x="5788025" y="5697538"/>
          <p14:tracePt t="46238" x="5688013" y="5718175"/>
          <p14:tracePt t="46248" x="5616575" y="5718175"/>
          <p14:tracePt t="46256" x="5465763" y="5727700"/>
          <p14:tracePt t="46264" x="5384800" y="5727700"/>
          <p14:tracePt t="46272" x="5213350" y="5759450"/>
          <p14:tracePt t="46281" x="5083175" y="5759450"/>
          <p14:tracePt t="46289" x="4849813" y="5778500"/>
          <p14:tracePt t="46296" x="4770438" y="5778500"/>
          <p14:tracePt t="46304" x="4638675" y="5799138"/>
          <p14:tracePt t="46312" x="4437063" y="5799138"/>
          <p14:tracePt t="46320" x="4305300" y="5799138"/>
          <p14:tracePt t="46328" x="4244975" y="5808663"/>
          <p14:tracePt t="46336" x="4165600" y="5808663"/>
          <p14:tracePt t="46344" x="4103688" y="5808663"/>
          <p14:tracePt t="46353" x="4064000" y="5808663"/>
          <p14:tracePt t="46360" x="4033838" y="5808663"/>
          <p14:tracePt t="46368" x="4013200" y="5808663"/>
          <p14:tracePt t="46376" x="4003675" y="5808663"/>
          <p14:tracePt t="46384" x="3994150" y="5808663"/>
          <p14:tracePt t="46424" x="3983038" y="5808663"/>
          <p14:tracePt t="46448" x="3973513" y="5808663"/>
          <p14:tracePt t="46456" x="3962400" y="5808663"/>
          <p14:tracePt t="46474" x="3952875" y="5808663"/>
          <p14:tracePt t="46484" x="3943350" y="5808663"/>
          <p14:tracePt t="46492" x="3922713" y="5808663"/>
          <p14:tracePt t="46500" x="3913188" y="5808663"/>
          <p14:tracePt t="46516" x="3902075" y="5808663"/>
          <p14:tracePt t="46526" x="3892550" y="5808663"/>
          <p14:tracePt t="46540" x="3883025" y="5808663"/>
          <p14:tracePt t="46550" x="3871913" y="5808663"/>
          <p14:tracePt t="46586" x="3862388" y="5808663"/>
          <p14:tracePt t="46594" x="3852863" y="5808663"/>
          <p14:tracePt t="46602" x="3841750" y="5808663"/>
          <p14:tracePt t="46610" x="3832225" y="5808663"/>
          <p14:tracePt t="46618" x="3811588" y="5808663"/>
          <p14:tracePt t="46626" x="3790950" y="5808663"/>
          <p14:tracePt t="46635" x="3751263" y="5808663"/>
          <p14:tracePt t="46642" x="3721100" y="5808663"/>
          <p14:tracePt t="46650" x="3690938" y="5808663"/>
          <p14:tracePt t="46658" x="3660775" y="5808663"/>
          <p14:tracePt t="46666" x="3630613" y="5808663"/>
          <p14:tracePt t="46674" x="3600450" y="5808663"/>
          <p14:tracePt t="46682" x="3570288" y="5808663"/>
          <p14:tracePt t="46690" x="3559175" y="5808663"/>
          <p14:tracePt t="46698" x="3549650" y="5808663"/>
          <p14:tracePt t="46738" x="3549650" y="5799138"/>
          <p14:tracePt t="46796" x="3549650" y="5789613"/>
          <p14:tracePt t="46828" x="3549650" y="5778500"/>
          <p14:tracePt t="47111" x="3549650" y="5768975"/>
          <p14:tracePt t="47117" x="3549650" y="5759450"/>
          <p14:tracePt t="47127" x="3549650" y="5748338"/>
          <p14:tracePt t="47134" x="3540125" y="5738813"/>
          <p14:tracePt t="47142" x="3529013" y="5727700"/>
          <p14:tracePt t="47150" x="3519488" y="5708650"/>
          <p14:tracePt t="47158" x="3468688" y="5657850"/>
          <p14:tracePt t="47166" x="3438525" y="5648325"/>
          <p14:tracePt t="47174" x="3378200" y="5607050"/>
          <p14:tracePt t="47182" x="3287713" y="5556250"/>
          <p14:tracePt t="47190" x="3155950" y="5476875"/>
          <p14:tracePt t="47199" x="3086100" y="5446713"/>
          <p14:tracePt t="47206" x="2935288" y="5354638"/>
          <p14:tracePt t="47215" x="2773363" y="5275263"/>
          <p14:tracePt t="47222" x="2611438" y="5183188"/>
          <p14:tracePt t="47230" x="2430463" y="5062538"/>
          <p14:tracePt t="47238" x="2238375" y="4921250"/>
          <p14:tracePt t="47246" x="2097088" y="4810125"/>
          <p14:tracePt t="47254" x="1936750" y="4699000"/>
          <p14:tracePt t="47262" x="1795463" y="4589463"/>
          <p14:tracePt t="47270" x="1573213" y="4406900"/>
          <p14:tracePt t="47278" x="1462088" y="4295775"/>
          <p14:tracePt t="47286" x="1320800" y="4154488"/>
          <p14:tracePt t="47294" x="1220788" y="4033838"/>
          <p14:tracePt t="47302" x="1139825" y="3933825"/>
          <p14:tracePt t="47310" x="1028700" y="3771900"/>
          <p14:tracePt t="47318" x="957263" y="3651250"/>
          <p14:tracePt t="47326" x="896938" y="3570288"/>
          <p14:tracePt t="47334" x="836613" y="3429000"/>
          <p14:tracePt t="47344" x="776288" y="3327400"/>
          <p14:tracePt t="47350" x="715963" y="3167063"/>
          <p14:tracePt t="47360" x="685800" y="3065463"/>
          <p14:tracePt t="47366" x="665163" y="3005138"/>
          <p14:tracePt t="47376" x="635000" y="2894013"/>
          <p14:tracePt t="47382" x="614363" y="2813050"/>
          <p14:tracePt t="47392" x="595313" y="2713038"/>
          <p14:tracePt t="47398" x="565150" y="2571750"/>
          <p14:tracePt t="47408" x="544513" y="2481263"/>
          <p14:tracePt t="47416" x="514350" y="2360613"/>
          <p14:tracePt t="47424" x="504825" y="2298700"/>
          <p14:tracePt t="47432" x="474663" y="2198688"/>
          <p14:tracePt t="47440" x="444500" y="2027238"/>
          <p14:tracePt t="47448" x="412750" y="1916113"/>
          <p14:tracePt t="47456" x="403225" y="1835150"/>
          <p14:tracePt t="47464" x="373063" y="1644650"/>
          <p14:tracePt t="47472" x="363538" y="1552575"/>
          <p14:tracePt t="47481" x="333375" y="1452563"/>
          <p14:tracePt t="47488" x="312738" y="1311275"/>
          <p14:tracePt t="47497" x="282575" y="1179513"/>
          <p14:tracePt t="47504" x="273050" y="1049338"/>
          <p14:tracePt t="47512" x="241300" y="947738"/>
          <p14:tracePt t="47520" x="231775" y="866775"/>
          <p14:tracePt t="47528" x="211138" y="787400"/>
          <p14:tracePt t="47536" x="192088" y="676275"/>
          <p14:tracePt t="47544" x="171450" y="595313"/>
          <p14:tracePt t="47552" x="161925" y="514350"/>
          <p14:tracePt t="47560" x="131763" y="393700"/>
          <p14:tracePt t="47568" x="120650" y="333375"/>
          <p14:tracePt t="47576" x="90488" y="231775"/>
          <p14:tracePt t="47584" x="39688" y="809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8.3.6 </a:t>
            </a:r>
            <a:r>
              <a:rPr lang="ko-KR" altLang="en-US" dirty="0"/>
              <a:t>적대적 예제 성능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11"/>
              <a:defRPr/>
            </a:pPr>
            <a:r>
              <a:rPr lang="ko-KR" altLang="en-US" dirty="0"/>
              <a:t>새로 만들어진 적대적 예제 이미지를 다시 똑같은 모델로 분류해보겠습니다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같은 모델로 분류를 했으나 방금 생성된 적대적 예제를 </a:t>
            </a:r>
            <a:r>
              <a:rPr lang="ko-KR" altLang="en-US" dirty="0" err="1"/>
              <a:t>휘핏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Whippet</a:t>
            </a:r>
            <a:r>
              <a:rPr lang="ko-KR" altLang="en-US" dirty="0"/>
              <a:t>이라고 예측하고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휘핏은</a:t>
            </a:r>
            <a:r>
              <a:rPr lang="ko-KR" altLang="en-US" dirty="0"/>
              <a:t> 경주를 잘하는 다리가 긴 강아지입니다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짧은 다리가 특징인 </a:t>
            </a:r>
            <a:r>
              <a:rPr lang="ko-KR" altLang="en-US" dirty="0" err="1"/>
              <a:t>웰시코기랑은</a:t>
            </a:r>
            <a:r>
              <a:rPr lang="ko-KR" altLang="en-US" dirty="0"/>
              <a:t> 다른 특징이 있는데도 말이죠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8DEED-9560-4D7F-9CCF-31D7BB3C4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86" y="1754109"/>
            <a:ext cx="5895975" cy="2419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99017B-2090-4C7F-A712-F049E742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191" y="1620124"/>
            <a:ext cx="4362208" cy="2865119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7EA9D26-ADB7-4976-8D6D-B80ABEC06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76754"/>
      </p:ext>
    </p:extLst>
  </p:cSld>
  <p:clrMapOvr>
    <a:masterClrMapping/>
  </p:clrMapOvr>
  <p:transition advTm="284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5" x="2198688" y="1392238"/>
          <p14:tracePt t="326" x="2198688" y="1401763"/>
          <p14:tracePt t="341" x="2208213" y="1411288"/>
          <p14:tracePt t="347" x="2219325" y="1422400"/>
          <p14:tracePt t="357" x="2219325" y="1431925"/>
          <p14:tracePt t="365" x="2228850" y="1441450"/>
          <p14:tracePt t="381" x="2238375" y="1452563"/>
          <p14:tracePt t="398" x="2238375" y="1462088"/>
          <p14:tracePt t="601" x="2249488" y="1462088"/>
          <p14:tracePt t="713" x="2259013" y="1462088"/>
          <p14:tracePt t="721" x="2268538" y="1482725"/>
          <p14:tracePt t="729" x="2289175" y="1492250"/>
          <p14:tracePt t="739" x="2298700" y="1512888"/>
          <p14:tracePt t="745" x="2319338" y="1522413"/>
          <p14:tracePt t="752" x="2328863" y="1543050"/>
          <p14:tracePt t="767" x="2339975" y="1552575"/>
          <p14:tracePt t="783" x="2349500" y="1563688"/>
          <p14:tracePt t="791" x="2359025" y="1563688"/>
          <p14:tracePt t="823" x="2359025" y="1573213"/>
          <p14:tracePt t="863" x="2370138" y="1573213"/>
          <p14:tracePt t="978" x="2370138" y="1582738"/>
          <p14:tracePt t="1044" x="2379663" y="1582738"/>
          <p14:tracePt t="1066" x="2390775" y="1582738"/>
          <p14:tracePt t="1075" x="2390775" y="1593850"/>
          <p14:tracePt t="1082" x="2400300" y="1603375"/>
          <p14:tracePt t="1091" x="2420938" y="1624013"/>
          <p14:tracePt t="1101" x="2420938" y="1633538"/>
          <p14:tracePt t="1105" x="2439988" y="1644650"/>
          <p14:tracePt t="1114" x="2451100" y="1663700"/>
          <p14:tracePt t="1121" x="2470150" y="1684338"/>
          <p14:tracePt t="1129" x="2481263" y="1693863"/>
          <p14:tracePt t="1137" x="2500313" y="1704975"/>
          <p14:tracePt t="1145" x="2500313" y="1714500"/>
          <p14:tracePt t="1153" x="2511425" y="1714500"/>
          <p14:tracePt t="1391" x="2511425" y="1704975"/>
          <p14:tracePt t="1417" x="2511425" y="1693863"/>
          <p14:tracePt t="1430" x="2520950" y="1693863"/>
          <p14:tracePt t="1447" x="2520950" y="1684338"/>
          <p14:tracePt t="1452" x="2530475" y="1684338"/>
          <p14:tracePt t="1464" x="2530475" y="1674813"/>
          <p14:tracePt t="1478" x="2530475" y="1663700"/>
          <p14:tracePt t="1568" x="2541588" y="1654175"/>
          <p14:tracePt t="2333" x="2551113" y="1654175"/>
          <p14:tracePt t="2341" x="2560638" y="1654175"/>
          <p14:tracePt t="2349" x="2592388" y="1654175"/>
          <p14:tracePt t="2357" x="2622550" y="1654175"/>
          <p14:tracePt t="2364" x="2662238" y="1654175"/>
          <p14:tracePt t="2371" x="2722563" y="1663700"/>
          <p14:tracePt t="2379" x="2824163" y="1663700"/>
          <p14:tracePt t="2387" x="2873375" y="1663700"/>
          <p14:tracePt t="2395" x="2974975" y="1663700"/>
          <p14:tracePt t="2403" x="3035300" y="1663700"/>
          <p14:tracePt t="2411" x="3086100" y="1663700"/>
          <p14:tracePt t="2419" x="3146425" y="1663700"/>
          <p14:tracePt t="2427" x="3186113" y="1674813"/>
          <p14:tracePt t="2437" x="3236913" y="1674813"/>
          <p14:tracePt t="2447" x="3278188" y="1674813"/>
          <p14:tracePt t="2455" x="3308350" y="1674813"/>
          <p14:tracePt t="2463" x="3338513" y="1674813"/>
          <p14:tracePt t="2471" x="3368675" y="1674813"/>
          <p14:tracePt t="2479" x="3398838" y="1674813"/>
          <p14:tracePt t="2489" x="3408363" y="1674813"/>
          <p14:tracePt t="2507" x="3417888" y="1674813"/>
          <p14:tracePt t="2718" x="3429000" y="1674813"/>
          <p14:tracePt t="2734" x="3438525" y="1674813"/>
          <p14:tracePt t="2742" x="3449638" y="1674813"/>
          <p14:tracePt t="2749" x="3449638" y="1684338"/>
          <p14:tracePt t="2757" x="3479800" y="1684338"/>
          <p14:tracePt t="2765" x="3498850" y="1693863"/>
          <p14:tracePt t="2774" x="3529013" y="1693863"/>
          <p14:tracePt t="2781" x="3549650" y="1704975"/>
          <p14:tracePt t="2790" x="3579813" y="1704975"/>
          <p14:tracePt t="2798" x="3609975" y="1704975"/>
          <p14:tracePt t="2807" x="3640138" y="1704975"/>
          <p14:tracePt t="2813" x="3670300" y="1704975"/>
          <p14:tracePt t="2822" x="3700463" y="1704975"/>
          <p14:tracePt t="2829" x="3711575" y="1704975"/>
          <p14:tracePt t="2837" x="3721100" y="1704975"/>
          <p14:tracePt t="2847" x="3741738" y="1704975"/>
          <p14:tracePt t="2853" x="3760788" y="1704975"/>
          <p14:tracePt t="2863" x="3771900" y="1704975"/>
          <p14:tracePt t="2869" x="3781425" y="1704975"/>
          <p14:tracePt t="2879" x="3790950" y="1693863"/>
          <p14:tracePt t="2895" x="3802063" y="1693863"/>
          <p14:tracePt t="2904" x="3811588" y="1693863"/>
          <p14:tracePt t="2920" x="3822700" y="1693863"/>
          <p14:tracePt t="2943" x="3832225" y="1693863"/>
          <p14:tracePt t="2952" x="3852863" y="1693863"/>
          <p14:tracePt t="2959" x="3862388" y="1693863"/>
          <p14:tracePt t="2968" x="3871913" y="1693863"/>
          <p14:tracePt t="2975" x="3892550" y="1684338"/>
          <p14:tracePt t="2983" x="3913188" y="1684338"/>
          <p14:tracePt t="2991" x="3932238" y="1684338"/>
          <p14:tracePt t="3001" x="3962400" y="1674813"/>
          <p14:tracePt t="3011" x="3983038" y="1674813"/>
          <p14:tracePt t="3024" x="4013200" y="1663700"/>
          <p14:tracePt t="3028" x="4043363" y="1663700"/>
          <p14:tracePt t="3035" x="4073525" y="1663700"/>
          <p14:tracePt t="3043" x="4094163" y="1663700"/>
          <p14:tracePt t="3051" x="4124325" y="1663700"/>
          <p14:tracePt t="3059" x="4154488" y="1654175"/>
          <p14:tracePt t="3067" x="4184650" y="1654175"/>
          <p14:tracePt t="3076" x="4214813" y="1654175"/>
          <p14:tracePt t="3084" x="4244975" y="1654175"/>
          <p14:tracePt t="3091" x="4256088" y="1654175"/>
          <p14:tracePt t="3099" x="4286250" y="1654175"/>
          <p14:tracePt t="3107" x="4316413" y="1654175"/>
          <p14:tracePt t="3115" x="4337050" y="1654175"/>
          <p14:tracePt t="3125" x="4356100" y="1654175"/>
          <p14:tracePt t="3131" x="4376738" y="1654175"/>
          <p14:tracePt t="3141" x="4397375" y="1654175"/>
          <p14:tracePt t="3149" x="4406900" y="1654175"/>
          <p14:tracePt t="3157" x="4427538" y="1654175"/>
          <p14:tracePt t="3165" x="4457700" y="1654175"/>
          <p14:tracePt t="3173" x="4476750" y="1654175"/>
          <p14:tracePt t="3181" x="4508500" y="1654175"/>
          <p14:tracePt t="3189" x="4538663" y="1654175"/>
          <p14:tracePt t="3197" x="4557713" y="1654175"/>
          <p14:tracePt t="3205" x="4587875" y="1644650"/>
          <p14:tracePt t="3213" x="4618038" y="1644650"/>
          <p14:tracePt t="3220" x="4638675" y="1644650"/>
          <p14:tracePt t="3229" x="4648200" y="1644650"/>
          <p14:tracePt t="3237" x="4668838" y="1644650"/>
          <p14:tracePt t="3245" x="4699000" y="1644650"/>
          <p14:tracePt t="3254" x="4719638" y="1644650"/>
          <p14:tracePt t="3275" x="4740275" y="1644650"/>
          <p14:tracePt t="3281" x="4749800" y="1644650"/>
          <p14:tracePt t="3289" x="4759325" y="1644650"/>
          <p14:tracePt t="3297" x="4770438" y="1644650"/>
          <p14:tracePt t="3309" x="4779963" y="1644650"/>
          <p14:tracePt t="3325" x="4789488" y="1644650"/>
          <p14:tracePt t="3385" x="4800600" y="1644650"/>
          <p14:tracePt t="3523" x="4810125" y="1644650"/>
          <p14:tracePt t="3579" x="4830763" y="1644650"/>
          <p14:tracePt t="3587" x="4849813" y="1644650"/>
          <p14:tracePt t="3595" x="4860925" y="1644650"/>
          <p14:tracePt t="3603" x="4881563" y="1644650"/>
          <p14:tracePt t="3611" x="4911725" y="1644650"/>
          <p14:tracePt t="3618" x="4930775" y="1644650"/>
          <p14:tracePt t="3627" x="4960938" y="1644650"/>
          <p14:tracePt t="3635" x="5002213" y="1644650"/>
          <p14:tracePt t="3643" x="5032375" y="1644650"/>
          <p14:tracePt t="3652" x="5062538" y="1644650"/>
          <p14:tracePt t="3659" x="5122863" y="1644650"/>
          <p14:tracePt t="3667" x="5153025" y="1644650"/>
          <p14:tracePt t="3675" x="5183188" y="1644650"/>
          <p14:tracePt t="3685" x="5213350" y="1644650"/>
          <p14:tracePt t="3691" x="5224463" y="1644650"/>
          <p14:tracePt t="3701" x="5233988" y="1644650"/>
          <p14:tracePt t="3707" x="5254625" y="1644650"/>
          <p14:tracePt t="3719" x="5264150" y="1644650"/>
          <p14:tracePt t="3917" x="5273675" y="1644650"/>
          <p14:tracePt t="3977" x="5284788" y="1633538"/>
          <p14:tracePt t="3989" x="5294313" y="1633538"/>
          <p14:tracePt t="4000" x="5314950" y="1624013"/>
          <p14:tracePt t="4007" x="5334000" y="1624013"/>
          <p14:tracePt t="4025" x="5364163" y="1612900"/>
          <p14:tracePt t="4035" x="5375275" y="1612900"/>
          <p14:tracePt t="4043" x="5405438" y="1612900"/>
          <p14:tracePt t="4050" x="5414963" y="1612900"/>
          <p14:tracePt t="4059" x="5435600" y="1612900"/>
          <p14:tracePt t="4067" x="5465763" y="1603375"/>
          <p14:tracePt t="4075" x="5486400" y="1603375"/>
          <p14:tracePt t="4083" x="5505450" y="1593850"/>
          <p14:tracePt t="4091" x="5535613" y="1593850"/>
          <p14:tracePt t="4099" x="5556250" y="1593850"/>
          <p14:tracePt t="4107" x="5586413" y="1593850"/>
          <p14:tracePt t="4116" x="5607050" y="1582738"/>
          <p14:tracePt t="4123" x="5616575" y="1582738"/>
          <p14:tracePt t="4131" x="5637213" y="1582738"/>
          <p14:tracePt t="4138" x="5657850" y="1582738"/>
          <p14:tracePt t="4146" x="5676900" y="1573213"/>
          <p14:tracePt t="4155" x="5688013" y="1573213"/>
          <p14:tracePt t="4162" x="5697538" y="1573213"/>
          <p14:tracePt t="4179" x="5707063" y="1563688"/>
          <p14:tracePt t="4203" x="5718175" y="1563688"/>
          <p14:tracePt t="4465" x="5727700" y="1563688"/>
          <p14:tracePt t="4487" x="5737225" y="1563688"/>
          <p14:tracePt t="4495" x="5748338" y="1563688"/>
          <p14:tracePt t="4502" x="5757863" y="1563688"/>
          <p14:tracePt t="4510" x="5778500" y="1563688"/>
          <p14:tracePt t="4518" x="5788025" y="1563688"/>
          <p14:tracePt t="4526" x="5808663" y="1563688"/>
          <p14:tracePt t="4538" x="5829300" y="1563688"/>
          <p14:tracePt t="4547" x="5859463" y="1563688"/>
          <p14:tracePt t="4555" x="5889625" y="1563688"/>
          <p14:tracePt t="4564" x="5919788" y="1563688"/>
          <p14:tracePt t="4571" x="5959475" y="1563688"/>
          <p14:tracePt t="4578" x="5980113" y="1563688"/>
          <p14:tracePt t="4587" x="6019800" y="1582738"/>
          <p14:tracePt t="4595" x="6061075" y="1582738"/>
          <p14:tracePt t="4603" x="6111875" y="1593850"/>
          <p14:tracePt t="4610" x="6151563" y="1593850"/>
          <p14:tracePt t="4619" x="6181725" y="1593850"/>
          <p14:tracePt t="4626" x="6211888" y="1593850"/>
          <p14:tracePt t="4635" x="6242050" y="1593850"/>
          <p14:tracePt t="4642" x="6262688" y="1593850"/>
          <p14:tracePt t="4659" x="6272213" y="1593850"/>
          <p14:tracePt t="4675" x="6283325" y="1593850"/>
          <p14:tracePt t="4707" x="6302375" y="1593850"/>
          <p14:tracePt t="4723" x="6323013" y="1593850"/>
          <p14:tracePt t="4740" x="6332538" y="1593850"/>
          <p14:tracePt t="4751" x="6353175" y="1593850"/>
          <p14:tracePt t="4767" x="6362700" y="1603375"/>
          <p14:tracePt t="4783" x="6373813" y="1603375"/>
          <p14:tracePt t="4798" x="6383338" y="1612900"/>
          <p14:tracePt t="4807" x="6392863" y="1612900"/>
          <p14:tracePt t="4815" x="6403975" y="1612900"/>
          <p14:tracePt t="4831" x="6413500" y="1612900"/>
          <p14:tracePt t="4841" x="6434138" y="1624013"/>
          <p14:tracePt t="4847" x="6454775" y="1624013"/>
          <p14:tracePt t="4857" x="6473825" y="1624013"/>
          <p14:tracePt t="4864" x="6484938" y="1624013"/>
          <p14:tracePt t="4873" x="6503988" y="1624013"/>
          <p14:tracePt t="4881" x="6515100" y="1624013"/>
          <p14:tracePt t="4889" x="6534150" y="1624013"/>
          <p14:tracePt t="4905" x="6554788" y="1624013"/>
          <p14:tracePt t="4912" x="6575425" y="1624013"/>
          <p14:tracePt t="4921" x="6584950" y="1624013"/>
          <p14:tracePt t="4928" x="6594475" y="1624013"/>
          <p14:tracePt t="4937" x="6605588" y="1624013"/>
          <p14:tracePt t="4946" x="6624638" y="1624013"/>
          <p14:tracePt t="4956" x="6656388" y="1612900"/>
          <p14:tracePt t="4965" x="6665913" y="1612900"/>
          <p14:tracePt t="4973" x="6686550" y="1612900"/>
          <p14:tracePt t="4989" x="6696075" y="1612900"/>
          <p14:tracePt t="4996" x="6705600" y="1612900"/>
          <p14:tracePt t="5282" x="6726238" y="1612900"/>
          <p14:tracePt t="5291" x="6756400" y="1612900"/>
          <p14:tracePt t="5297" x="6786563" y="1612900"/>
          <p14:tracePt t="5305" x="6827838" y="1612900"/>
          <p14:tracePt t="5310" x="6858000" y="1612900"/>
          <p14:tracePt t="5319" x="6897688" y="1612900"/>
          <p14:tracePt t="5326" x="6958013" y="1612900"/>
          <p14:tracePt t="5335" x="6988175" y="1612900"/>
          <p14:tracePt t="5343" x="7038975" y="1612900"/>
          <p14:tracePt t="5350" x="7099300" y="1612900"/>
          <p14:tracePt t="5359" x="7159625" y="1612900"/>
          <p14:tracePt t="5367" x="7250113" y="1612900"/>
          <p14:tracePt t="5374" x="7310438" y="1612900"/>
          <p14:tracePt t="5382" x="7342188" y="1612900"/>
          <p14:tracePt t="5393" x="7372350" y="1612900"/>
          <p14:tracePt t="5399" x="7402513" y="1612900"/>
          <p14:tracePt t="5409" x="7421563" y="1612900"/>
          <p14:tracePt t="5416" x="7442200" y="1612900"/>
          <p14:tracePt t="5424" x="7451725" y="1612900"/>
          <p14:tracePt t="5441" x="7462838" y="1612900"/>
          <p14:tracePt t="5520" x="7472363" y="1612900"/>
          <p14:tracePt t="5667" x="7481888" y="1612900"/>
          <p14:tracePt t="5784" x="7493000" y="1603375"/>
          <p14:tracePt t="5790" x="7502525" y="1603375"/>
          <p14:tracePt t="5798" x="7523163" y="1582738"/>
          <p14:tracePt t="5807" x="7543800" y="1582738"/>
          <p14:tracePt t="5816" x="7562850" y="1573213"/>
          <p14:tracePt t="5826" x="7593013" y="1563688"/>
          <p14:tracePt t="5835" x="7613650" y="1552575"/>
          <p14:tracePt t="5842" x="7643813" y="1543050"/>
          <p14:tracePt t="5850" x="7673975" y="1543050"/>
          <p14:tracePt t="5858" x="7694613" y="1533525"/>
          <p14:tracePt t="5868" x="7694613" y="1522413"/>
          <p14:tracePt t="5874" x="7704138" y="1522413"/>
          <p14:tracePt t="5882" x="7715250" y="1522413"/>
          <p14:tracePt t="5890" x="7724775" y="1512888"/>
          <p14:tracePt t="5898" x="7734300" y="1512888"/>
          <p14:tracePt t="6291" x="7734300" y="1522413"/>
          <p14:tracePt t="6329" x="7734300" y="1533525"/>
          <p14:tracePt t="6346" x="7724775" y="1533525"/>
          <p14:tracePt t="6362" x="7724775" y="1543050"/>
          <p14:tracePt t="6378" x="7715250" y="1543050"/>
          <p14:tracePt t="6422" x="7704138" y="1543050"/>
          <p14:tracePt t="6540" x="7704138" y="1533525"/>
          <p14:tracePt t="6601" x="7683500" y="1533525"/>
          <p14:tracePt t="6609" x="7664450" y="1563688"/>
          <p14:tracePt t="6618" x="7634288" y="1633538"/>
          <p14:tracePt t="6624" x="7613650" y="1684338"/>
          <p14:tracePt t="6632" x="7553325" y="1784350"/>
          <p14:tracePt t="6640" x="7523163" y="1865313"/>
          <p14:tracePt t="6648" x="7502525" y="1936750"/>
          <p14:tracePt t="6656" x="7472363" y="1997075"/>
          <p14:tracePt t="6664" x="7451725" y="2057400"/>
          <p14:tracePt t="6672" x="7421563" y="2127250"/>
          <p14:tracePt t="6680" x="7402513" y="2168525"/>
          <p14:tracePt t="6688" x="7361238" y="2249488"/>
          <p14:tracePt t="6696" x="7342188" y="2298700"/>
          <p14:tracePt t="6704" x="7310438" y="2349500"/>
          <p14:tracePt t="6712" x="7280275" y="2400300"/>
          <p14:tracePt t="6720" x="7270750" y="2439988"/>
          <p14:tracePt t="6728" x="7219950" y="2520950"/>
          <p14:tracePt t="6738" x="7180263" y="2592388"/>
          <p14:tracePt t="6744" x="7129463" y="2673350"/>
          <p14:tracePt t="6752" x="7089775" y="2743200"/>
          <p14:tracePt t="6760" x="7029450" y="2824163"/>
          <p14:tracePt t="6769" x="6999288" y="2874963"/>
          <p14:tracePt t="6776" x="6958013" y="2924175"/>
          <p14:tracePt t="6784" x="6927850" y="2954338"/>
          <p14:tracePt t="6792" x="6897688" y="2984500"/>
          <p14:tracePt t="6802" x="6867525" y="3016250"/>
          <p14:tracePt t="6808" x="6837363" y="3046413"/>
          <p14:tracePt t="6819" x="6816725" y="3065463"/>
          <p14:tracePt t="6826" x="6796088" y="3086100"/>
          <p14:tracePt t="6835" x="6765925" y="3125788"/>
          <p14:tracePt t="6842" x="6735763" y="3146425"/>
          <p14:tracePt t="6850" x="6716713" y="3167063"/>
          <p14:tracePt t="6858" x="6665913" y="3187700"/>
          <p14:tracePt t="6866" x="6645275" y="3197225"/>
          <p14:tracePt t="6874" x="6605588" y="3236913"/>
          <p14:tracePt t="6882" x="6575425" y="3248025"/>
          <p14:tracePt t="6892" x="6545263" y="3267075"/>
          <p14:tracePt t="6902" x="6503988" y="3287713"/>
          <p14:tracePt t="6910" x="6473825" y="3308350"/>
          <p14:tracePt t="6919" x="6434138" y="3317875"/>
          <p14:tracePt t="6926" x="6383338" y="3348038"/>
          <p14:tracePt t="6935" x="6302375" y="3389313"/>
          <p14:tracePt t="6942" x="6242050" y="3408363"/>
          <p14:tracePt t="6951" x="6151563" y="3449638"/>
          <p14:tracePt t="6958" x="6091238" y="3479800"/>
          <p14:tracePt t="6966" x="5989638" y="3540125"/>
          <p14:tracePt t="6974" x="5908675" y="3579813"/>
          <p14:tracePt t="6982" x="5808663" y="3621088"/>
          <p14:tracePt t="6990" x="5707063" y="3681413"/>
          <p14:tracePt t="6998" x="5616575" y="3732213"/>
          <p14:tracePt t="7006" x="5556250" y="3762375"/>
          <p14:tracePt t="7019" x="5465763" y="3822700"/>
          <p14:tracePt t="7022" x="5364163" y="3862388"/>
          <p14:tracePt t="7030" x="5264150" y="3933825"/>
          <p14:tracePt t="7038" x="5122863" y="3994150"/>
          <p14:tracePt t="7046" x="5011738" y="4054475"/>
          <p14:tracePt t="7054" x="4921250" y="4114800"/>
          <p14:tracePt t="7062" x="4800600" y="4175125"/>
          <p14:tracePt t="7070" x="4659313" y="4256088"/>
          <p14:tracePt t="7078" x="4548188" y="4295775"/>
          <p14:tracePt t="7087" x="4497388" y="4316413"/>
          <p14:tracePt t="7096" x="4397375" y="4376738"/>
          <p14:tracePt t="7104" x="4275138" y="4437063"/>
          <p14:tracePt t="7112" x="4175125" y="4478338"/>
          <p14:tracePt t="7120" x="4054475" y="4538663"/>
          <p14:tracePt t="7128" x="3952875" y="4598988"/>
          <p14:tracePt t="7136" x="3832225" y="4659313"/>
          <p14:tracePt t="7144" x="3730625" y="4699000"/>
          <p14:tracePt t="7152" x="3651250" y="4740275"/>
          <p14:tracePt t="7160" x="3579813" y="4779963"/>
          <p14:tracePt t="7168" x="3519488" y="4800600"/>
          <p14:tracePt t="7176" x="3459163" y="4830763"/>
          <p14:tracePt t="7184" x="3408363" y="4851400"/>
          <p14:tracePt t="7192" x="3368675" y="4870450"/>
          <p14:tracePt t="7200" x="3308350" y="4881563"/>
          <p14:tracePt t="7208" x="3278188" y="4891088"/>
          <p14:tracePt t="7217" x="3227388" y="4902200"/>
          <p14:tracePt t="7224" x="3197225" y="4911725"/>
          <p14:tracePt t="7233" x="3167063" y="4911725"/>
          <p14:tracePt t="7240" x="3136900" y="4911725"/>
          <p14:tracePt t="7250" x="3106738" y="4921250"/>
          <p14:tracePt t="7256" x="3055938" y="4921250"/>
          <p14:tracePt t="7264" x="3025775" y="4921250"/>
          <p14:tracePt t="7272" x="2935288" y="4921250"/>
          <p14:tracePt t="7280" x="2854325" y="4921250"/>
          <p14:tracePt t="7288" x="2803525" y="4921250"/>
          <p14:tracePt t="7296" x="2743200" y="4921250"/>
          <p14:tracePt t="7304" x="2641600" y="4921250"/>
          <p14:tracePt t="7312" x="2571750" y="4921250"/>
          <p14:tracePt t="7320" x="2520950" y="4921250"/>
          <p14:tracePt t="7328" x="2470150" y="4921250"/>
          <p14:tracePt t="7336" x="2409825" y="4911725"/>
          <p14:tracePt t="7344" x="2379663" y="4911725"/>
          <p14:tracePt t="7354" x="2349500" y="4911725"/>
          <p14:tracePt t="7360" x="2319338" y="4902200"/>
          <p14:tracePt t="7370" x="2298700" y="4902200"/>
          <p14:tracePt t="7376" x="2289175" y="4902200"/>
          <p14:tracePt t="7404" x="2279650" y="4902200"/>
          <p14:tracePt t="7414" x="2268538" y="4902200"/>
          <p14:tracePt t="7430" x="2259013" y="4902200"/>
          <p14:tracePt t="7438" x="2238375" y="4902200"/>
          <p14:tracePt t="7446" x="2219325" y="4902200"/>
          <p14:tracePt t="7462" x="2198688" y="4902200"/>
          <p14:tracePt t="7470" x="2178050" y="4902200"/>
          <p14:tracePt t="7478" x="2147888" y="4902200"/>
          <p14:tracePt t="7486" x="2127250" y="4902200"/>
          <p14:tracePt t="7494" x="2117725" y="4902200"/>
          <p14:tracePt t="7502" x="2108200" y="4911725"/>
          <p14:tracePt t="7510" x="2087563" y="4911725"/>
          <p14:tracePt t="7518" x="2066925" y="4911725"/>
          <p14:tracePt t="7526" x="2057400" y="4921250"/>
          <p14:tracePt t="7534" x="2047875" y="4921250"/>
          <p14:tracePt t="7542" x="2036763" y="4921250"/>
          <p14:tracePt t="7550" x="2027238" y="4932363"/>
          <p14:tracePt t="7558" x="2006600" y="4941888"/>
          <p14:tracePt t="7566" x="1985963" y="4951413"/>
          <p14:tracePt t="7574" x="1955800" y="4962525"/>
          <p14:tracePt t="7582" x="1936750" y="4972050"/>
          <p14:tracePt t="7590" x="1906588" y="4992688"/>
          <p14:tracePt t="7598" x="1876425" y="5011738"/>
          <p14:tracePt t="7608" x="1835150" y="5022850"/>
          <p14:tracePt t="7618" x="1804988" y="5032375"/>
          <p14:tracePt t="7626" x="1754188" y="5041900"/>
          <p14:tracePt t="7634" x="1724025" y="5053013"/>
          <p14:tracePt t="7642" x="1684338" y="5062538"/>
          <p14:tracePt t="7652" x="1643063" y="5062538"/>
          <p14:tracePt t="7658" x="1612900" y="5062538"/>
          <p14:tracePt t="7668" x="1582738" y="5062538"/>
          <p14:tracePt t="7674" x="1563688" y="5062538"/>
          <p14:tracePt t="7684" x="1543050" y="5062538"/>
          <p14:tracePt t="7690" x="1522413" y="5062538"/>
          <p14:tracePt t="7700" x="1522413" y="5073650"/>
          <p14:tracePt t="7710" x="1503363" y="5073650"/>
          <p14:tracePt t="7720" x="1482725" y="5073650"/>
          <p14:tracePt t="7728" x="1471613" y="5073650"/>
          <p14:tracePt t="7744" x="1462088" y="5073650"/>
          <p14:tracePt t="7752" x="1441450" y="5073650"/>
          <p14:tracePt t="7760" x="1431925" y="5073650"/>
          <p14:tracePt t="7768" x="1422400" y="5073650"/>
          <p14:tracePt t="7776" x="1401763" y="5073650"/>
          <p14:tracePt t="7784" x="1381125" y="5073650"/>
          <p14:tracePt t="7792" x="1350963" y="5073650"/>
          <p14:tracePt t="7800" x="1331913" y="5073650"/>
          <p14:tracePt t="7808" x="1300163" y="5062538"/>
          <p14:tracePt t="7816" x="1281113" y="5062538"/>
          <p14:tracePt t="7824" x="1270000" y="5053013"/>
          <p14:tracePt t="7841" x="1260475" y="5053013"/>
          <p14:tracePt t="7981" x="1260475" y="5041900"/>
          <p14:tracePt t="8035" x="1260475" y="5032375"/>
          <p14:tracePt t="8069" x="1260475" y="5022850"/>
          <p14:tracePt t="8156" x="1260475" y="5011738"/>
          <p14:tracePt t="9048" x="1270000" y="5011738"/>
          <p14:tracePt t="9056" x="1281113" y="5011738"/>
          <p14:tracePt t="9065" x="1290638" y="5011738"/>
          <p14:tracePt t="9075" x="1311275" y="5011738"/>
          <p14:tracePt t="9083" x="1320800" y="5011738"/>
          <p14:tracePt t="9091" x="1341438" y="5011738"/>
          <p14:tracePt t="9096" x="1362075" y="5011738"/>
          <p14:tracePt t="9106" x="1392238" y="5022850"/>
          <p14:tracePt t="9114" x="1422400" y="5022850"/>
          <p14:tracePt t="9122" x="1452563" y="5022850"/>
          <p14:tracePt t="9130" x="1471613" y="5022850"/>
          <p14:tracePt t="9138" x="1503363" y="5032375"/>
          <p14:tracePt t="9146" x="1522413" y="5032375"/>
          <p14:tracePt t="9154" x="1552575" y="5032375"/>
          <p14:tracePt t="9162" x="1582738" y="5032375"/>
          <p14:tracePt t="9170" x="1612900" y="5032375"/>
          <p14:tracePt t="9178" x="1643063" y="5032375"/>
          <p14:tracePt t="9186" x="1654175" y="5032375"/>
          <p14:tracePt t="9194" x="1673225" y="5032375"/>
          <p14:tracePt t="9202" x="1684338" y="5032375"/>
          <p14:tracePt t="9210" x="1704975" y="5032375"/>
          <p14:tracePt t="9218" x="1714500" y="5032375"/>
          <p14:tracePt t="9234" x="1724025" y="5032375"/>
          <p14:tracePt t="9242" x="1735138" y="5032375"/>
          <p14:tracePt t="9250" x="1744663" y="5032375"/>
          <p14:tracePt t="9258" x="1754188" y="5032375"/>
          <p14:tracePt t="9274" x="1765300" y="5032375"/>
          <p14:tracePt t="9282" x="1774825" y="5032375"/>
          <p14:tracePt t="9290" x="1784350" y="5032375"/>
          <p14:tracePt t="9298" x="1795463" y="5032375"/>
          <p14:tracePt t="9356" x="1804988" y="5032375"/>
          <p14:tracePt t="9396" x="1814513" y="5032375"/>
          <p14:tracePt t="9428" x="1825625" y="5032375"/>
          <p14:tracePt t="9476" x="1835150" y="5032375"/>
          <p14:tracePt t="9628" x="1844675" y="5032375"/>
          <p14:tracePt t="9644" x="1855788" y="5032375"/>
          <p14:tracePt t="9656" x="1876425" y="5032375"/>
          <p14:tracePt t="9664" x="1885950" y="5032375"/>
          <p14:tracePt t="9674" x="1916113" y="5032375"/>
          <p14:tracePt t="9680" x="1936750" y="5032375"/>
          <p14:tracePt t="9690" x="1966913" y="5032375"/>
          <p14:tracePt t="9698" x="1997075" y="5032375"/>
          <p14:tracePt t="9706" x="2027238" y="5032375"/>
          <p14:tracePt t="9714" x="2057400" y="5032375"/>
          <p14:tracePt t="9722" x="2108200" y="5032375"/>
          <p14:tracePt t="9730" x="2138363" y="5032375"/>
          <p14:tracePt t="9737" x="2178050" y="5032375"/>
          <p14:tracePt t="9746" x="2219325" y="5032375"/>
          <p14:tracePt t="9754" x="2249488" y="5032375"/>
          <p14:tracePt t="9762" x="2289175" y="5032375"/>
          <p14:tracePt t="9771" x="2349500" y="5032375"/>
          <p14:tracePt t="9778" x="2400300" y="5032375"/>
          <p14:tracePt t="9787" x="2451100" y="5032375"/>
          <p14:tracePt t="9794" x="2481263" y="5032375"/>
          <p14:tracePt t="9802" x="2511425" y="5032375"/>
          <p14:tracePt t="9810" x="2541588" y="5032375"/>
          <p14:tracePt t="9818" x="2551113" y="5032375"/>
          <p14:tracePt t="9826" x="2571750" y="5032375"/>
          <p14:tracePt t="9834" x="2581275" y="5032375"/>
          <p14:tracePt t="9994" x="2592388" y="5032375"/>
          <p14:tracePt t="10049" x="2601913" y="5032375"/>
          <p14:tracePt t="10056" x="2611438" y="5032375"/>
          <p14:tracePt t="10067" x="2632075" y="5032375"/>
          <p14:tracePt t="10076" x="2662238" y="5032375"/>
          <p14:tracePt t="10084" x="2682875" y="5032375"/>
          <p14:tracePt t="10092" x="2713038" y="5032375"/>
          <p14:tracePt t="10100" x="2743200" y="5032375"/>
          <p14:tracePt t="10109" x="2782888" y="5032375"/>
          <p14:tracePt t="10117" x="2813050" y="5032375"/>
          <p14:tracePt t="10125" x="2854325" y="5032375"/>
          <p14:tracePt t="10132" x="2894013" y="5032375"/>
          <p14:tracePt t="10140" x="2924175" y="5032375"/>
          <p14:tracePt t="10148" x="2974975" y="5032375"/>
          <p14:tracePt t="10156" x="3014663" y="5032375"/>
          <p14:tracePt t="10164" x="3044825" y="5032375"/>
          <p14:tracePt t="10172" x="3074988" y="5032375"/>
          <p14:tracePt t="10180" x="3116263" y="5032375"/>
          <p14:tracePt t="10190" x="3136900" y="5032375"/>
          <p14:tracePt t="10196" x="3167063" y="5032375"/>
          <p14:tracePt t="10206" x="3197225" y="5032375"/>
          <p14:tracePt t="10212" x="3227388" y="5032375"/>
          <p14:tracePt t="10222" x="3246438" y="5032375"/>
          <p14:tracePt t="10230" x="3257550" y="5032375"/>
          <p14:tracePt t="10238" x="3278188" y="5032375"/>
          <p14:tracePt t="10246" x="3297238" y="5032375"/>
          <p14:tracePt t="10254" x="3317875" y="5032375"/>
          <p14:tracePt t="10262" x="3317875" y="5022850"/>
          <p14:tracePt t="10510" x="3327400" y="5022850"/>
          <p14:tracePt t="10525" x="3338513" y="5022850"/>
          <p14:tracePt t="10538" x="3357563" y="5022850"/>
          <p14:tracePt t="10545" x="3378200" y="5022850"/>
          <p14:tracePt t="10554" x="3408363" y="5022850"/>
          <p14:tracePt t="10560" x="3417888" y="5022850"/>
          <p14:tracePt t="10568" x="3438525" y="5022850"/>
          <p14:tracePt t="10578" x="3459163" y="5022850"/>
          <p14:tracePt t="10588" x="3479800" y="5022850"/>
          <p14:tracePt t="10595" x="3509963" y="5022850"/>
          <p14:tracePt t="10604" x="3529013" y="5022850"/>
          <p14:tracePt t="10612" x="3540125" y="5011738"/>
          <p14:tracePt t="10620" x="3559175" y="5011738"/>
          <p14:tracePt t="10627" x="3579813" y="5011738"/>
          <p14:tracePt t="10636" x="3589338" y="5011738"/>
          <p14:tracePt t="10644" x="3600450" y="5011738"/>
          <p14:tracePt t="10910" x="3619500" y="5002213"/>
          <p14:tracePt t="10918" x="3640138" y="5002213"/>
          <p14:tracePt t="10926" x="3660775" y="5002213"/>
          <p14:tracePt t="10936" x="3690938" y="4992688"/>
          <p14:tracePt t="10943" x="3730625" y="4992688"/>
          <p14:tracePt t="10950" x="3771900" y="4992688"/>
          <p14:tracePt t="10958" x="3811588" y="4992688"/>
          <p14:tracePt t="10965" x="3871913" y="4992688"/>
          <p14:tracePt t="10974" x="3962400" y="4992688"/>
          <p14:tracePt t="10981" x="3994150" y="4992688"/>
          <p14:tracePt t="10989" x="4054475" y="4992688"/>
          <p14:tracePt t="10998" x="4133850" y="4992688"/>
          <p14:tracePt t="11005" x="4175125" y="4992688"/>
          <p14:tracePt t="11016" x="4214813" y="4992688"/>
          <p14:tracePt t="11022" x="4256088" y="4992688"/>
          <p14:tracePt t="11031" x="4295775" y="4992688"/>
          <p14:tracePt t="11038" x="4325938" y="4981575"/>
          <p14:tracePt t="11047" x="4376738" y="4981575"/>
          <p14:tracePt t="11056" x="4406900" y="4981575"/>
          <p14:tracePt t="11064" x="4446588" y="4981575"/>
          <p14:tracePt t="11072" x="4476750" y="4972050"/>
          <p14:tracePt t="11081" x="4508500" y="4972050"/>
          <p14:tracePt t="11090" x="4527550" y="4962525"/>
          <p14:tracePt t="11100" x="4538663" y="4962525"/>
          <p14:tracePt t="11108" x="4548188" y="4962525"/>
          <p14:tracePt t="11116" x="4557713" y="4951413"/>
          <p14:tracePt t="11810" x="4568825" y="4951413"/>
          <p14:tracePt t="12102" x="4557713" y="4951413"/>
          <p14:tracePt t="12175" x="4548188" y="4951413"/>
          <p14:tracePt t="12569" x="4548188" y="4962525"/>
          <p14:tracePt t="12617" x="4578350" y="4962525"/>
          <p14:tracePt t="12625" x="4608513" y="4962525"/>
          <p14:tracePt t="12634" x="4668838" y="4962525"/>
          <p14:tracePt t="12641" x="4740275" y="4962525"/>
          <p14:tracePt t="12649" x="4779963" y="4962525"/>
          <p14:tracePt t="12657" x="4840288" y="4962525"/>
          <p14:tracePt t="12665" x="4921250" y="4951413"/>
          <p14:tracePt t="12675" x="4991100" y="4951413"/>
          <p14:tracePt t="12685" x="5072063" y="4951413"/>
          <p14:tracePt t="12694" x="5113338" y="4951413"/>
          <p14:tracePt t="12701" x="5153025" y="4951413"/>
          <p14:tracePt t="12709" x="5224463" y="4951413"/>
          <p14:tracePt t="12717" x="5273675" y="4951413"/>
          <p14:tracePt t="12727" x="5303838" y="4951413"/>
          <p14:tracePt t="12739" x="5334000" y="4951413"/>
          <p14:tracePt t="12745" x="5364163" y="4951413"/>
          <p14:tracePt t="12755" x="5395913" y="4951413"/>
          <p14:tracePt t="12761" x="5405438" y="4951413"/>
          <p14:tracePt t="12772" x="5426075" y="4951413"/>
          <p14:tracePt t="12780" x="5445125" y="4951413"/>
          <p14:tracePt t="12789" x="5465763" y="4951413"/>
          <p14:tracePt t="12795" x="5486400" y="4951413"/>
          <p14:tracePt t="12811" x="5495925" y="4951413"/>
          <p14:tracePt t="12819" x="5505450" y="4951413"/>
          <p14:tracePt t="12829" x="5516563" y="4951413"/>
          <p14:tracePt t="12839" x="5526088" y="4951413"/>
          <p14:tracePt t="12948" x="5535613" y="4951413"/>
          <p14:tracePt t="12955" x="5546725" y="4951413"/>
          <p14:tracePt t="12963" x="5567363" y="4951413"/>
          <p14:tracePt t="12971" x="5576888" y="4951413"/>
          <p14:tracePt t="12979" x="5597525" y="4951413"/>
          <p14:tracePt t="12987" x="5627688" y="4951413"/>
          <p14:tracePt t="12996" x="5657850" y="4951413"/>
          <p14:tracePt t="13005" x="5697538" y="4951413"/>
          <p14:tracePt t="13022" x="5778500" y="4951413"/>
          <p14:tracePt t="13028" x="5829300" y="4951413"/>
          <p14:tracePt t="13037" x="5868988" y="4951413"/>
          <p14:tracePt t="13045" x="5908675" y="4951413"/>
          <p14:tracePt t="13054" x="5959475" y="4951413"/>
          <p14:tracePt t="13061" x="6000750" y="4951413"/>
          <p14:tracePt t="13071" x="6061075" y="4932363"/>
          <p14:tracePt t="13077" x="6100763" y="4932363"/>
          <p14:tracePt t="13085" x="6151563" y="4932363"/>
          <p14:tracePt t="13093" x="6181725" y="4932363"/>
          <p14:tracePt t="13101" x="6211888" y="4932363"/>
          <p14:tracePt t="13109" x="6232525" y="4932363"/>
          <p14:tracePt t="13118" x="6242050" y="4932363"/>
          <p14:tracePt t="13125" x="6251575" y="4932363"/>
          <p14:tracePt t="13133" x="6262688" y="4932363"/>
          <p14:tracePt t="13716" x="6272213" y="4932363"/>
          <p14:tracePt t="13724" x="6313488" y="4921250"/>
          <p14:tracePt t="13734" x="6383338" y="4902200"/>
          <p14:tracePt t="13738" x="6443663" y="4902200"/>
          <p14:tracePt t="13746" x="6515100" y="4891088"/>
          <p14:tracePt t="13756" x="6564313" y="4891088"/>
          <p14:tracePt t="13762" x="6665913" y="4881563"/>
          <p14:tracePt t="13769" x="6705600" y="4881563"/>
          <p14:tracePt t="13777" x="6765925" y="4870450"/>
          <p14:tracePt t="13785" x="6837363" y="4870450"/>
          <p14:tracePt t="13793" x="6888163" y="4870450"/>
          <p14:tracePt t="13801" x="6937375" y="4851400"/>
          <p14:tracePt t="13809" x="6948488" y="4851400"/>
          <p14:tracePt t="13817" x="6988175" y="4851400"/>
          <p14:tracePt t="13825" x="7008813" y="4851400"/>
          <p14:tracePt t="13841" x="7018338" y="4851400"/>
          <p14:tracePt t="14444" x="7018338" y="4860925"/>
          <p14:tracePt t="14450" x="7018338" y="4870450"/>
          <p14:tracePt t="14460" x="7018338" y="4881563"/>
          <p14:tracePt t="14488" x="7018338" y="4891088"/>
          <p14:tracePt t="14496" x="7018338" y="4911725"/>
          <p14:tracePt t="14511" x="7018338" y="4921250"/>
          <p14:tracePt t="14677" x="7048500" y="4921250"/>
          <p14:tracePt t="14685" x="7078663" y="4921250"/>
          <p14:tracePt t="14695" x="7108825" y="4921250"/>
          <p14:tracePt t="14701" x="7150100" y="4921250"/>
          <p14:tracePt t="14708" x="7210425" y="4921250"/>
          <p14:tracePt t="14717" x="7261225" y="4921250"/>
          <p14:tracePt t="14724" x="7361238" y="4921250"/>
          <p14:tracePt t="14733" x="7421563" y="4921250"/>
          <p14:tracePt t="14739" x="7493000" y="4921250"/>
          <p14:tracePt t="14749" x="7573963" y="4921250"/>
          <p14:tracePt t="14757" x="7643813" y="4921250"/>
          <p14:tracePt t="14765" x="7673975" y="4921250"/>
          <p14:tracePt t="14775" x="7734300" y="4921250"/>
          <p14:tracePt t="14785" x="7775575" y="4921250"/>
          <p14:tracePt t="14793" x="7835900" y="4921250"/>
          <p14:tracePt t="14801" x="7875588" y="4921250"/>
          <p14:tracePt t="14809" x="7947025" y="4921250"/>
          <p14:tracePt t="14817" x="7986713" y="4921250"/>
          <p14:tracePt t="14825" x="8047038" y="4921250"/>
          <p14:tracePt t="14833" x="8077200" y="4921250"/>
          <p14:tracePt t="14841" x="8118475" y="4921250"/>
          <p14:tracePt t="14849" x="8178800" y="4921250"/>
          <p14:tracePt t="14857" x="8218488" y="4921250"/>
          <p14:tracePt t="14865" x="8248650" y="4921250"/>
          <p14:tracePt t="14873" x="8278813" y="4921250"/>
          <p14:tracePt t="14881" x="8320088" y="4921250"/>
          <p14:tracePt t="14889" x="8350250" y="4921250"/>
          <p14:tracePt t="14897" x="8369300" y="4921250"/>
          <p14:tracePt t="14905" x="8389938" y="4921250"/>
          <p14:tracePt t="14913" x="8401050" y="4921250"/>
          <p14:tracePt t="14945" x="8410575" y="4921250"/>
          <p14:tracePt t="14981" x="8410575" y="4911725"/>
          <p14:tracePt t="15087" x="8420100" y="4911725"/>
          <p14:tracePt t="15133" x="8440738" y="4911725"/>
          <p14:tracePt t="15151" x="8461375" y="4911725"/>
          <p14:tracePt t="15159" x="8480425" y="4911725"/>
          <p14:tracePt t="15167" x="8501063" y="4911725"/>
          <p14:tracePt t="15175" x="8531225" y="4911725"/>
          <p14:tracePt t="15185" x="8572500" y="4911725"/>
          <p14:tracePt t="15195" x="8602663" y="4921250"/>
          <p14:tracePt t="15203" x="8632825" y="4921250"/>
          <p14:tracePt t="15211" x="8672513" y="4921250"/>
          <p14:tracePt t="15219" x="8702675" y="4921250"/>
          <p14:tracePt t="15227" x="8723313" y="4932363"/>
          <p14:tracePt t="15235" x="8742363" y="4932363"/>
          <p14:tracePt t="15243" x="8753475" y="4932363"/>
          <p14:tracePt t="15544" x="8753475" y="4921250"/>
          <p14:tracePt t="15608" x="8753475" y="4911725"/>
          <p14:tracePt t="15625" x="8753475" y="4902200"/>
          <p14:tracePt t="15640" x="8723313" y="4891088"/>
          <p14:tracePt t="15648" x="8651875" y="4870450"/>
          <p14:tracePt t="15656" x="8612188" y="4870450"/>
          <p14:tracePt t="15664" x="8510588" y="4870450"/>
          <p14:tracePt t="15672" x="8431213" y="4870450"/>
          <p14:tracePt t="15680" x="8369300" y="4870450"/>
          <p14:tracePt t="15687" x="8320088" y="4870450"/>
          <p14:tracePt t="15697" x="8218488" y="4870450"/>
          <p14:tracePt t="15707" x="8148638" y="4870450"/>
          <p14:tracePt t="15715" x="8088313" y="4870450"/>
          <p14:tracePt t="15724" x="7966075" y="4881563"/>
          <p14:tracePt t="15731" x="7896225" y="4881563"/>
          <p14:tracePt t="15739" x="7745413" y="4881563"/>
          <p14:tracePt t="15747" x="7643813" y="4881563"/>
          <p14:tracePt t="15755" x="7481888" y="4881563"/>
          <p14:tracePt t="15763" x="7361238" y="4881563"/>
          <p14:tracePt t="15771" x="7250113" y="4881563"/>
          <p14:tracePt t="15779" x="7069138" y="4881563"/>
          <p14:tracePt t="15787" x="6877050" y="4870450"/>
          <p14:tracePt t="15795" x="6696075" y="4870450"/>
          <p14:tracePt t="15803" x="6564313" y="4870450"/>
          <p14:tracePt t="15811" x="6443663" y="4860925"/>
          <p14:tracePt t="15819" x="6242050" y="4840288"/>
          <p14:tracePt t="15827" x="5848350" y="4760913"/>
          <p14:tracePt t="15835" x="5667375" y="4749800"/>
          <p14:tracePt t="15843" x="5495925" y="4719638"/>
          <p14:tracePt t="15851" x="5324475" y="4689475"/>
          <p14:tracePt t="15861" x="5132388" y="4638675"/>
          <p14:tracePt t="15869" x="4941888" y="4619625"/>
          <p14:tracePt t="15877" x="4729163" y="4589463"/>
          <p14:tracePt t="15885" x="4578350" y="4559300"/>
          <p14:tracePt t="15893" x="4467225" y="4527550"/>
          <p14:tracePt t="15903" x="4367213" y="4497388"/>
          <p14:tracePt t="15913" x="4295775" y="4478338"/>
          <p14:tracePt t="15921" x="4256088" y="4448175"/>
          <p14:tracePt t="15929" x="4205288" y="4437063"/>
          <p14:tracePt t="15937" x="4184650" y="4418013"/>
          <p14:tracePt t="15945" x="4154488" y="4406900"/>
          <p14:tracePt t="15953" x="4124325" y="4387850"/>
          <p14:tracePt t="15961" x="4064000" y="4367213"/>
          <p14:tracePt t="15969" x="4043363" y="4356100"/>
          <p14:tracePt t="15977" x="4033838" y="4337050"/>
          <p14:tracePt t="15985" x="4024313" y="4337050"/>
          <p14:tracePt t="15993" x="4013200" y="4325938"/>
          <p14:tracePt t="16006" x="4003675" y="4316413"/>
          <p14:tracePt t="16023" x="3973513" y="4295775"/>
          <p14:tracePt t="16029" x="3952875" y="4286250"/>
          <p14:tracePt t="16037" x="3943350" y="4286250"/>
          <p14:tracePt t="16045" x="3932238" y="4276725"/>
          <p14:tracePt t="16055" x="3913188" y="4276725"/>
          <p14:tracePt t="16061" x="3913188" y="4265613"/>
          <p14:tracePt t="16069" x="3902075" y="4256088"/>
          <p14:tracePt t="16077" x="3883025" y="4256088"/>
          <p14:tracePt t="16085" x="3862388" y="4256088"/>
          <p14:tracePt t="16093" x="3852863" y="4256088"/>
          <p14:tracePt t="16101" x="3841750" y="4246563"/>
          <p14:tracePt t="16109" x="3832225" y="4246563"/>
          <p14:tracePt t="16117" x="3802063" y="4235450"/>
          <p14:tracePt t="16129" x="3771900" y="4225925"/>
          <p14:tracePt t="16139" x="3741738" y="4216400"/>
          <p14:tracePt t="16147" x="3690938" y="4184650"/>
          <p14:tracePt t="16155" x="3660775" y="4175125"/>
          <p14:tracePt t="16163" x="3619500" y="4154488"/>
          <p14:tracePt t="16171" x="3589338" y="4144963"/>
          <p14:tracePt t="16179" x="3559175" y="4135438"/>
          <p14:tracePt t="16188" x="3529013" y="4124325"/>
          <p14:tracePt t="16195" x="3479800" y="4114800"/>
          <p14:tracePt t="16203" x="3449638" y="4094163"/>
          <p14:tracePt t="16211" x="3417888" y="4075113"/>
          <p14:tracePt t="16223" x="3398838" y="4054475"/>
          <p14:tracePt t="16231" x="3338513" y="4013200"/>
          <p14:tracePt t="16239" x="3317875" y="3994150"/>
          <p14:tracePt t="16247" x="3308350" y="3983038"/>
          <p14:tracePt t="16254" x="3297238" y="3973513"/>
          <p14:tracePt t="16271" x="3287713" y="3963988"/>
          <p14:tracePt t="16279" x="3267075" y="3943350"/>
          <p14:tracePt t="16288" x="3236913" y="3922713"/>
          <p14:tracePt t="16295" x="3216275" y="3903663"/>
          <p14:tracePt t="16307" x="3197225" y="3892550"/>
          <p14:tracePt t="16315" x="3167063" y="3873500"/>
          <p14:tracePt t="16323" x="3116263" y="3862388"/>
          <p14:tracePt t="16331" x="3074988" y="3841750"/>
          <p14:tracePt t="16341" x="3025775" y="3822700"/>
          <p14:tracePt t="16347" x="2984500" y="3802063"/>
          <p14:tracePt t="16355" x="2954338" y="3802063"/>
          <p14:tracePt t="16363" x="2924175" y="3792538"/>
          <p14:tracePt t="16371" x="2894013" y="3781425"/>
          <p14:tracePt t="16379" x="2873375" y="3781425"/>
          <p14:tracePt t="16389" x="2854325" y="3781425"/>
          <p14:tracePt t="16395" x="2843213" y="3781425"/>
          <p14:tracePt t="16413" x="2833688" y="3781425"/>
          <p14:tracePt t="16425" x="2824163" y="3781425"/>
          <p14:tracePt t="16431" x="2794000" y="3781425"/>
          <p14:tracePt t="16441" x="2773363" y="3792538"/>
          <p14:tracePt t="16449" x="2752725" y="3802063"/>
          <p14:tracePt t="16457" x="2722563" y="3811588"/>
          <p14:tracePt t="16465" x="2692400" y="3822700"/>
          <p14:tracePt t="16473" x="2622550" y="3841750"/>
          <p14:tracePt t="16481" x="2592388" y="3873500"/>
          <p14:tracePt t="16489" x="2541588" y="3883025"/>
          <p14:tracePt t="16497" x="2511425" y="3903663"/>
          <p14:tracePt t="16513" x="2490788" y="3922713"/>
          <p14:tracePt t="16521" x="2481263" y="3922713"/>
          <p14:tracePt t="16529" x="2481263" y="3933825"/>
          <p14:tracePt t="16536" x="2470150" y="3943350"/>
          <p14:tracePt t="16545" x="2470150" y="3952875"/>
          <p14:tracePt t="16561" x="2470150" y="3973513"/>
          <p14:tracePt t="16569" x="2470150" y="3983038"/>
          <p14:tracePt t="16577" x="2470150" y="4003675"/>
          <p14:tracePt t="16586" x="2481263" y="4033838"/>
          <p14:tracePt t="16593" x="2490788" y="4064000"/>
          <p14:tracePt t="16601" x="2511425" y="4094163"/>
          <p14:tracePt t="16609" x="2530475" y="4124325"/>
          <p14:tracePt t="16619" x="2541588" y="4144963"/>
          <p14:tracePt t="16625" x="2551113" y="4175125"/>
          <p14:tracePt t="16633" x="2571750" y="4205288"/>
          <p14:tracePt t="16641" x="2592388" y="4225925"/>
          <p14:tracePt t="16649" x="2601913" y="4246563"/>
          <p14:tracePt t="16657" x="2611438" y="4265613"/>
          <p14:tracePt t="16665" x="2632075" y="4276725"/>
          <p14:tracePt t="16673" x="2641600" y="4295775"/>
          <p14:tracePt t="16681" x="2652713" y="4306888"/>
          <p14:tracePt t="16691" x="2671763" y="4306888"/>
          <p14:tracePt t="16707" x="2692400" y="4316413"/>
          <p14:tracePt t="16715" x="2701925" y="4316413"/>
          <p14:tracePt t="16725" x="2743200" y="4316413"/>
          <p14:tracePt t="16735" x="2773363" y="4316413"/>
          <p14:tracePt t="16743" x="2794000" y="4306888"/>
          <p14:tracePt t="16752" x="2833688" y="4295775"/>
          <p14:tracePt t="16759" x="2863850" y="4286250"/>
          <p14:tracePt t="16767" x="2924175" y="4256088"/>
          <p14:tracePt t="16775" x="2965450" y="4246563"/>
          <p14:tracePt t="16783" x="3014663" y="4235450"/>
          <p14:tracePt t="16791" x="3044825" y="4216400"/>
          <p14:tracePt t="16799" x="3065463" y="4205288"/>
          <p14:tracePt t="16807" x="3086100" y="4184650"/>
          <p14:tracePt t="16814" x="3095625" y="4154488"/>
          <p14:tracePt t="16823" x="3106738" y="4135438"/>
          <p14:tracePt t="16831" x="3106738" y="4114800"/>
          <p14:tracePt t="16839" x="3106738" y="4084638"/>
          <p14:tracePt t="16847" x="3106738" y="4054475"/>
          <p14:tracePt t="16855" x="3106738" y="4024313"/>
          <p14:tracePt t="16863" x="3106738" y="3994150"/>
          <p14:tracePt t="16871" x="3106738" y="3973513"/>
          <p14:tracePt t="16879" x="3074988" y="3943350"/>
          <p14:tracePt t="16887" x="3065463" y="3913188"/>
          <p14:tracePt t="16895" x="3044825" y="3892550"/>
          <p14:tracePt t="16903" x="3014663" y="3873500"/>
          <p14:tracePt t="16910" x="2995613" y="3852863"/>
          <p14:tracePt t="16918" x="2954338" y="3822700"/>
          <p14:tracePt t="16927" x="2924175" y="3802063"/>
          <p14:tracePt t="16934" x="2863850" y="3771900"/>
          <p14:tracePt t="16943" x="2782888" y="3751263"/>
          <p14:tracePt t="16951" x="2732088" y="3732213"/>
          <p14:tracePt t="16959" x="2692400" y="3721100"/>
          <p14:tracePt t="16967" x="2671763" y="3721100"/>
          <p14:tracePt t="16975" x="2662238" y="3721100"/>
          <p14:tracePt t="17293" x="2662238" y="3711575"/>
          <p14:tracePt t="17395" x="2662238" y="3702050"/>
          <p14:tracePt t="17543" x="2671763" y="3702050"/>
          <p14:tracePt t="17566" x="2692400" y="3702050"/>
          <p14:tracePt t="17573" x="2722563" y="3702050"/>
          <p14:tracePt t="17581" x="2752725" y="3690938"/>
          <p14:tracePt t="17591" x="2773363" y="3681413"/>
          <p14:tracePt t="17601" x="2782888" y="3681413"/>
          <p14:tracePt t="17609" x="2794000" y="3670300"/>
          <p14:tracePt t="17617" x="2803525" y="3670300"/>
          <p14:tracePt t="18455" x="2813050" y="3670300"/>
          <p14:tracePt t="18465" x="2833688" y="3681413"/>
          <p14:tracePt t="18474" x="2854325" y="3690938"/>
          <p14:tracePt t="18482" x="2884488" y="3702050"/>
          <p14:tracePt t="18490" x="2914650" y="3711575"/>
          <p14:tracePt t="18499" x="2954338" y="3721100"/>
          <p14:tracePt t="18506" x="2974975" y="3732213"/>
          <p14:tracePt t="18514" x="3005138" y="3762375"/>
          <p14:tracePt t="18522" x="3014663" y="3762375"/>
          <p14:tracePt t="18530" x="3025775" y="3762375"/>
          <p14:tracePt t="18538" x="3035300" y="3762375"/>
          <p14:tracePt t="18546" x="3044825" y="3771900"/>
          <p14:tracePt t="18554" x="3055938" y="3781425"/>
          <p14:tracePt t="18562" x="3074988" y="3781425"/>
          <p14:tracePt t="18570" x="3095625" y="3792538"/>
          <p14:tracePt t="18579" x="3136900" y="3802063"/>
          <p14:tracePt t="18586" x="3167063" y="3802063"/>
          <p14:tracePt t="18595" x="3206750" y="3811588"/>
          <p14:tracePt t="18603" x="3267075" y="3822700"/>
          <p14:tracePt t="18610" x="3327400" y="3832225"/>
          <p14:tracePt t="18618" x="3387725" y="3852863"/>
          <p14:tracePt t="18626" x="3468688" y="3862388"/>
          <p14:tracePt t="18635" x="3529013" y="3862388"/>
          <p14:tracePt t="18642" x="3630613" y="3892550"/>
          <p14:tracePt t="18650" x="3721100" y="3903663"/>
          <p14:tracePt t="18659" x="3781425" y="3913188"/>
          <p14:tracePt t="18666" x="3862388" y="3933825"/>
          <p14:tracePt t="18676" x="3983038" y="3943350"/>
          <p14:tracePt t="18684" x="4094163" y="3963988"/>
          <p14:tracePt t="18692" x="4133850" y="3963988"/>
          <p14:tracePt t="18700" x="4244975" y="3973513"/>
          <p14:tracePt t="18708" x="4286250" y="3973513"/>
          <p14:tracePt t="18717" x="4386263" y="3983038"/>
          <p14:tracePt t="18725" x="4497388" y="3983038"/>
          <p14:tracePt t="18732" x="4598988" y="3983038"/>
          <p14:tracePt t="18740" x="4729163" y="3983038"/>
          <p14:tracePt t="18749" x="4819650" y="3994150"/>
          <p14:tracePt t="18757" x="4921250" y="3994150"/>
          <p14:tracePt t="18764" x="4981575" y="3994150"/>
          <p14:tracePt t="18772" x="5092700" y="3994150"/>
          <p14:tracePt t="18780" x="5224463" y="3994150"/>
          <p14:tracePt t="18788" x="5264150" y="3994150"/>
          <p14:tracePt t="18796" x="5384800" y="4013200"/>
          <p14:tracePt t="18804" x="5456238" y="4013200"/>
          <p14:tracePt t="18812" x="5576888" y="4013200"/>
          <p14:tracePt t="18820" x="5616575" y="4013200"/>
          <p14:tracePt t="18828" x="5676900" y="4024313"/>
          <p14:tracePt t="18836" x="5748338" y="4024313"/>
          <p14:tracePt t="18844" x="5829300" y="4033838"/>
          <p14:tracePt t="18852" x="5908675" y="4033838"/>
          <p14:tracePt t="18861" x="6000750" y="4033838"/>
          <p14:tracePt t="18870" x="6040438" y="4033838"/>
          <p14:tracePt t="18880" x="6100763" y="4044950"/>
          <p14:tracePt t="18888" x="6202363" y="4064000"/>
          <p14:tracePt t="18896" x="6242050" y="4064000"/>
          <p14:tracePt t="18904" x="6292850" y="4075113"/>
          <p14:tracePt t="18912" x="6323013" y="4075113"/>
          <p14:tracePt t="18920" x="6373813" y="4075113"/>
          <p14:tracePt t="18930" x="6403975" y="4075113"/>
          <p14:tracePt t="18936" x="6434138" y="4075113"/>
          <p14:tracePt t="18946" x="6473825" y="4075113"/>
          <p14:tracePt t="18952" x="6534150" y="4084638"/>
          <p14:tracePt t="18963" x="6564313" y="4084638"/>
          <p14:tracePt t="18970" x="6605588" y="4084638"/>
          <p14:tracePt t="18979" x="6645275" y="4094163"/>
          <p14:tracePt t="18986" x="6686550" y="4094163"/>
          <p14:tracePt t="18994" x="6735763" y="4105275"/>
          <p14:tracePt t="19002" x="6765925" y="4105275"/>
          <p14:tracePt t="19010" x="6816725" y="4114800"/>
          <p14:tracePt t="19025" x="6897688" y="4135438"/>
          <p14:tracePt t="19026" x="6958013" y="4144963"/>
          <p14:tracePt t="19034" x="7038975" y="4144963"/>
          <p14:tracePt t="19042" x="7078663" y="4154488"/>
          <p14:tracePt t="19050" x="7159625" y="4165600"/>
          <p14:tracePt t="19058" x="7270750" y="4165600"/>
          <p14:tracePt t="19066" x="7331075" y="4165600"/>
          <p14:tracePt t="19076" x="7432675" y="4184650"/>
          <p14:tracePt t="19088" x="7481888" y="4184650"/>
          <p14:tracePt t="19095" x="7532688" y="4184650"/>
          <p14:tracePt t="19102" x="7583488" y="4184650"/>
          <p14:tracePt t="19110" x="7683500" y="4195763"/>
          <p14:tracePt t="19118" x="7745413" y="4205288"/>
          <p14:tracePt t="19126" x="7824788" y="4225925"/>
          <p14:tracePt t="19135" x="7896225" y="4225925"/>
          <p14:tracePt t="19142" x="7977188" y="4235450"/>
          <p14:tracePt t="19150" x="8058150" y="4235450"/>
          <p14:tracePt t="19158" x="8128000" y="4235450"/>
          <p14:tracePt t="19166" x="8188325" y="4235450"/>
          <p14:tracePt t="19174" x="8248650" y="4235450"/>
          <p14:tracePt t="19186" x="8308975" y="4235450"/>
          <p14:tracePt t="19197" x="8470900" y="4235450"/>
          <p14:tracePt t="19202" x="8572500" y="4235450"/>
          <p14:tracePt t="19210" x="8602663" y="4235450"/>
          <p14:tracePt t="19218" x="8672513" y="4235450"/>
          <p14:tracePt t="19228" x="8742363" y="4235450"/>
          <p14:tracePt t="19234" x="8804275" y="4235450"/>
          <p14:tracePt t="19244" x="8883650" y="4235450"/>
          <p14:tracePt t="19250" x="8955088" y="4235450"/>
          <p14:tracePt t="19260" x="9015413" y="4235450"/>
          <p14:tracePt t="19268" x="9075738" y="4235450"/>
          <p14:tracePt t="19276" x="9156700" y="4235450"/>
          <p14:tracePt t="19284" x="9196388" y="4235450"/>
          <p14:tracePt t="19292" x="9256713" y="4235450"/>
          <p14:tracePt t="19300" x="9318625" y="4225925"/>
          <p14:tracePt t="19308" x="9418638" y="4195763"/>
          <p14:tracePt t="19316" x="9469438" y="4195763"/>
          <p14:tracePt t="19324" x="9520238" y="4184650"/>
          <p14:tracePt t="19332" x="9529763" y="4175125"/>
          <p14:tracePt t="19340" x="9559925" y="4165600"/>
          <p14:tracePt t="19348" x="9590088" y="4144963"/>
          <p14:tracePt t="19356" x="9620250" y="4135438"/>
          <p14:tracePt t="19364" x="9640888" y="4124325"/>
          <p14:tracePt t="19382" x="9661525" y="4105275"/>
          <p14:tracePt t="19392" x="9671050" y="4094163"/>
          <p14:tracePt t="19400" x="9680575" y="4084638"/>
          <p14:tracePt t="19408" x="9701213" y="4075113"/>
          <p14:tracePt t="19424" x="9710738" y="4064000"/>
          <p14:tracePt t="19434" x="9710738" y="4054475"/>
          <p14:tracePt t="19456" x="9710738" y="4044950"/>
          <p14:tracePt t="19464" x="9710738" y="4033838"/>
          <p14:tracePt t="19472" x="9721850" y="4033838"/>
          <p14:tracePt t="19490" x="9721850" y="4024313"/>
          <p14:tracePt t="19505" x="9721850" y="4013200"/>
          <p14:tracePt t="19514" x="9721850" y="4003675"/>
          <p14:tracePt t="19521" x="9731375" y="3994150"/>
          <p14:tracePt t="19530" x="9731375" y="3983038"/>
          <p14:tracePt t="19536" x="9731375" y="3973513"/>
          <p14:tracePt t="19546" x="9731375" y="3963988"/>
          <p14:tracePt t="19554" x="9731375" y="3952875"/>
          <p14:tracePt t="19563" x="9731375" y="3943350"/>
          <p14:tracePt t="19578" x="9731375" y="3933825"/>
          <p14:tracePt t="19588" x="9731375" y="3922713"/>
          <p14:tracePt t="19699" x="9731375" y="3913188"/>
          <p14:tracePt t="19783" x="9721850" y="3913188"/>
          <p14:tracePt t="19823" x="9710738" y="3913188"/>
          <p14:tracePt t="19831" x="9710738" y="3903663"/>
          <p14:tracePt t="19840" x="9701213" y="3903663"/>
          <p14:tracePt t="19854" x="9691688" y="3903663"/>
          <p14:tracePt t="19861" x="9680575" y="3903663"/>
          <p14:tracePt t="19884" x="9671050" y="3903663"/>
          <p14:tracePt t="19905" x="9650413" y="3892550"/>
          <p14:tracePt t="19912" x="9640888" y="3892550"/>
          <p14:tracePt t="19921" x="9631363" y="3892550"/>
          <p14:tracePt t="19929" x="9631363" y="3883025"/>
          <p14:tracePt t="19937" x="9610725" y="3873500"/>
          <p14:tracePt t="19947" x="9590088" y="3862388"/>
          <p14:tracePt t="19953" x="9580563" y="3862388"/>
          <p14:tracePt t="19960" x="9559925" y="3852863"/>
          <p14:tracePt t="19970" x="9559925" y="3841750"/>
          <p14:tracePt t="19976" x="9550400" y="3841750"/>
          <p14:tracePt t="19986" x="9539288" y="3841750"/>
          <p14:tracePt t="19993" x="9529763" y="3841750"/>
          <p14:tracePt t="20001" x="9520238" y="3841750"/>
          <p14:tracePt t="20025" x="9509125" y="3841750"/>
          <p14:tracePt t="20041" x="9509125" y="3832225"/>
          <p14:tracePt t="20120" x="9509125" y="3822700"/>
          <p14:tracePt t="20536" x="9529763" y="3822700"/>
          <p14:tracePt t="20544" x="9559925" y="3822700"/>
          <p14:tracePt t="20552" x="9599613" y="3832225"/>
          <p14:tracePt t="20560" x="9650413" y="3841750"/>
          <p14:tracePt t="20568" x="9680575" y="3852863"/>
          <p14:tracePt t="20576" x="9721850" y="3862388"/>
          <p14:tracePt t="20584" x="9761538" y="3873500"/>
          <p14:tracePt t="20592" x="9801225" y="3883025"/>
          <p14:tracePt t="20600" x="9852025" y="3883025"/>
          <p14:tracePt t="20612" x="9872663" y="3892550"/>
          <p14:tracePt t="20620" x="9893300" y="3892550"/>
          <p14:tracePt t="20628" x="9902825" y="3892550"/>
          <p14:tracePt t="20644" x="9912350" y="3892550"/>
          <p14:tracePt t="20662" x="9923463" y="3892550"/>
          <p14:tracePt t="21496" x="9923463" y="3903663"/>
          <p14:tracePt t="21528" x="9912350" y="3903663"/>
          <p14:tracePt t="21543" x="9912350" y="3913188"/>
          <p14:tracePt t="21600" x="9912350" y="3922713"/>
          <p14:tracePt t="21656" x="9912350" y="3933825"/>
          <p14:tracePt t="22681" x="9902825" y="3933825"/>
          <p14:tracePt t="22690" x="9863138" y="3933825"/>
          <p14:tracePt t="22697" x="9791700" y="3933825"/>
          <p14:tracePt t="22706" x="9620250" y="3933825"/>
          <p14:tracePt t="22712" x="9580563" y="3933825"/>
          <p14:tracePt t="22720" x="9539288" y="3943350"/>
          <p14:tracePt t="22728" x="9378950" y="4003675"/>
          <p14:tracePt t="22736" x="9337675" y="4024313"/>
          <p14:tracePt t="22744" x="9256713" y="4064000"/>
          <p14:tracePt t="22752" x="9186863" y="4105275"/>
          <p14:tracePt t="22762" x="9066213" y="4154488"/>
          <p14:tracePt t="22772" x="8955088" y="4195763"/>
          <p14:tracePt t="22780" x="8864600" y="4225925"/>
          <p14:tracePt t="22789" x="8712200" y="4286250"/>
          <p14:tracePt t="22812" x="8682038" y="4295775"/>
          <p14:tracePt t="22820" x="8582025" y="4337050"/>
          <p14:tracePt t="22828" x="8320088" y="4427538"/>
          <p14:tracePt t="22836" x="8208963" y="4457700"/>
          <p14:tracePt t="22844" x="7986713" y="4508500"/>
          <p14:tracePt t="22852" x="7794625" y="4538663"/>
          <p14:tracePt t="22860" x="7532688" y="4568825"/>
          <p14:tracePt t="22868" x="7402513" y="4589463"/>
          <p14:tracePt t="22876" x="7189788" y="4619625"/>
          <p14:tracePt t="22884" x="7038975" y="4638675"/>
          <p14:tracePt t="22892" x="6846888" y="4649788"/>
          <p14:tracePt t="22900" x="6716713" y="4668838"/>
          <p14:tracePt t="22908" x="6564313" y="4668838"/>
          <p14:tracePt t="22918" x="6362700" y="4679950"/>
          <p14:tracePt t="22926" x="6172200" y="4699000"/>
          <p14:tracePt t="22934" x="5959475" y="4710113"/>
          <p14:tracePt t="22954" x="5808663" y="4730750"/>
          <p14:tracePt t="22962" x="5718175" y="4740275"/>
          <p14:tracePt t="22971" x="5445125" y="4800600"/>
          <p14:tracePt t="22978" x="5314950" y="4810125"/>
          <p14:tracePt t="22987" x="5213350" y="4821238"/>
          <p14:tracePt t="22994" x="5153025" y="4840288"/>
          <p14:tracePt t="23006" x="5092700" y="4851400"/>
          <p14:tracePt t="23011" x="5011738" y="4860925"/>
          <p14:tracePt t="23018" x="4972050" y="4870450"/>
          <p14:tracePt t="23026" x="4921250" y="4881563"/>
          <p14:tracePt t="23034" x="4891088" y="4881563"/>
          <p14:tracePt t="23042" x="4849813" y="4891088"/>
          <p14:tracePt t="23050" x="4819650" y="4911725"/>
          <p14:tracePt t="23059" x="4789488" y="4911725"/>
          <p14:tracePt t="23068" x="4740275" y="4941888"/>
          <p14:tracePt t="23078" x="4710113" y="4951413"/>
          <p14:tracePt t="23088" x="4618038" y="4992688"/>
          <p14:tracePt t="23094" x="4538663" y="5032375"/>
          <p14:tracePt t="23103" x="4497388" y="5053013"/>
          <p14:tracePt t="23110" x="4427538" y="5083175"/>
          <p14:tracePt t="23121" x="4346575" y="5122863"/>
          <p14:tracePt t="23126" x="4286250" y="5143500"/>
          <p14:tracePt t="23134" x="4214813" y="5183188"/>
          <p14:tracePt t="23142" x="4154488" y="5213350"/>
          <p14:tracePt t="23150" x="4103688" y="5233988"/>
          <p14:tracePt t="23158" x="4064000" y="5254625"/>
          <p14:tracePt t="23166" x="4013200" y="5284788"/>
          <p14:tracePt t="23176" x="3962400" y="5305425"/>
          <p14:tracePt t="23182" x="3883025" y="5345113"/>
          <p14:tracePt t="23192" x="3802063" y="5384800"/>
          <p14:tracePt t="23198" x="3721100" y="5416550"/>
          <p14:tracePt t="23208" x="3660775" y="5426075"/>
          <p14:tracePt t="23216" x="3589338" y="5456238"/>
          <p14:tracePt t="23224" x="3529013" y="5476875"/>
          <p14:tracePt t="23232" x="3468688" y="5486400"/>
          <p14:tracePt t="23240" x="3429000" y="5495925"/>
          <p14:tracePt t="23247" x="3378200" y="5507038"/>
          <p14:tracePt t="23256" x="3348038" y="5516563"/>
          <p14:tracePt t="23264" x="3287713" y="5537200"/>
          <p14:tracePt t="23273" x="3257550" y="5546725"/>
          <p14:tracePt t="23284" x="3227388" y="5556250"/>
          <p14:tracePt t="23292" x="3206750" y="5567363"/>
          <p14:tracePt t="23300" x="3176588" y="5576888"/>
          <p14:tracePt t="23308" x="3155950" y="5588000"/>
          <p14:tracePt t="23316" x="3136900" y="5597525"/>
          <p14:tracePt t="23324" x="3125788" y="5607050"/>
          <p14:tracePt t="23332" x="3106738" y="5618163"/>
          <p14:tracePt t="23340" x="3086100" y="5618163"/>
          <p14:tracePt t="23347" x="3074988" y="5618163"/>
          <p14:tracePt t="23356" x="3065463" y="5618163"/>
          <p14:tracePt t="23364" x="3055938" y="5627688"/>
          <p14:tracePt t="23510" x="3044825" y="5637213"/>
          <p14:tracePt t="23526" x="3035300" y="5648325"/>
          <p14:tracePt t="23534" x="3025775" y="5648325"/>
          <p14:tracePt t="23542" x="3014663" y="5667375"/>
          <p14:tracePt t="23551" x="3014663" y="5678488"/>
          <p14:tracePt t="23558" x="3005138" y="5688013"/>
          <p14:tracePt t="23566" x="2995613" y="5697538"/>
          <p14:tracePt t="23575" x="2984500" y="5708650"/>
          <p14:tracePt t="23582" x="2974975" y="5718175"/>
          <p14:tracePt t="23590" x="2974975" y="5727700"/>
          <p14:tracePt t="23606" x="2965450" y="5738813"/>
          <p14:tracePt t="24108" x="2965450" y="5727700"/>
          <p14:tracePt t="24227" x="2974975" y="5718175"/>
          <p14:tracePt t="24234" x="2984500" y="5718175"/>
          <p14:tracePt t="24242" x="2995613" y="5718175"/>
          <p14:tracePt t="24250" x="3005138" y="5718175"/>
          <p14:tracePt t="24259" x="3014663" y="5718175"/>
          <p14:tracePt t="24265" x="3035300" y="5718175"/>
          <p14:tracePt t="24274" x="3055938" y="5718175"/>
          <p14:tracePt t="24281" x="3074988" y="5708650"/>
          <p14:tracePt t="24290" x="3106738" y="5708650"/>
          <p14:tracePt t="24300" x="3136900" y="5708650"/>
          <p14:tracePt t="24305" x="3176588" y="5708650"/>
          <p14:tracePt t="24316" x="3227388" y="5708650"/>
          <p14:tracePt t="24321" x="3348038" y="5697538"/>
          <p14:tracePt t="24331" x="3417888" y="5697538"/>
          <p14:tracePt t="24338" x="3468688" y="5688013"/>
          <p14:tracePt t="24347" x="3540125" y="5688013"/>
          <p14:tracePt t="24356" x="3619500" y="5678488"/>
          <p14:tracePt t="24363" x="3730625" y="5678488"/>
          <p14:tracePt t="24372" x="3790950" y="5678488"/>
          <p14:tracePt t="24380" x="3832225" y="5667375"/>
          <p14:tracePt t="24388" x="3862388" y="5667375"/>
          <p14:tracePt t="24397" x="3883025" y="5667375"/>
          <p14:tracePt t="24403" x="3892550" y="5667375"/>
          <p14:tracePt t="24622" x="3892550" y="5657850"/>
          <p14:tracePt t="24726" x="3892550" y="5648325"/>
          <p14:tracePt t="24810" x="3902075" y="5648325"/>
          <p14:tracePt t="24838" x="3913188" y="5648325"/>
          <p14:tracePt t="24854" x="3932238" y="5648325"/>
          <p14:tracePt t="24863" x="3952875" y="5648325"/>
          <p14:tracePt t="24870" x="3973513" y="5648325"/>
          <p14:tracePt t="24879" x="3994150" y="5648325"/>
          <p14:tracePt t="24885" x="4003675" y="5648325"/>
          <p14:tracePt t="24896" x="4043363" y="5657850"/>
          <p14:tracePt t="24901" x="4054475" y="5657850"/>
          <p14:tracePt t="24911" x="4073525" y="5657850"/>
          <p14:tracePt t="24919" x="4094163" y="5657850"/>
          <p14:tracePt t="24927" x="4103688" y="5657850"/>
          <p14:tracePt t="24944" x="4124325" y="5657850"/>
          <p14:tracePt t="24952" x="4133850" y="5657850"/>
          <p14:tracePt t="24967" x="4144963" y="5657850"/>
          <p14:tracePt t="24983" x="4154488" y="5657850"/>
          <p14:tracePt t="25032" x="4165600" y="5657850"/>
          <p14:tracePt t="25178" x="4175125" y="5657850"/>
          <p14:tracePt t="25194" x="4175125" y="5648325"/>
          <p14:tracePt t="25202" x="4195763" y="5648325"/>
          <p14:tracePt t="25219" x="4214813" y="5648325"/>
          <p14:tracePt t="25229" x="4235450" y="5648325"/>
          <p14:tracePt t="25237" x="4265613" y="5648325"/>
          <p14:tracePt t="25245" x="4286250" y="5648325"/>
          <p14:tracePt t="25253" x="4316413" y="5648325"/>
          <p14:tracePt t="25261" x="4346575" y="5648325"/>
          <p14:tracePt t="25269" x="4356100" y="5648325"/>
          <p14:tracePt t="25277" x="4406900" y="5648325"/>
          <p14:tracePt t="25285" x="4416425" y="5648325"/>
          <p14:tracePt t="25293" x="4446588" y="5648325"/>
          <p14:tracePt t="25301" x="4467225" y="5648325"/>
          <p14:tracePt t="25309" x="4497388" y="5648325"/>
          <p14:tracePt t="25317" x="4518025" y="5648325"/>
          <p14:tracePt t="25325" x="4538663" y="5648325"/>
          <p14:tracePt t="25333" x="4568825" y="5648325"/>
          <p14:tracePt t="25342" x="4587875" y="5637213"/>
          <p14:tracePt t="25349" x="4598988" y="5637213"/>
          <p14:tracePt t="25366" x="4608513" y="5637213"/>
          <p14:tracePt t="25373" x="4618038" y="5637213"/>
          <p14:tracePt t="25381" x="4629150" y="5637213"/>
          <p14:tracePt t="25667" x="4638675" y="5637213"/>
          <p14:tracePt t="25692" x="4648200" y="5637213"/>
          <p14:tracePt t="25699" x="4659313" y="5637213"/>
          <p14:tracePt t="25707" x="4668838" y="5637213"/>
          <p14:tracePt t="25724" x="4678363" y="5637213"/>
          <p14:tracePt t="25733" x="4689475" y="5637213"/>
          <p14:tracePt t="25742" x="4699000" y="5637213"/>
          <p14:tracePt t="25750" x="4719638" y="5637213"/>
          <p14:tracePt t="25758" x="4729163" y="5637213"/>
          <p14:tracePt t="25766" x="4740275" y="5637213"/>
          <p14:tracePt t="25774" x="4759325" y="5637213"/>
          <p14:tracePt t="25782" x="4779963" y="5637213"/>
          <p14:tracePt t="25791" x="4789488" y="5637213"/>
          <p14:tracePt t="25797" x="4819650" y="5637213"/>
          <p14:tracePt t="25807" x="4849813" y="5637213"/>
          <p14:tracePt t="25814" x="4881563" y="5637213"/>
          <p14:tracePt t="25821" x="4930775" y="5637213"/>
          <p14:tracePt t="25829" x="4941888" y="5637213"/>
          <p14:tracePt t="25837" x="4991100" y="5637213"/>
          <p14:tracePt t="25845" x="5021263" y="5637213"/>
          <p14:tracePt t="25853" x="5053013" y="5637213"/>
          <p14:tracePt t="25861" x="5083175" y="5637213"/>
          <p14:tracePt t="25869" x="5122863" y="5637213"/>
          <p14:tracePt t="25877" x="5162550" y="5637213"/>
          <p14:tracePt t="25885" x="5192713" y="5637213"/>
          <p14:tracePt t="25893" x="5224463" y="5637213"/>
          <p14:tracePt t="25901" x="5264150" y="5637213"/>
          <p14:tracePt t="25909" x="5294313" y="5637213"/>
          <p14:tracePt t="25917" x="5324475" y="5637213"/>
          <p14:tracePt t="25925" x="5345113" y="5637213"/>
          <p14:tracePt t="25935" x="5375275" y="5637213"/>
          <p14:tracePt t="25945" x="5395913" y="5637213"/>
          <p14:tracePt t="25953" x="5405438" y="5637213"/>
          <p14:tracePt t="25961" x="5426075" y="5637213"/>
          <p14:tracePt t="25969" x="5445125" y="5637213"/>
          <p14:tracePt t="25977" x="5475288" y="5637213"/>
          <p14:tracePt t="25985" x="5495925" y="5637213"/>
          <p14:tracePt t="25995" x="5535613" y="5637213"/>
          <p14:tracePt t="26001" x="5567363" y="5637213"/>
          <p14:tracePt t="26011" x="5586413" y="5627688"/>
          <p14:tracePt t="26017" x="5616575" y="5627688"/>
          <p14:tracePt t="26027" x="5637213" y="5627688"/>
          <p14:tracePt t="26035" x="5667375" y="5627688"/>
          <p14:tracePt t="26043" x="5697538" y="5627688"/>
          <p14:tracePt t="26051" x="5718175" y="5627688"/>
          <p14:tracePt t="26059" x="5748338" y="5627688"/>
          <p14:tracePt t="26067" x="5757863" y="5627688"/>
          <p14:tracePt t="26075" x="5788025" y="5627688"/>
          <p14:tracePt t="26083" x="5818188" y="5627688"/>
          <p14:tracePt t="26091" x="5838825" y="5627688"/>
          <p14:tracePt t="26099" x="5878513" y="5627688"/>
          <p14:tracePt t="26107" x="5908675" y="5627688"/>
          <p14:tracePt t="26115" x="5940425" y="5627688"/>
          <p14:tracePt t="26123" x="5970588" y="5627688"/>
          <p14:tracePt t="26131" x="6000750" y="5627688"/>
          <p14:tracePt t="26141" x="6019800" y="5618163"/>
          <p14:tracePt t="26151" x="6061075" y="5618163"/>
          <p14:tracePt t="26160" x="6091238" y="5618163"/>
          <p14:tracePt t="26168" x="6121400" y="5607050"/>
          <p14:tracePt t="26176" x="6142038" y="5607050"/>
          <p14:tracePt t="26184" x="6161088" y="5607050"/>
          <p14:tracePt t="26191" x="6191250" y="5607050"/>
          <p14:tracePt t="26199" x="6211888" y="5597525"/>
          <p14:tracePt t="26207" x="6221413" y="5597525"/>
          <p14:tracePt t="26216" x="6232525" y="5597525"/>
          <p14:tracePt t="26223" x="6242050" y="5597525"/>
          <p14:tracePt t="26231" x="6262688" y="5597525"/>
          <p14:tracePt t="26243" x="6283325" y="5597525"/>
          <p14:tracePt t="26251" x="6292850" y="5597525"/>
          <p14:tracePt t="26259" x="6373813" y="5576888"/>
          <p14:tracePt t="26267" x="6403975" y="5576888"/>
          <p14:tracePt t="26277" x="6434138" y="5576888"/>
          <p14:tracePt t="26283" x="6464300" y="5567363"/>
          <p14:tracePt t="26293" x="6484938" y="5567363"/>
          <p14:tracePt t="26299" x="6524625" y="5567363"/>
          <p14:tracePt t="26309" x="6584950" y="5556250"/>
          <p14:tracePt t="26315" x="6645275" y="5546725"/>
          <p14:tracePt t="26325" x="6686550" y="5537200"/>
          <p14:tracePt t="26333" x="6726238" y="5537200"/>
          <p14:tracePt t="26341" x="6756400" y="5537200"/>
          <p14:tracePt t="26349" x="6786563" y="5526088"/>
          <p14:tracePt t="26359" x="6816725" y="5526088"/>
          <p14:tracePt t="26370" x="6858000" y="5516563"/>
          <p14:tracePt t="26377" x="6867525" y="5516563"/>
          <p14:tracePt t="26385" x="6888163" y="5516563"/>
          <p14:tracePt t="26393" x="6897688" y="5516563"/>
          <p14:tracePt t="26402" x="6907213" y="5516563"/>
          <p14:tracePt t="26427" x="6918325" y="5516563"/>
          <p14:tracePt t="26473" x="6927850" y="5516563"/>
          <p14:tracePt t="26529" x="6937375" y="5516563"/>
          <p14:tracePt t="26585" x="6948488" y="5516563"/>
          <p14:tracePt t="26637" x="6948488" y="5526088"/>
          <p14:tracePt t="27392" x="6937375" y="5526088"/>
          <p14:tracePt t="27400" x="6918325" y="5526088"/>
          <p14:tracePt t="27408" x="6897688" y="5526088"/>
          <p14:tracePt t="27415" x="6867525" y="5526088"/>
          <p14:tracePt t="27425" x="6827838" y="5526088"/>
          <p14:tracePt t="27431" x="6786563" y="5516563"/>
          <p14:tracePt t="27441" x="6726238" y="5516563"/>
          <p14:tracePt t="27448" x="6645275" y="5495925"/>
          <p14:tracePt t="27457" x="6534150" y="5465763"/>
          <p14:tracePt t="27465" x="6434138" y="5465763"/>
          <p14:tracePt t="27473" x="6283325" y="5435600"/>
          <p14:tracePt t="27481" x="6010275" y="5375275"/>
          <p14:tracePt t="27489" x="5667375" y="5294313"/>
          <p14:tracePt t="27498" x="5334000" y="5233988"/>
          <p14:tracePt t="27505" x="4911725" y="5092700"/>
          <p14:tracePt t="27514" x="4446588" y="4972050"/>
          <p14:tracePt t="27521" x="4133850" y="4860925"/>
          <p14:tracePt t="27529" x="3741738" y="4730750"/>
          <p14:tracePt t="27537" x="3317875" y="4578350"/>
          <p14:tracePt t="27545" x="2924175" y="4448175"/>
          <p14:tracePt t="27553" x="2773363" y="4397375"/>
          <p14:tracePt t="27561" x="2541588" y="4295775"/>
          <p14:tracePt t="27569" x="2370138" y="4216400"/>
          <p14:tracePt t="27577" x="2279650" y="4154488"/>
          <p14:tracePt t="27585" x="2157413" y="4094163"/>
          <p14:tracePt t="27593" x="2016125" y="3973513"/>
          <p14:tracePt t="27601" x="1925638" y="3883025"/>
          <p14:tracePt t="27609" x="1865313" y="3832225"/>
          <p14:tracePt t="27617" x="1795463" y="3741738"/>
          <p14:tracePt t="27625" x="1663700" y="3621088"/>
          <p14:tracePt t="27633" x="1582738" y="3530600"/>
          <p14:tracePt t="27641" x="1503363" y="3438525"/>
          <p14:tracePt t="27649" x="1452563" y="3359150"/>
          <p14:tracePt t="27657" x="1341438" y="3236913"/>
          <p14:tracePt t="27665" x="1290638" y="3167063"/>
          <p14:tracePt t="27677" x="1200150" y="3046413"/>
          <p14:tracePt t="27685" x="1139825" y="2944813"/>
          <p14:tracePt t="27693" x="1049338" y="2824163"/>
          <p14:tracePt t="27701" x="989013" y="2713038"/>
          <p14:tracePt t="27709" x="917575" y="2611438"/>
          <p14:tracePt t="27719" x="817563" y="2470150"/>
          <p14:tracePt t="27727" x="776288" y="2409825"/>
          <p14:tracePt t="27735" x="706438" y="2268538"/>
          <p14:tracePt t="27743" x="655638" y="2168525"/>
          <p14:tracePt t="27751" x="614363" y="2087563"/>
          <p14:tracePt t="27759" x="554038" y="1976438"/>
          <p14:tracePt t="27767" x="514350" y="1895475"/>
          <p14:tracePt t="27775" x="484188" y="1846263"/>
          <p14:tracePt t="27783" x="444500" y="1784350"/>
          <p14:tracePt t="27791" x="363538" y="1684338"/>
          <p14:tracePt t="27799" x="303213" y="1563688"/>
          <p14:tracePt t="27807" x="252413" y="1512888"/>
          <p14:tracePt t="27815" x="201613" y="1422400"/>
          <p14:tracePt t="27823" x="141288" y="1350963"/>
          <p14:tracePt t="27831" x="111125" y="1290638"/>
          <p14:tracePt t="27839" x="69850" y="1239838"/>
          <p14:tracePt t="27847" x="20638" y="1190625"/>
          <p14:tracePt t="27855" x="0" y="11604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적대적 공격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7"/>
            <a:ext cx="10972798" cy="2631067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사람이 착시를 겪듯 </a:t>
            </a:r>
            <a:r>
              <a:rPr lang="ko-KR" altLang="en-US" dirty="0" err="1"/>
              <a:t>딥러닝</a:t>
            </a:r>
            <a:r>
              <a:rPr lang="ko-KR" altLang="en-US" dirty="0"/>
              <a:t> 모델도 일종의 착시를 겪습니다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다만 이미지를 인식하는 구조가 다르기 때문에 컴퓨터가 겪는 착시는 사람과는 다릅니다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머신러닝</a:t>
            </a:r>
            <a:r>
              <a:rPr lang="ko-KR" altLang="en-US" dirty="0"/>
              <a:t> 모델의 착시를 유도하는 입력을 적대적 예제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adversarial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example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적대적 예제를 생성해서 여러 가지 </a:t>
            </a:r>
            <a:r>
              <a:rPr lang="ko-KR" altLang="en-US" dirty="0" err="1"/>
              <a:t>머신러닝</a:t>
            </a:r>
            <a:r>
              <a:rPr lang="ko-KR" altLang="en-US" dirty="0"/>
              <a:t> 기반 시스템의 성능을 의도적으로 떨어뜨려 보안 문제를 일으키는 적대적 공격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adversarial attack</a:t>
            </a:r>
            <a:r>
              <a:rPr lang="ko-KR" altLang="en-US" dirty="0"/>
              <a:t>에 대해 알아보겠습니다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84F159-D763-43F8-B28D-E7BB99103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665" y="3736818"/>
            <a:ext cx="5758670" cy="3121181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AE5BF35-2EF5-4CC5-9E90-7DB13AEBE9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71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" x="1754188" y="1633538"/>
          <p14:tracePt t="415" x="1744663" y="1633538"/>
          <p14:tracePt t="423" x="1744663" y="1624013"/>
          <p14:tracePt t="455" x="1735138" y="1612900"/>
          <p14:tracePt t="471" x="1724025" y="1603375"/>
          <p14:tracePt t="487" x="1724025" y="1593850"/>
          <p14:tracePt t="495" x="1714500" y="1593850"/>
          <p14:tracePt t="511" x="1704975" y="1593850"/>
          <p14:tracePt t="527" x="1693863" y="1582738"/>
          <p14:tracePt t="543" x="1684338" y="1582738"/>
          <p14:tracePt t="583" x="1684338" y="1573213"/>
          <p14:tracePt t="665" x="1684338" y="1563688"/>
          <p14:tracePt t="979" x="1693863" y="1563688"/>
          <p14:tracePt t="991" x="1704975" y="1563688"/>
          <p14:tracePt t="996" x="1714500" y="1563688"/>
          <p14:tracePt t="1003" x="1735138" y="1563688"/>
          <p14:tracePt t="1011" x="1744663" y="1563688"/>
          <p14:tracePt t="1019" x="1765300" y="1563688"/>
          <p14:tracePt t="1027" x="1784350" y="1563688"/>
          <p14:tracePt t="1035" x="1795463" y="1573213"/>
          <p14:tracePt t="1043" x="1804988" y="1582738"/>
          <p14:tracePt t="1052" x="1825625" y="1593850"/>
          <p14:tracePt t="1059" x="1855788" y="1593850"/>
          <p14:tracePt t="1067" x="1876425" y="1603375"/>
          <p14:tracePt t="1075" x="1895475" y="1603375"/>
          <p14:tracePt t="1083" x="1916113" y="1603375"/>
          <p14:tracePt t="1091" x="1925638" y="1603375"/>
          <p14:tracePt t="1099" x="1936750" y="1612900"/>
          <p14:tracePt t="1107" x="1946275" y="1612900"/>
          <p14:tracePt t="1115" x="1955800" y="1612900"/>
          <p14:tracePt t="1131" x="1966913" y="1612900"/>
          <p14:tracePt t="1163" x="1976438" y="1612900"/>
          <p14:tracePt t="1171" x="1976438" y="1624013"/>
          <p14:tracePt t="1179" x="1985963" y="1624013"/>
          <p14:tracePt t="1211" x="1997075" y="1624013"/>
          <p14:tracePt t="2379" x="2006600" y="1624013"/>
          <p14:tracePt t="2389" x="2016125" y="1624013"/>
          <p14:tracePt t="2396" x="2027238" y="1633538"/>
          <p14:tracePt t="2405" x="2047875" y="1633538"/>
          <p14:tracePt t="2412" x="2066925" y="1633538"/>
          <p14:tracePt t="2421" x="2097088" y="1633538"/>
          <p14:tracePt t="2428" x="2108200" y="1633538"/>
          <p14:tracePt t="2437" x="2127250" y="1644650"/>
          <p14:tracePt t="2446" x="2147888" y="1644650"/>
          <p14:tracePt t="2453" x="2168525" y="1644650"/>
          <p14:tracePt t="2462" x="2187575" y="1654175"/>
          <p14:tracePt t="2469" x="2208213" y="1654175"/>
          <p14:tracePt t="2476" x="2219325" y="1654175"/>
          <p14:tracePt t="2485" x="2249488" y="1654175"/>
          <p14:tracePt t="2493" x="2268538" y="1654175"/>
          <p14:tracePt t="2501" x="2298700" y="1663700"/>
          <p14:tracePt t="2508" x="2319338" y="1663700"/>
          <p14:tracePt t="2517" x="2349500" y="1663700"/>
          <p14:tracePt t="2524" x="2370138" y="1663700"/>
          <p14:tracePt t="2533" x="2379663" y="1663700"/>
          <p14:tracePt t="2549" x="2390775" y="1663700"/>
          <p14:tracePt t="2556" x="2400300" y="1663700"/>
          <p14:tracePt t="2666" x="2409825" y="1663700"/>
          <p14:tracePt t="2729" x="2420938" y="1663700"/>
          <p14:tracePt t="2777" x="2420938" y="1674813"/>
          <p14:tracePt t="2786" x="2439988" y="1674813"/>
          <p14:tracePt t="2794" x="2451100" y="1674813"/>
          <p14:tracePt t="2799" x="2460625" y="1674813"/>
          <p14:tracePt t="2807" x="2481263" y="1674813"/>
          <p14:tracePt t="2816" x="2530475" y="1684338"/>
          <p14:tracePt t="2824" x="2571750" y="1684338"/>
          <p14:tracePt t="2831" x="2601913" y="1684338"/>
          <p14:tracePt t="2838" x="2641600" y="1684338"/>
          <p14:tracePt t="2847" x="2671763" y="1684338"/>
          <p14:tracePt t="2854" x="2701925" y="1684338"/>
          <p14:tracePt t="2863" x="2743200" y="1684338"/>
          <p14:tracePt t="2871" x="2773363" y="1684338"/>
          <p14:tracePt t="2879" x="2813050" y="1684338"/>
          <p14:tracePt t="2887" x="2854325" y="1684338"/>
          <p14:tracePt t="2894" x="2884488" y="1684338"/>
          <p14:tracePt t="2903" x="2914650" y="1684338"/>
          <p14:tracePt t="2910" x="2944813" y="1684338"/>
          <p14:tracePt t="2919" x="2974975" y="1684338"/>
          <p14:tracePt t="2926" x="2995613" y="1684338"/>
          <p14:tracePt t="2937" x="3025775" y="1684338"/>
          <p14:tracePt t="2943" x="3065463" y="1684338"/>
          <p14:tracePt t="2953" x="3095625" y="1693863"/>
          <p14:tracePt t="2959" x="3146425" y="1693863"/>
          <p14:tracePt t="2968" x="3197225" y="1704975"/>
          <p14:tracePt t="2976" x="3246438" y="1704975"/>
          <p14:tracePt t="2994" x="3338513" y="1704975"/>
          <p14:tracePt t="3001" x="3398838" y="1704975"/>
          <p14:tracePt t="3009" x="3459163" y="1704975"/>
          <p14:tracePt t="3017" x="3540125" y="1704975"/>
          <p14:tracePt t="3025" x="3579813" y="1704975"/>
          <p14:tracePt t="3033" x="3619500" y="1704975"/>
          <p14:tracePt t="3040" x="3651250" y="1704975"/>
          <p14:tracePt t="3049" x="3690938" y="1704975"/>
          <p14:tracePt t="3057" x="3730625" y="1704975"/>
          <p14:tracePt t="3064" x="3790950" y="1704975"/>
          <p14:tracePt t="3072" x="3811588" y="1704975"/>
          <p14:tracePt t="3080" x="3841750" y="1704975"/>
          <p14:tracePt t="3097" x="3852863" y="1704975"/>
          <p14:tracePt t="3128" x="3862388" y="1704975"/>
          <p14:tracePt t="4764" x="3871913" y="1714500"/>
          <p14:tracePt t="4773" x="3892550" y="1714500"/>
          <p14:tracePt t="4780" x="3913188" y="1714500"/>
          <p14:tracePt t="4789" x="3973513" y="1714500"/>
          <p14:tracePt t="4796" x="4013200" y="1714500"/>
          <p14:tracePt t="4805" x="4054475" y="1714500"/>
          <p14:tracePt t="4813" x="4114800" y="1704975"/>
          <p14:tracePt t="4821" x="4195763" y="1693863"/>
          <p14:tracePt t="4828" x="4235450" y="1693863"/>
          <p14:tracePt t="4836" x="4325938" y="1684338"/>
          <p14:tracePt t="4844" x="4437063" y="1684338"/>
          <p14:tracePt t="4853" x="4518025" y="1684338"/>
          <p14:tracePt t="4860" x="4557713" y="1684338"/>
          <p14:tracePt t="4868" x="4618038" y="1684338"/>
          <p14:tracePt t="4876" x="4668838" y="1684338"/>
          <p14:tracePt t="4884" x="4729163" y="1684338"/>
          <p14:tracePt t="4892" x="4789488" y="1684338"/>
          <p14:tracePt t="4900" x="4830763" y="1684338"/>
          <p14:tracePt t="4908" x="4870450" y="1684338"/>
          <p14:tracePt t="4916" x="4900613" y="1684338"/>
          <p14:tracePt t="4926" x="4930775" y="1684338"/>
          <p14:tracePt t="4933" x="4951413" y="1684338"/>
          <p14:tracePt t="4942" x="4981575" y="1684338"/>
          <p14:tracePt t="4949" x="5002213" y="1684338"/>
          <p14:tracePt t="4958" x="5041900" y="1684338"/>
          <p14:tracePt t="4966" x="5072063" y="1684338"/>
          <p14:tracePt t="4974" x="5113338" y="1684338"/>
          <p14:tracePt t="4982" x="5143500" y="1684338"/>
          <p14:tracePt t="5000" x="5284788" y="1684338"/>
          <p14:tracePt t="5006" x="5364163" y="1684338"/>
          <p14:tracePt t="5015" x="5426075" y="1684338"/>
          <p14:tracePt t="5022" x="5495925" y="1684338"/>
          <p14:tracePt t="5030" x="5616575" y="1684338"/>
          <p14:tracePt t="5039" x="5657850" y="1684338"/>
          <p14:tracePt t="5046" x="5727700" y="1684338"/>
          <p14:tracePt t="5054" x="5808663" y="1684338"/>
          <p14:tracePt t="5062" x="5848350" y="1684338"/>
          <p14:tracePt t="5070" x="5889625" y="1674813"/>
          <p14:tracePt t="5079" x="5929313" y="1674813"/>
          <p14:tracePt t="5086" x="5959475" y="1663700"/>
          <p14:tracePt t="5094" x="5980113" y="1663700"/>
          <p14:tracePt t="5102" x="5989638" y="1654175"/>
          <p14:tracePt t="5110" x="6000750" y="1654175"/>
          <p14:tracePt t="5126" x="6010275" y="1644650"/>
          <p14:tracePt t="5142" x="6019800" y="1644650"/>
          <p14:tracePt t="5150" x="6019800" y="1633538"/>
          <p14:tracePt t="7214" x="6030913" y="1644650"/>
          <p14:tracePt t="7222" x="6030913" y="1654175"/>
          <p14:tracePt t="7230" x="6040438" y="1663700"/>
          <p14:tracePt t="7238" x="6049963" y="1674813"/>
          <p14:tracePt t="7246" x="6049963" y="1704975"/>
          <p14:tracePt t="7254" x="6049963" y="1714500"/>
          <p14:tracePt t="7262" x="6049963" y="1724025"/>
          <p14:tracePt t="7271" x="6061075" y="1735138"/>
          <p14:tracePt t="7278" x="6061075" y="1744663"/>
          <p14:tracePt t="7334" x="6070600" y="1754188"/>
          <p14:tracePt t="7350" x="6070600" y="1765300"/>
          <p14:tracePt t="7358" x="6080125" y="1774825"/>
          <p14:tracePt t="7366" x="6080125" y="1784350"/>
          <p14:tracePt t="7374" x="6091238" y="1784350"/>
          <p14:tracePt t="7382" x="6091238" y="1795463"/>
          <p14:tracePt t="7406" x="6091238" y="1804988"/>
          <p14:tracePt t="7576" x="6100763" y="1804988"/>
          <p14:tracePt t="7592" x="6121400" y="1816100"/>
          <p14:tracePt t="7600" x="6130925" y="1825625"/>
          <p14:tracePt t="7608" x="6151563" y="1835150"/>
          <p14:tracePt t="7616" x="6172200" y="1835150"/>
          <p14:tracePt t="7624" x="6191250" y="1855788"/>
          <p14:tracePt t="7632" x="6211888" y="1865313"/>
          <p14:tracePt t="7640" x="6232525" y="1865313"/>
          <p14:tracePt t="7648" x="6242050" y="1876425"/>
          <p14:tracePt t="7664" x="6251575" y="1876425"/>
          <p14:tracePt t="7810" x="6262688" y="1876425"/>
          <p14:tracePt t="7826" x="6272213" y="1876425"/>
          <p14:tracePt t="7850" x="6283325" y="1876425"/>
          <p14:tracePt t="7866" x="6292850" y="1876425"/>
          <p14:tracePt t="7882" x="6302375" y="1876425"/>
          <p14:tracePt t="7890" x="6313488" y="1876425"/>
          <p14:tracePt t="7906" x="6323013" y="1876425"/>
          <p14:tracePt t="9589" x="6332538" y="1876425"/>
          <p14:tracePt t="9597" x="6343650" y="1876425"/>
          <p14:tracePt t="9605" x="6373813" y="1876425"/>
          <p14:tracePt t="9613" x="6434138" y="1876425"/>
          <p14:tracePt t="9621" x="6494463" y="1885950"/>
          <p14:tracePt t="9630" x="6554788" y="1885950"/>
          <p14:tracePt t="9638" x="6615113" y="1895475"/>
          <p14:tracePt t="9646" x="6696075" y="1906588"/>
          <p14:tracePt t="9653" x="6756400" y="1916113"/>
          <p14:tracePt t="9662" x="6816725" y="1936750"/>
          <p14:tracePt t="9669" x="6877050" y="1936750"/>
          <p14:tracePt t="9678" x="6918325" y="1946275"/>
          <p14:tracePt t="9686" x="6948488" y="1946275"/>
          <p14:tracePt t="9694" x="6978650" y="1946275"/>
          <p14:tracePt t="9702" x="6988175" y="1946275"/>
          <p14:tracePt t="9766" x="6999288" y="1946275"/>
          <p14:tracePt t="9792" x="7008813" y="1936750"/>
          <p14:tracePt t="9815" x="7018338" y="1925638"/>
          <p14:tracePt t="9863" x="7029450" y="1916113"/>
          <p14:tracePt t="9880" x="7038975" y="1916113"/>
          <p14:tracePt t="9887" x="7059613" y="1916113"/>
          <p14:tracePt t="9895" x="7069138" y="1906588"/>
          <p14:tracePt t="9903" x="7089775" y="1906588"/>
          <p14:tracePt t="9912" x="7108825" y="1895475"/>
          <p14:tracePt t="9919" x="7138988" y="1895475"/>
          <p14:tracePt t="9927" x="7189788" y="1885950"/>
          <p14:tracePt t="9935" x="7219950" y="1885950"/>
          <p14:tracePt t="9944" x="7261225" y="1885950"/>
          <p14:tracePt t="9951" x="7300913" y="1885950"/>
          <p14:tracePt t="9960" x="7361238" y="1885950"/>
          <p14:tracePt t="9967" x="7432675" y="1885950"/>
          <p14:tracePt t="9976" x="7493000" y="1885950"/>
          <p14:tracePt t="9983" x="7553325" y="1895475"/>
          <p14:tracePt t="9991" x="7593013" y="1895475"/>
          <p14:tracePt t="10000" x="7653338" y="1916113"/>
          <p14:tracePt t="10007" x="7694613" y="1916113"/>
          <p14:tracePt t="10016" x="7745413" y="1925638"/>
          <p14:tracePt t="10024" x="7785100" y="1936750"/>
          <p14:tracePt t="10032" x="7866063" y="1936750"/>
          <p14:tracePt t="10041" x="7896225" y="1936750"/>
          <p14:tracePt t="10047" x="7935913" y="1946275"/>
          <p14:tracePt t="10057" x="7956550" y="1946275"/>
          <p14:tracePt t="10066" x="7966075" y="1946275"/>
          <p14:tracePt t="10073" x="7986713" y="1946275"/>
          <p14:tracePt t="10081" x="8016875" y="1946275"/>
          <p14:tracePt t="10090" x="8037513" y="1955800"/>
          <p14:tracePt t="10097" x="8047038" y="1955800"/>
          <p14:tracePt t="10107" x="8067675" y="1955800"/>
          <p14:tracePt t="10113" x="8077200" y="1955800"/>
          <p14:tracePt t="10121" x="8088313" y="1955800"/>
          <p14:tracePt t="10130" x="8097838" y="1955800"/>
          <p14:tracePt t="10137" x="8107363" y="1955800"/>
          <p14:tracePt t="10146" x="8118475" y="1955800"/>
          <p14:tracePt t="10153" x="8128000" y="1955800"/>
          <p14:tracePt t="10161" x="8137525" y="1955800"/>
          <p14:tracePt t="10169" x="8148638" y="1955800"/>
          <p14:tracePt t="10178" x="8158163" y="1955800"/>
          <p14:tracePt t="10194" x="8167688" y="1955800"/>
          <p14:tracePt t="10201" x="8178800" y="1955800"/>
          <p14:tracePt t="10210" x="8188325" y="1955800"/>
          <p14:tracePt t="10217" x="8197850" y="1955800"/>
          <p14:tracePt t="10225" x="8208963" y="1955800"/>
          <p14:tracePt t="10233" x="8218488" y="1955800"/>
          <p14:tracePt t="10250" x="8229600" y="1955800"/>
          <p14:tracePt t="10292" x="8239125" y="1955800"/>
          <p14:tracePt t="10340" x="8248650" y="1955800"/>
          <p14:tracePt t="10372" x="8259763" y="1955800"/>
          <p14:tracePt t="10379" x="8269288" y="1955800"/>
          <p14:tracePt t="10395" x="8278813" y="1955800"/>
          <p14:tracePt t="10404" x="8289925" y="1955800"/>
          <p14:tracePt t="10419" x="8299450" y="1955800"/>
          <p14:tracePt t="10427" x="8308975" y="1955800"/>
          <p14:tracePt t="10444" x="8329613" y="1966913"/>
          <p14:tracePt t="10451" x="8350250" y="1976438"/>
          <p14:tracePt t="10467" x="8359775" y="1976438"/>
          <p14:tracePt t="10475" x="8380413" y="1976438"/>
          <p14:tracePt t="10483" x="8410575" y="1976438"/>
          <p14:tracePt t="10491" x="8431213" y="1976438"/>
          <p14:tracePt t="10499" x="8440738" y="1976438"/>
          <p14:tracePt t="10507" x="8461375" y="1976438"/>
          <p14:tracePt t="10515" x="8491538" y="1976438"/>
          <p14:tracePt t="10524" x="8510588" y="1976438"/>
          <p14:tracePt t="10531" x="8540750" y="1976438"/>
          <p14:tracePt t="10540" x="8561388" y="1976438"/>
          <p14:tracePt t="10547" x="8582025" y="1976438"/>
          <p14:tracePt t="10555" x="8612188" y="1976438"/>
          <p14:tracePt t="10563" x="8642350" y="1976438"/>
          <p14:tracePt t="10571" x="8651875" y="1976438"/>
          <p14:tracePt t="10579" x="8672513" y="1976438"/>
          <p14:tracePt t="10587" x="8693150" y="1976438"/>
          <p14:tracePt t="10596" x="8702675" y="1976438"/>
          <p14:tracePt t="10604" x="8712200" y="1976438"/>
          <p14:tracePt t="10646" x="8723313" y="1976438"/>
          <p14:tracePt t="10685" x="8732838" y="1976438"/>
          <p14:tracePt t="11025" x="8723313" y="1976438"/>
          <p14:tracePt t="13085" x="8712200" y="1976438"/>
          <p14:tracePt t="13101" x="8702675" y="1976438"/>
          <p14:tracePt t="13109" x="8693150" y="1966913"/>
          <p14:tracePt t="13117" x="8672513" y="1966913"/>
          <p14:tracePt t="13124" x="8662988" y="1966913"/>
          <p14:tracePt t="13133" x="8632825" y="1955800"/>
          <p14:tracePt t="13141" x="8602663" y="1955800"/>
          <p14:tracePt t="13151" x="8582025" y="1946275"/>
          <p14:tracePt t="13158" x="8551863" y="1946275"/>
          <p14:tracePt t="13167" x="8521700" y="1946275"/>
          <p14:tracePt t="13174" x="8501063" y="1946275"/>
          <p14:tracePt t="13183" x="8461375" y="1936750"/>
          <p14:tracePt t="13189" x="8410575" y="1925638"/>
          <p14:tracePt t="13199" x="8380413" y="1925638"/>
          <p14:tracePt t="13207" x="8339138" y="1916113"/>
          <p14:tracePt t="13215" x="8278813" y="1916113"/>
          <p14:tracePt t="13224" x="8239125" y="1906588"/>
          <p14:tracePt t="13231" x="8197850" y="1906588"/>
          <p14:tracePt t="13239" x="8137525" y="1895475"/>
          <p14:tracePt t="13247" x="8037513" y="1876425"/>
          <p14:tracePt t="13255" x="8007350" y="1876425"/>
          <p14:tracePt t="13263" x="7896225" y="1865313"/>
          <p14:tracePt t="13271" x="7775575" y="1846263"/>
          <p14:tracePt t="13279" x="7715250" y="1846263"/>
          <p14:tracePt t="13287" x="7604125" y="1835150"/>
          <p14:tracePt t="13295" x="7513638" y="1835150"/>
          <p14:tracePt t="13303" x="7361238" y="1816100"/>
          <p14:tracePt t="13311" x="7261225" y="1816100"/>
          <p14:tracePt t="13319" x="7059613" y="1804988"/>
          <p14:tracePt t="13327" x="6937375" y="1784350"/>
          <p14:tracePt t="13335" x="6807200" y="1774825"/>
          <p14:tracePt t="13343" x="6615113" y="1754188"/>
          <p14:tracePt t="13351" x="6464300" y="1744663"/>
          <p14:tracePt t="13359" x="6353175" y="1744663"/>
          <p14:tracePt t="13367" x="6181725" y="1744663"/>
          <p14:tracePt t="13375" x="6030913" y="1724025"/>
          <p14:tracePt t="13383" x="5848350" y="1724025"/>
          <p14:tracePt t="13391" x="5697538" y="1724025"/>
          <p14:tracePt t="13399" x="5607050" y="1724025"/>
          <p14:tracePt t="13406" x="5505450" y="1735138"/>
          <p14:tracePt t="13415" x="5426075" y="1735138"/>
          <p14:tracePt t="13423" x="5334000" y="1744663"/>
          <p14:tracePt t="13431" x="5294313" y="1744663"/>
          <p14:tracePt t="13439" x="5243513" y="1744663"/>
          <p14:tracePt t="13449" x="5213350" y="1754188"/>
          <p14:tracePt t="13456" x="5183188" y="1754188"/>
          <p14:tracePt t="13465" x="5143500" y="1754188"/>
          <p14:tracePt t="13473" x="5083175" y="1765300"/>
          <p14:tracePt t="13481" x="5011738" y="1765300"/>
          <p14:tracePt t="13489" x="4951413" y="1784350"/>
          <p14:tracePt t="13497" x="4870450" y="1795463"/>
          <p14:tracePt t="13506" x="4749800" y="1804988"/>
          <p14:tracePt t="13513" x="4638675" y="1835150"/>
          <p14:tracePt t="13521" x="4587875" y="1846263"/>
          <p14:tracePt t="13529" x="4476750" y="1895475"/>
          <p14:tracePt t="13537" x="4397375" y="1916113"/>
          <p14:tracePt t="13545" x="4346575" y="1946275"/>
          <p14:tracePt t="13553" x="4265613" y="1966913"/>
          <p14:tracePt t="13561" x="4144963" y="2017713"/>
          <p14:tracePt t="13569" x="4103688" y="2036763"/>
          <p14:tracePt t="13577" x="4064000" y="2047875"/>
          <p14:tracePt t="13585" x="4033838" y="2057400"/>
          <p14:tracePt t="13593" x="4003675" y="2057400"/>
          <p14:tracePt t="13601" x="3983038" y="2066925"/>
          <p14:tracePt t="13617" x="3962400" y="2066925"/>
          <p14:tracePt t="13625" x="3943350" y="2078038"/>
          <p14:tracePt t="13633" x="3932238" y="2078038"/>
          <p14:tracePt t="13641" x="3922713" y="2087563"/>
          <p14:tracePt t="13649" x="3913188" y="2087563"/>
          <p14:tracePt t="13657" x="3892550" y="2097088"/>
          <p14:tracePt t="13665" x="3883025" y="2108200"/>
          <p14:tracePt t="13673" x="3871913" y="2108200"/>
          <p14:tracePt t="13681" x="3862388" y="2117725"/>
          <p14:tracePt t="13688" x="3852863" y="2117725"/>
          <p14:tracePt t="13697" x="3841750" y="2127250"/>
          <p14:tracePt t="13705" x="3832225" y="2127250"/>
          <p14:tracePt t="13713" x="3822700" y="2138363"/>
          <p14:tracePt t="13722" x="3822700" y="2147888"/>
          <p14:tracePt t="13729" x="3811588" y="2147888"/>
          <p14:tracePt t="13738" x="3811588" y="2159000"/>
          <p14:tracePt t="13747" x="3802063" y="2159000"/>
          <p14:tracePt t="13755" x="3790950" y="2168525"/>
          <p14:tracePt t="13771" x="3790950" y="2178050"/>
          <p14:tracePt t="13788" x="3790950" y="2189163"/>
          <p14:tracePt t="13803" x="3790950" y="2198688"/>
          <p14:tracePt t="13819" x="3790950" y="2219325"/>
          <p14:tracePt t="13827" x="3790950" y="2228850"/>
          <p14:tracePt t="13835" x="3802063" y="2249488"/>
          <p14:tracePt t="13843" x="3811588" y="2249488"/>
          <p14:tracePt t="13851" x="3811588" y="2259013"/>
          <p14:tracePt t="13859" x="3822700" y="2268538"/>
          <p14:tracePt t="13867" x="3832225" y="2268538"/>
          <p14:tracePt t="13875" x="3852863" y="2279650"/>
          <p14:tracePt t="13883" x="3862388" y="2279650"/>
          <p14:tracePt t="13891" x="3862388" y="2289175"/>
          <p14:tracePt t="13899" x="3883025" y="2289175"/>
          <p14:tracePt t="13907" x="3913188" y="2298700"/>
          <p14:tracePt t="13915" x="3932238" y="2298700"/>
          <p14:tracePt t="13923" x="3962400" y="2298700"/>
          <p14:tracePt t="13931" x="3994150" y="2298700"/>
          <p14:tracePt t="13939" x="4024313" y="2298700"/>
          <p14:tracePt t="13947" x="4054475" y="2309813"/>
          <p14:tracePt t="13955" x="4084638" y="2309813"/>
          <p14:tracePt t="13963" x="4124325" y="2309813"/>
          <p14:tracePt t="13971" x="4154488" y="2309813"/>
          <p14:tracePt t="13979" x="4184650" y="2309813"/>
          <p14:tracePt t="13987" x="4205288" y="2309813"/>
          <p14:tracePt t="13997" x="4235450" y="2309813"/>
          <p14:tracePt t="14003" x="4256088" y="2309813"/>
          <p14:tracePt t="14013" x="4286250" y="2309813"/>
          <p14:tracePt t="14020" x="4295775" y="2309813"/>
          <p14:tracePt t="14443" x="4305300" y="2309813"/>
          <p14:tracePt t="14459" x="4325938" y="2309813"/>
          <p14:tracePt t="14466" x="4346575" y="2309813"/>
          <p14:tracePt t="14480" x="4367213" y="2319338"/>
          <p14:tracePt t="14488" x="4376738" y="2319338"/>
          <p14:tracePt t="14495" x="4397375" y="2330450"/>
          <p14:tracePt t="14504" x="4416425" y="2330450"/>
          <p14:tracePt t="14511" x="4446588" y="2330450"/>
          <p14:tracePt t="14518" x="4487863" y="2349500"/>
          <p14:tracePt t="14527" x="4518025" y="2349500"/>
          <p14:tracePt t="14535" x="4548188" y="2360613"/>
          <p14:tracePt t="14543" x="4587875" y="2360613"/>
          <p14:tracePt t="14550" x="4608513" y="2360613"/>
          <p14:tracePt t="14559" x="4629150" y="2360613"/>
          <p14:tracePt t="14567" x="4648200" y="2360613"/>
          <p14:tracePt t="14609" x="4659313" y="2360613"/>
          <p14:tracePt t="14825" x="4678363" y="2349500"/>
          <p14:tracePt t="14833" x="4689475" y="2349500"/>
          <p14:tracePt t="14841" x="4699000" y="2339975"/>
          <p14:tracePt t="14850" x="4740275" y="2330450"/>
          <p14:tracePt t="14859" x="4759325" y="2330450"/>
          <p14:tracePt t="14866" x="4789488" y="2330450"/>
          <p14:tracePt t="14875" x="4819650" y="2330450"/>
          <p14:tracePt t="14882" x="4870450" y="2319338"/>
          <p14:tracePt t="14891" x="4930775" y="2319338"/>
          <p14:tracePt t="14899" x="4972050" y="2319338"/>
          <p14:tracePt t="14907" x="5041900" y="2319338"/>
          <p14:tracePt t="14915" x="5113338" y="2319338"/>
          <p14:tracePt t="14923" x="5192713" y="2319338"/>
          <p14:tracePt t="14932" x="5254625" y="2319338"/>
          <p14:tracePt t="14939" x="5334000" y="2319338"/>
          <p14:tracePt t="14947" x="5375275" y="2319338"/>
          <p14:tracePt t="14955" x="5426075" y="2319338"/>
          <p14:tracePt t="14963" x="5526088" y="2319338"/>
          <p14:tracePt t="14971" x="5567363" y="2319338"/>
          <p14:tracePt t="14979" x="5607050" y="2319338"/>
          <p14:tracePt t="14987" x="5637213" y="2319338"/>
          <p14:tracePt t="14995" x="5697538" y="2319338"/>
          <p14:tracePt t="15003" x="5727700" y="2319338"/>
          <p14:tracePt t="15010" x="5757863" y="2319338"/>
          <p14:tracePt t="15019" x="5788025" y="2319338"/>
          <p14:tracePt t="15027" x="5818188" y="2319338"/>
          <p14:tracePt t="15035" x="5829300" y="2319338"/>
          <p14:tracePt t="15229" x="5838825" y="2319338"/>
          <p14:tracePt t="15253" x="5848350" y="2319338"/>
          <p14:tracePt t="15269" x="5859463" y="2319338"/>
          <p14:tracePt t="15276" x="5868988" y="2319338"/>
          <p14:tracePt t="15292" x="5878513" y="2319338"/>
          <p14:tracePt t="15301" x="5889625" y="2319338"/>
          <p14:tracePt t="15317" x="5899150" y="2319338"/>
          <p14:tracePt t="15349" x="5908675" y="2319338"/>
          <p14:tracePt t="16464" x="5919788" y="2319338"/>
          <p14:tracePt t="16471" x="5940425" y="2330450"/>
          <p14:tracePt t="16476" x="5959475" y="2330450"/>
          <p14:tracePt t="16485" x="5989638" y="2339975"/>
          <p14:tracePt t="16493" x="6019800" y="2339975"/>
          <p14:tracePt t="16501" x="6061075" y="2339975"/>
          <p14:tracePt t="16508" x="6121400" y="2349500"/>
          <p14:tracePt t="16517" x="6161088" y="2360613"/>
          <p14:tracePt t="16524" x="6221413" y="2379663"/>
          <p14:tracePt t="16533" x="6262688" y="2379663"/>
          <p14:tracePt t="16541" x="6313488" y="2390775"/>
          <p14:tracePt t="16548" x="6353175" y="2390775"/>
          <p14:tracePt t="16557" x="6403975" y="2390775"/>
          <p14:tracePt t="16566" x="6443663" y="2390775"/>
          <p14:tracePt t="16574" x="6473825" y="2390775"/>
          <p14:tracePt t="16582" x="6503988" y="2390775"/>
          <p14:tracePt t="16590" x="6524625" y="2390775"/>
          <p14:tracePt t="16607" x="6534150" y="2390775"/>
          <p14:tracePt t="16686" x="6545263" y="2390775"/>
          <p14:tracePt t="16750" x="6554788" y="2390775"/>
          <p14:tracePt t="16782" x="6564313" y="2390775"/>
          <p14:tracePt t="16790" x="6575425" y="2379663"/>
          <p14:tracePt t="16798" x="6584950" y="2379663"/>
          <p14:tracePt t="16807" x="6605588" y="2370138"/>
          <p14:tracePt t="16814" x="6615113" y="2370138"/>
          <p14:tracePt t="16823" x="6645275" y="2360613"/>
          <p14:tracePt t="16830" x="6696075" y="2349500"/>
          <p14:tracePt t="16839" x="6756400" y="2339975"/>
          <p14:tracePt t="16846" x="6816725" y="2339975"/>
          <p14:tracePt t="16856" x="6877050" y="2330450"/>
          <p14:tracePt t="16864" x="6927850" y="2330450"/>
          <p14:tracePt t="16872" x="6978650" y="2330450"/>
          <p14:tracePt t="16880" x="7018338" y="2330450"/>
          <p14:tracePt t="16889" x="7059613" y="2330450"/>
          <p14:tracePt t="16896" x="7129463" y="2330450"/>
          <p14:tracePt t="16905" x="7170738" y="2330450"/>
          <p14:tracePt t="16912" x="7189788" y="2330450"/>
          <p14:tracePt t="16921" x="7219950" y="2330450"/>
          <p14:tracePt t="16929" x="7240588" y="2330450"/>
          <p14:tracePt t="16936" x="7261225" y="2330450"/>
          <p14:tracePt t="16945" x="7270750" y="2330450"/>
          <p14:tracePt t="16952" x="7280275" y="2330450"/>
          <p14:tracePt t="16960" x="7291388" y="2330450"/>
          <p14:tracePt t="16968" x="7300913" y="2330450"/>
          <p14:tracePt t="16976" x="7310438" y="2330450"/>
          <p14:tracePt t="16992" x="7321550" y="2330450"/>
          <p14:tracePt t="17000" x="7331075" y="2330450"/>
          <p14:tracePt t="17008" x="7342188" y="2330450"/>
          <p14:tracePt t="17032" x="7351713" y="2330450"/>
          <p14:tracePt t="17147" x="7351713" y="2319338"/>
          <p14:tracePt t="17186" x="7361238" y="2319338"/>
          <p14:tracePt t="17202" x="7381875" y="2309813"/>
          <p14:tracePt t="17211" x="7391400" y="2309813"/>
          <p14:tracePt t="17218" x="7402513" y="2309813"/>
          <p14:tracePt t="17226" x="7432675" y="2309813"/>
          <p14:tracePt t="17234" x="7442200" y="2309813"/>
          <p14:tracePt t="17242" x="7472363" y="2309813"/>
          <p14:tracePt t="17250" x="7502525" y="2309813"/>
          <p14:tracePt t="17259" x="7532688" y="2309813"/>
          <p14:tracePt t="17266" x="7553325" y="2309813"/>
          <p14:tracePt t="17275" x="7583488" y="2309813"/>
          <p14:tracePt t="17282" x="7613650" y="2309813"/>
          <p14:tracePt t="17291" x="7643813" y="2309813"/>
          <p14:tracePt t="17298" x="7694613" y="2309813"/>
          <p14:tracePt t="17306" x="7715250" y="2309813"/>
          <p14:tracePt t="17314" x="7745413" y="2319338"/>
          <p14:tracePt t="17322" x="7764463" y="2319338"/>
          <p14:tracePt t="17331" x="7785100" y="2319338"/>
          <p14:tracePt t="17338" x="7794625" y="2330450"/>
          <p14:tracePt t="17346" x="7805738" y="2330450"/>
          <p14:tracePt t="17354" x="7815263" y="2330450"/>
          <p14:tracePt t="17362" x="7824788" y="2330450"/>
          <p14:tracePt t="17378" x="7835900" y="2330450"/>
          <p14:tracePt t="17386" x="7845425" y="2330450"/>
          <p14:tracePt t="17418" x="7854950" y="2330450"/>
          <p14:tracePt t="17426" x="7866063" y="2330450"/>
          <p14:tracePt t="17436" x="7886700" y="2339975"/>
          <p14:tracePt t="17453" x="7905750" y="2339975"/>
          <p14:tracePt t="17460" x="7926388" y="2339975"/>
          <p14:tracePt t="17469" x="7947025" y="2339975"/>
          <p14:tracePt t="17476" x="7966075" y="2349500"/>
          <p14:tracePt t="17484" x="7996238" y="2349500"/>
          <p14:tracePt t="17501" x="8026400" y="2349500"/>
          <p14:tracePt t="17509" x="8058150" y="2349500"/>
          <p14:tracePt t="17516" x="8077200" y="2360613"/>
          <p14:tracePt t="17524" x="8118475" y="2360613"/>
          <p14:tracePt t="17532" x="8137525" y="2360613"/>
          <p14:tracePt t="17540" x="8167688" y="2360613"/>
          <p14:tracePt t="17548" x="8188325" y="2360613"/>
          <p14:tracePt t="17556" x="8208963" y="2360613"/>
          <p14:tracePt t="17564" x="8229600" y="2370138"/>
          <p14:tracePt t="17573" x="8239125" y="2370138"/>
          <p14:tracePt t="17580" x="8259763" y="2370138"/>
          <p14:tracePt t="17588" x="8278813" y="2370138"/>
          <p14:tracePt t="17596" x="8299450" y="2370138"/>
          <p14:tracePt t="17604" x="8308975" y="2370138"/>
          <p14:tracePt t="17612" x="8339138" y="2370138"/>
          <p14:tracePt t="17620" x="8359775" y="2370138"/>
          <p14:tracePt t="17628" x="8389938" y="2370138"/>
          <p14:tracePt t="17636" x="8410575" y="2370138"/>
          <p14:tracePt t="17644" x="8440738" y="2370138"/>
          <p14:tracePt t="17652" x="8470900" y="2370138"/>
          <p14:tracePt t="17660" x="8491538" y="2370138"/>
          <p14:tracePt t="17668" x="8510588" y="2370138"/>
          <p14:tracePt t="17676" x="8521700" y="2370138"/>
          <p14:tracePt t="17685" x="8540750" y="2370138"/>
          <p14:tracePt t="17692" x="8561388" y="2370138"/>
          <p14:tracePt t="17711" x="8572500" y="2370138"/>
          <p14:tracePt t="17716" x="8582025" y="2370138"/>
          <p14:tracePt t="17733" x="8591550" y="2370138"/>
          <p14:tracePt t="17742" x="8602663" y="2370138"/>
          <p14:tracePt t="17751" x="8621713" y="2370138"/>
          <p14:tracePt t="17766" x="8632825" y="2370138"/>
          <p14:tracePt t="17775" x="8651875" y="2370138"/>
          <p14:tracePt t="17782" x="8672513" y="2370138"/>
          <p14:tracePt t="17790" x="8682038" y="2370138"/>
          <p14:tracePt t="17806" x="8693150" y="2370138"/>
          <p14:tracePt t="17814" x="8702675" y="2370138"/>
          <p14:tracePt t="17822" x="8712200" y="2370138"/>
          <p14:tracePt t="17838" x="8723313" y="2370138"/>
          <p14:tracePt t="19025" x="8712200" y="2370138"/>
          <p14:tracePt t="19187" x="8702675" y="2370138"/>
          <p14:tracePt t="21746" x="8682038" y="2370138"/>
          <p14:tracePt t="21753" x="8651875" y="2370138"/>
          <p14:tracePt t="21762" x="8642350" y="2370138"/>
          <p14:tracePt t="21770" x="8591550" y="2370138"/>
          <p14:tracePt t="21778" x="8551863" y="2370138"/>
          <p14:tracePt t="21785" x="8501063" y="2370138"/>
          <p14:tracePt t="21794" x="8420100" y="2370138"/>
          <p14:tracePt t="21802" x="8339138" y="2370138"/>
          <p14:tracePt t="21810" x="8269288" y="2370138"/>
          <p14:tracePt t="21818" x="8167688" y="2370138"/>
          <p14:tracePt t="21826" x="8097838" y="2370138"/>
          <p14:tracePt t="21833" x="7986713" y="2370138"/>
          <p14:tracePt t="21841" x="7866063" y="2370138"/>
          <p14:tracePt t="21849" x="7805738" y="2379663"/>
          <p14:tracePt t="21857" x="7634288" y="2400300"/>
          <p14:tracePt t="21866" x="7543800" y="2409825"/>
          <p14:tracePt t="21874" x="7462838" y="2409825"/>
          <p14:tracePt t="21881" x="7391400" y="2409825"/>
          <p14:tracePt t="21890" x="7361238" y="2420938"/>
          <p14:tracePt t="21897" x="7331075" y="2420938"/>
          <p14:tracePt t="21906" x="7291388" y="2430463"/>
          <p14:tracePt t="21922" x="7280275" y="2430463"/>
          <p14:tracePt t="21930" x="7270750" y="2430463"/>
          <p14:tracePt t="21961" x="7261225" y="2430463"/>
          <p14:tracePt t="21979" x="7250113" y="2439988"/>
          <p14:tracePt t="21996" x="7231063" y="2451100"/>
          <p14:tracePt t="22003" x="7219950" y="2451100"/>
          <p14:tracePt t="22012" x="7210425" y="2451100"/>
          <p14:tracePt t="22020" x="7200900" y="2460625"/>
          <p14:tracePt t="22027" x="7180263" y="2460625"/>
          <p14:tracePt t="22035" x="7170738" y="2460625"/>
          <p14:tracePt t="22043" x="7150100" y="2470150"/>
          <p14:tracePt t="22052" x="7108825" y="2481263"/>
          <p14:tracePt t="22059" x="7078663" y="2490788"/>
          <p14:tracePt t="22067" x="7059613" y="2511425"/>
          <p14:tracePt t="22075" x="7038975" y="2511425"/>
          <p14:tracePt t="22084" x="7008813" y="2520950"/>
          <p14:tracePt t="22092" x="6978650" y="2532063"/>
          <p14:tracePt t="22100" x="6958013" y="2541588"/>
          <p14:tracePt t="22107" x="6937375" y="2541588"/>
          <p14:tracePt t="22116" x="6918325" y="2551113"/>
          <p14:tracePt t="22123" x="6897688" y="2562225"/>
          <p14:tracePt t="22132" x="6888163" y="2571750"/>
          <p14:tracePt t="22140" x="6867525" y="2571750"/>
          <p14:tracePt t="22148" x="6846888" y="2581275"/>
          <p14:tracePt t="22155" x="6837363" y="2581275"/>
          <p14:tracePt t="22164" x="6827838" y="2592388"/>
          <p14:tracePt t="22171" x="6816725" y="2592388"/>
          <p14:tracePt t="22179" x="6816725" y="2601913"/>
          <p14:tracePt t="22188" x="6807200" y="2601913"/>
          <p14:tracePt t="22195" x="6796088" y="2601913"/>
          <p14:tracePt t="22204" x="6786563" y="2601913"/>
          <p14:tracePt t="22212" x="6777038" y="2601913"/>
          <p14:tracePt t="22220" x="6777038" y="2611438"/>
          <p14:tracePt t="22229" x="6765925" y="2611438"/>
          <p14:tracePt t="22238" x="6756400" y="2611438"/>
          <p14:tracePt t="22252" x="6746875" y="2622550"/>
          <p14:tracePt t="22262" x="6735763" y="2622550"/>
          <p14:tracePt t="22286" x="6726238" y="2622550"/>
          <p14:tracePt t="22296" x="6705600" y="2622550"/>
          <p14:tracePt t="22301" x="6696075" y="2622550"/>
          <p14:tracePt t="22310" x="6686550" y="2632075"/>
          <p14:tracePt t="22318" x="6665913" y="2632075"/>
          <p14:tracePt t="22325" x="6645275" y="2632075"/>
          <p14:tracePt t="22333" x="6635750" y="2632075"/>
          <p14:tracePt t="22341" x="6615113" y="2641600"/>
          <p14:tracePt t="22358" x="6605588" y="2641600"/>
          <p14:tracePt t="22366" x="6584950" y="2641600"/>
          <p14:tracePt t="22373" x="6575425" y="2641600"/>
          <p14:tracePt t="22382" x="6564313" y="2641600"/>
          <p14:tracePt t="22389" x="6554788" y="2641600"/>
          <p14:tracePt t="22398" x="6534150" y="2641600"/>
          <p14:tracePt t="22406" x="6524625" y="2641600"/>
          <p14:tracePt t="22414" x="6515100" y="2641600"/>
          <p14:tracePt t="22421" x="6503988" y="2641600"/>
          <p14:tracePt t="22430" x="6484938" y="2641600"/>
          <p14:tracePt t="22438" x="6473825" y="2641600"/>
          <p14:tracePt t="22462" x="6464300" y="2641600"/>
          <p14:tracePt t="22486" x="6454775" y="2641600"/>
          <p14:tracePt t="22526" x="6443663" y="2641600"/>
          <p14:tracePt t="23075" x="6454775" y="2641600"/>
          <p14:tracePt t="23123" x="6464300" y="2641600"/>
          <p14:tracePt t="23219" x="6473825" y="2641600"/>
          <p14:tracePt t="23227" x="6484938" y="2641600"/>
          <p14:tracePt t="23235" x="6494463" y="2641600"/>
          <p14:tracePt t="23251" x="6503988" y="2641600"/>
          <p14:tracePt t="23267" x="6515100" y="2632075"/>
          <p14:tracePt t="23276" x="6524625" y="2632075"/>
          <p14:tracePt t="23283" x="6534150" y="2632075"/>
          <p14:tracePt t="23292" x="6545263" y="2632075"/>
          <p14:tracePt t="23315" x="6554788" y="2632075"/>
          <p14:tracePt t="23331" x="6564313" y="2632075"/>
          <p14:tracePt t="23358" x="6575425" y="2632075"/>
          <p14:tracePt t="23363" x="6575425" y="2622550"/>
          <p14:tracePt t="23413" x="6584950" y="2622550"/>
          <p14:tracePt t="23461" x="6594475" y="2622550"/>
          <p14:tracePt t="23477" x="6605588" y="2622550"/>
          <p14:tracePt t="23485" x="6615113" y="2622550"/>
          <p14:tracePt t="23493" x="6624638" y="2622550"/>
          <p14:tracePt t="23517" x="6635750" y="2622550"/>
          <p14:tracePt t="23525" x="6645275" y="2622550"/>
          <p14:tracePt t="23533" x="6665913" y="2622550"/>
          <p14:tracePt t="23549" x="6675438" y="2622550"/>
          <p14:tracePt t="23557" x="6686550" y="2622550"/>
          <p14:tracePt t="23566" x="6696075" y="2622550"/>
          <p14:tracePt t="23573" x="6705600" y="2622550"/>
          <p14:tracePt t="23589" x="6726238" y="2622550"/>
          <p14:tracePt t="23597" x="6735763" y="2622550"/>
          <p14:tracePt t="23613" x="6746875" y="2622550"/>
          <p14:tracePt t="23621" x="6756400" y="2622550"/>
          <p14:tracePt t="23720" x="6765925" y="2622550"/>
          <p14:tracePt t="23751" x="6777038" y="2622550"/>
          <p14:tracePt t="23759" x="6786563" y="2622550"/>
          <p14:tracePt t="23775" x="6796088" y="2622550"/>
          <p14:tracePt t="23799" x="6807200" y="2622550"/>
          <p14:tracePt t="23807" x="6816725" y="2622550"/>
          <p14:tracePt t="23815" x="6827838" y="2622550"/>
          <p14:tracePt t="23823" x="6837363" y="2622550"/>
          <p14:tracePt t="23831" x="6858000" y="2622550"/>
          <p14:tracePt t="23839" x="6877050" y="2622550"/>
          <p14:tracePt t="23847" x="6897688" y="2622550"/>
          <p14:tracePt t="23855" x="6918325" y="2622550"/>
          <p14:tracePt t="23871" x="6948488" y="2622550"/>
          <p14:tracePt t="23879" x="6967538" y="2622550"/>
          <p14:tracePt t="23887" x="6978650" y="2622550"/>
          <p14:tracePt t="23895" x="6988175" y="2622550"/>
          <p14:tracePt t="23903" x="7008813" y="2611438"/>
          <p14:tracePt t="23911" x="7018338" y="2611438"/>
          <p14:tracePt t="23920" x="7038975" y="2611438"/>
          <p14:tracePt t="23927" x="7048500" y="2611438"/>
          <p14:tracePt t="23943" x="7059613" y="2611438"/>
          <p14:tracePt t="23951" x="7069138" y="2611438"/>
          <p14:tracePt t="23961" x="7078663" y="2611438"/>
          <p14:tracePt t="23971" x="7089775" y="2611438"/>
          <p14:tracePt t="23986" x="7108825" y="2611438"/>
          <p14:tracePt t="23993" x="7119938" y="2611438"/>
          <p14:tracePt t="24001" x="7138988" y="2611438"/>
          <p14:tracePt t="24017" x="7159625" y="2611438"/>
          <p14:tracePt t="24026" x="7180263" y="2611438"/>
          <p14:tracePt t="24033" x="7200900" y="2611438"/>
          <p14:tracePt t="24041" x="7219950" y="2611438"/>
          <p14:tracePt t="24058" x="7240588" y="2611438"/>
          <p14:tracePt t="24066" x="7250113" y="2611438"/>
          <p14:tracePt t="24073" x="7261225" y="2611438"/>
          <p14:tracePt t="24089" x="7280275" y="2611438"/>
          <p14:tracePt t="24097" x="7291388" y="2611438"/>
          <p14:tracePt t="24105" x="7310438" y="2611438"/>
          <p14:tracePt t="24121" x="7321550" y="2611438"/>
          <p14:tracePt t="24137" x="7331075" y="2611438"/>
          <p14:tracePt t="24145" x="7342188" y="2611438"/>
          <p14:tracePt t="24153" x="7351713" y="2611438"/>
          <p14:tracePt t="24169" x="7361238" y="2611438"/>
          <p14:tracePt t="24177" x="7372350" y="2611438"/>
          <p14:tracePt t="24185" x="7381875" y="2611438"/>
          <p14:tracePt t="24193" x="7391400" y="2611438"/>
          <p14:tracePt t="24225" x="7402513" y="2611438"/>
          <p14:tracePt t="24267" x="7412038" y="2611438"/>
          <p14:tracePt t="24283" x="7421563" y="2611438"/>
          <p14:tracePt t="24291" x="7432675" y="2611438"/>
          <p14:tracePt t="24307" x="7451725" y="2611438"/>
          <p14:tracePt t="24315" x="7472363" y="2611438"/>
          <p14:tracePt t="24323" x="7481888" y="2611438"/>
          <p14:tracePt t="24340" x="7502525" y="2611438"/>
          <p14:tracePt t="24347" x="7513638" y="2611438"/>
          <p14:tracePt t="24355" x="7532688" y="2611438"/>
          <p14:tracePt t="24371" x="7543800" y="2611438"/>
          <p14:tracePt t="24379" x="7553325" y="2611438"/>
          <p14:tracePt t="24387" x="7562850" y="2611438"/>
          <p14:tracePt t="24403" x="7573963" y="2611438"/>
          <p14:tracePt t="24411" x="7583488" y="2611438"/>
          <p14:tracePt t="24419" x="7593013" y="2611438"/>
          <p14:tracePt t="24427" x="7604125" y="2611438"/>
          <p14:tracePt t="24436" x="7623175" y="2611438"/>
          <p14:tracePt t="24451" x="7634288" y="2611438"/>
          <p14:tracePt t="24459" x="7653338" y="2611438"/>
          <p14:tracePt t="24467" x="7683500" y="2611438"/>
          <p14:tracePt t="24475" x="7704138" y="2611438"/>
          <p14:tracePt t="24484" x="7715250" y="2611438"/>
          <p14:tracePt t="24491" x="7734300" y="2611438"/>
          <p14:tracePt t="24501" x="7754938" y="2611438"/>
          <p14:tracePt t="24507" x="7764463" y="2611438"/>
          <p14:tracePt t="24515" x="7775575" y="2611438"/>
          <p14:tracePt t="24525" x="7785100" y="2611438"/>
          <p14:tracePt t="24531" x="7794625" y="2611438"/>
          <p14:tracePt t="24541" x="7805738" y="2611438"/>
          <p14:tracePt t="24550" x="7824788" y="2611438"/>
          <p14:tracePt t="24565" x="7835900" y="2611438"/>
          <p14:tracePt t="24573" x="7845425" y="2611438"/>
          <p14:tracePt t="24581" x="7866063" y="2611438"/>
          <p14:tracePt t="24590" x="7875588" y="2611438"/>
          <p14:tracePt t="24597" x="7905750" y="2611438"/>
          <p14:tracePt t="24606" x="7926388" y="2611438"/>
          <p14:tracePt t="24613" x="7956550" y="2611438"/>
          <p14:tracePt t="24622" x="7966075" y="2611438"/>
          <p14:tracePt t="24629" x="7986713" y="2611438"/>
          <p14:tracePt t="24637" x="7996238" y="2611438"/>
          <p14:tracePt t="24645" x="8007350" y="2611438"/>
          <p14:tracePt t="24653" x="8016875" y="2611438"/>
          <p14:tracePt t="24661" x="8037513" y="2611438"/>
          <p14:tracePt t="24669" x="8047038" y="2611438"/>
          <p14:tracePt t="24685" x="8058150" y="2611438"/>
          <p14:tracePt t="24693" x="8067675" y="2611438"/>
          <p14:tracePt t="24701" x="8077200" y="2611438"/>
          <p14:tracePt t="24709" x="8088313" y="2611438"/>
          <p14:tracePt t="24725" x="8097838" y="2611438"/>
          <p14:tracePt t="24741" x="8107363" y="2611438"/>
          <p14:tracePt t="24991" x="8118475" y="2611438"/>
          <p14:tracePt t="25015" x="8128000" y="2611438"/>
          <p14:tracePt t="25031" x="8137525" y="2611438"/>
          <p14:tracePt t="25040" x="8158163" y="2611438"/>
          <p14:tracePt t="25047" x="8178800" y="2611438"/>
          <p14:tracePt t="25055" x="8188325" y="2611438"/>
          <p14:tracePt t="25064" x="8208963" y="2611438"/>
          <p14:tracePt t="25071" x="8239125" y="2611438"/>
          <p14:tracePt t="25079" x="8259763" y="2611438"/>
          <p14:tracePt t="25087" x="8289925" y="2611438"/>
          <p14:tracePt t="25097" x="8320088" y="2611438"/>
          <p14:tracePt t="25103" x="8350250" y="2611438"/>
          <p14:tracePt t="25114" x="8369300" y="2611438"/>
          <p14:tracePt t="25121" x="8389938" y="2611438"/>
          <p14:tracePt t="25130" x="8401050" y="2611438"/>
          <p14:tracePt t="25137" x="8420100" y="2611438"/>
          <p14:tracePt t="25145" x="8431213" y="2611438"/>
          <p14:tracePt t="25153" x="8450263" y="2611438"/>
          <p14:tracePt t="25169" x="8470900" y="2611438"/>
          <p14:tracePt t="25177" x="8491538" y="2611438"/>
          <p14:tracePt t="25185" x="8501063" y="2611438"/>
          <p14:tracePt t="25193" x="8510588" y="2611438"/>
          <p14:tracePt t="25201" x="8521700" y="2611438"/>
          <p14:tracePt t="25209" x="8540750" y="2611438"/>
          <p14:tracePt t="25217" x="8551863" y="2611438"/>
          <p14:tracePt t="25225" x="8561388" y="2611438"/>
          <p14:tracePt t="25241" x="8572500" y="2611438"/>
          <p14:tracePt t="25249" x="8582025" y="2611438"/>
          <p14:tracePt t="25323" x="8591550" y="2611438"/>
          <p14:tracePt t="25345" x="8602663" y="2611438"/>
          <p14:tracePt t="25369" x="8612188" y="2611438"/>
          <p14:tracePt t="25378" x="8621713" y="2611438"/>
          <p14:tracePt t="25385" x="8642350" y="2611438"/>
          <p14:tracePt t="25401" x="8662988" y="2611438"/>
          <p14:tracePt t="25412" x="8682038" y="2611438"/>
          <p14:tracePt t="25419" x="8702675" y="2611438"/>
          <p14:tracePt t="25427" x="8732838" y="2611438"/>
          <p14:tracePt t="25435" x="8742363" y="2611438"/>
          <p14:tracePt t="25443" x="8763000" y="2611438"/>
          <p14:tracePt t="25451" x="8783638" y="2611438"/>
          <p14:tracePt t="25459" x="8804275" y="2611438"/>
          <p14:tracePt t="25467" x="8823325" y="2611438"/>
          <p14:tracePt t="25475" x="8853488" y="2611438"/>
          <p14:tracePt t="25483" x="8864600" y="2611438"/>
          <p14:tracePt t="25491" x="8894763" y="2611438"/>
          <p14:tracePt t="25499" x="8913813" y="2611438"/>
          <p14:tracePt t="25548" x="8924925" y="2611438"/>
          <p14:tracePt t="25556" x="8945563" y="2611438"/>
          <p14:tracePt t="27111" x="8834438" y="2611438"/>
          <p14:tracePt t="27119" x="8702675" y="2611438"/>
          <p14:tracePt t="27127" x="8510588" y="2611438"/>
          <p14:tracePt t="27135" x="8188325" y="2652713"/>
          <p14:tracePt t="27143" x="7947025" y="2673350"/>
          <p14:tracePt t="27151" x="7472363" y="2713038"/>
          <p14:tracePt t="27159" x="7150100" y="2752725"/>
          <p14:tracePt t="27167" x="6827838" y="2773363"/>
          <p14:tracePt t="27175" x="6645275" y="2794000"/>
          <p14:tracePt t="27183" x="6473825" y="2824163"/>
          <p14:tracePt t="27191" x="6151563" y="2863850"/>
          <p14:tracePt t="27199" x="6030913" y="2874963"/>
          <p14:tracePt t="27207" x="5848350" y="2905125"/>
          <p14:tracePt t="27215" x="5657850" y="2954338"/>
          <p14:tracePt t="27223" x="5576888" y="2965450"/>
          <p14:tracePt t="27231" x="5456238" y="2984500"/>
          <p14:tracePt t="27240" x="5426075" y="2995613"/>
          <p14:tracePt t="27247" x="5395913" y="2995613"/>
          <p14:tracePt t="27255" x="5375275" y="3005138"/>
          <p14:tracePt t="27263" x="5364163" y="3005138"/>
          <p14:tracePt t="27271" x="5354638" y="3005138"/>
          <p14:tracePt t="27286" x="5345113" y="3005138"/>
          <p14:tracePt t="27295" x="5334000" y="3016250"/>
          <p14:tracePt t="27311" x="5314950" y="3016250"/>
          <p14:tracePt t="27320" x="5294313" y="3016250"/>
          <p14:tracePt t="27327" x="5264150" y="3016250"/>
          <p14:tracePt t="27336" x="5243513" y="3025775"/>
          <p14:tracePt t="27343" x="5213350" y="3025775"/>
          <p14:tracePt t="27351" x="5173663" y="3025775"/>
          <p14:tracePt t="27361" x="5132388" y="3035300"/>
          <p14:tracePt t="27367" x="5083175" y="3035300"/>
          <p14:tracePt t="27377" x="5032375" y="3035300"/>
          <p14:tracePt t="27386" x="4951413" y="3035300"/>
          <p14:tracePt t="27393" x="4911725" y="3035300"/>
          <p14:tracePt t="27401" x="4810125" y="3035300"/>
          <p14:tracePt t="27409" x="4770438" y="3035300"/>
          <p14:tracePt t="27417" x="4648200" y="3035300"/>
          <p14:tracePt t="27425" x="4568825" y="3055938"/>
          <p14:tracePt t="27432" x="4406900" y="3055938"/>
          <p14:tracePt t="27441" x="4325938" y="3065463"/>
          <p14:tracePt t="27448" x="4225925" y="3065463"/>
          <p14:tracePt t="27457" x="4154488" y="3065463"/>
          <p14:tracePt t="27464" x="4054475" y="3076575"/>
          <p14:tracePt t="27473" x="4013200" y="3076575"/>
          <p14:tracePt t="27481" x="3973513" y="3076575"/>
          <p14:tracePt t="27489" x="3943350" y="3076575"/>
          <p14:tracePt t="27497" x="3922713" y="3076575"/>
          <p14:tracePt t="27504" x="3902075" y="3076575"/>
          <p14:tracePt t="27512" x="3883025" y="3076575"/>
          <p14:tracePt t="27521" x="3871913" y="3076575"/>
          <p14:tracePt t="27529" x="3852863" y="3076575"/>
          <p14:tracePt t="27537" x="3841750" y="3076575"/>
          <p14:tracePt t="27544" x="3822700" y="3076575"/>
          <p14:tracePt t="27561" x="3811588" y="3076575"/>
          <p14:tracePt t="27593" x="3802063" y="3076575"/>
          <p14:tracePt t="28521" x="3811588" y="3076575"/>
          <p14:tracePt t="28536" x="3822700" y="3076575"/>
          <p14:tracePt t="28545" x="3832225" y="3076575"/>
          <p14:tracePt t="28552" x="3852863" y="3076575"/>
          <p14:tracePt t="28561" x="3862388" y="3076575"/>
          <p14:tracePt t="28569" x="3892550" y="3076575"/>
          <p14:tracePt t="28576" x="3922713" y="3076575"/>
          <p14:tracePt t="28585" x="3973513" y="3076575"/>
          <p14:tracePt t="28592" x="4013200" y="3076575"/>
          <p14:tracePt t="28601" x="4043363" y="3076575"/>
          <p14:tracePt t="28609" x="4114800" y="3076575"/>
          <p14:tracePt t="28617" x="4205288" y="3076575"/>
          <p14:tracePt t="28624" x="4305300" y="3076575"/>
          <p14:tracePt t="28633" x="4346575" y="3076575"/>
          <p14:tracePt t="28640" x="4406900" y="3076575"/>
          <p14:tracePt t="28649" x="4457700" y="3076575"/>
          <p14:tracePt t="28657" x="4487863" y="3076575"/>
          <p14:tracePt t="28665" x="4538663" y="3076575"/>
          <p14:tracePt t="28672" x="4548188" y="3076575"/>
          <p14:tracePt t="28681" x="4557713" y="3076575"/>
          <p14:tracePt t="28689" x="4568825" y="3076575"/>
          <p14:tracePt t="30503" x="4578350" y="3076575"/>
          <p14:tracePt t="30526" x="4587875" y="3076575"/>
          <p14:tracePt t="30534" x="4598988" y="3076575"/>
          <p14:tracePt t="30542" x="4618038" y="3076575"/>
          <p14:tracePt t="30550" x="4648200" y="3076575"/>
          <p14:tracePt t="30558" x="4689475" y="3076575"/>
          <p14:tracePt t="30566" x="4749800" y="3055938"/>
          <p14:tracePt t="30574" x="4810125" y="3055938"/>
          <p14:tracePt t="30582" x="4900613" y="3055938"/>
          <p14:tracePt t="30590" x="5002213" y="3046413"/>
          <p14:tracePt t="30598" x="5113338" y="3046413"/>
          <p14:tracePt t="30606" x="5264150" y="3046413"/>
          <p14:tracePt t="30614" x="5345113" y="3046413"/>
          <p14:tracePt t="30622" x="5414963" y="3035300"/>
          <p14:tracePt t="30630" x="5495925" y="3035300"/>
          <p14:tracePt t="30638" x="5607050" y="3035300"/>
          <p14:tracePt t="30646" x="5688013" y="3035300"/>
          <p14:tracePt t="30654" x="5727700" y="3035300"/>
          <p14:tracePt t="30662" x="5788025" y="3035300"/>
          <p14:tracePt t="30670" x="5818188" y="3035300"/>
          <p14:tracePt t="30678" x="5848350" y="3035300"/>
          <p14:tracePt t="30686" x="5859463" y="3035300"/>
          <p14:tracePt t="30694" x="5889625" y="3035300"/>
          <p14:tracePt t="30702" x="5899150" y="3035300"/>
          <p14:tracePt t="30710" x="5919788" y="3035300"/>
          <p14:tracePt t="30719" x="5929313" y="3035300"/>
          <p14:tracePt t="30735" x="5940425" y="3035300"/>
          <p14:tracePt t="30750" x="5949950" y="3035300"/>
          <p14:tracePt t="30760" x="5959475" y="3035300"/>
          <p14:tracePt t="30769" x="5970588" y="3025775"/>
          <p14:tracePt t="30777" x="5980113" y="3025775"/>
          <p14:tracePt t="30786" x="6000750" y="3025775"/>
          <p14:tracePt t="30792" x="6019800" y="3025775"/>
          <p14:tracePt t="30800" x="6030913" y="3025775"/>
          <p14:tracePt t="30808" x="6049963" y="3025775"/>
          <p14:tracePt t="30824" x="6070600" y="3025775"/>
          <p14:tracePt t="30832" x="6080125" y="3025775"/>
          <p14:tracePt t="30840" x="6091238" y="3025775"/>
          <p14:tracePt t="30848" x="6100763" y="3025775"/>
          <p14:tracePt t="30864" x="6111875" y="3025775"/>
          <p14:tracePt t="30872" x="6121400" y="3025775"/>
          <p14:tracePt t="30880" x="6130925" y="3016250"/>
          <p14:tracePt t="30888" x="6151563" y="3016250"/>
          <p14:tracePt t="30896" x="6172200" y="3016250"/>
          <p14:tracePt t="30904" x="6202363" y="3016250"/>
          <p14:tracePt t="30912" x="6232525" y="3016250"/>
          <p14:tracePt t="30920" x="6251575" y="3016250"/>
          <p14:tracePt t="30928" x="6272213" y="3016250"/>
          <p14:tracePt t="30936" x="6302375" y="3016250"/>
          <p14:tracePt t="30944" x="6323013" y="3016250"/>
          <p14:tracePt t="30952" x="6332538" y="3016250"/>
          <p14:tracePt t="30960" x="6353175" y="3016250"/>
          <p14:tracePt t="30968" x="6373813" y="3016250"/>
          <p14:tracePt t="30986" x="6383338" y="3016250"/>
          <p14:tracePt t="30992" x="6392863" y="3016250"/>
          <p14:tracePt t="31016" x="6403975" y="3016250"/>
          <p14:tracePt t="31024" x="6413500" y="3016250"/>
          <p14:tracePt t="31032" x="6423025" y="3016250"/>
          <p14:tracePt t="31040" x="6443663" y="3016250"/>
          <p14:tracePt t="31048" x="6454775" y="3016250"/>
          <p14:tracePt t="31058" x="6473825" y="3016250"/>
          <p14:tracePt t="31067" x="6494463" y="3016250"/>
          <p14:tracePt t="31074" x="6503988" y="3016250"/>
          <p14:tracePt t="31082" x="6515100" y="3016250"/>
          <p14:tracePt t="31090" x="6524625" y="3016250"/>
          <p14:tracePt t="31098" x="6545263" y="3016250"/>
          <p14:tracePt t="31106" x="6554788" y="3016250"/>
          <p14:tracePt t="31122" x="6564313" y="3016250"/>
          <p14:tracePt t="31130" x="6584950" y="3016250"/>
          <p14:tracePt t="31138" x="6605588" y="3025775"/>
          <p14:tracePt t="31154" x="6624638" y="3025775"/>
          <p14:tracePt t="31170" x="6645275" y="3025775"/>
          <p14:tracePt t="31178" x="6656388" y="3025775"/>
          <p14:tracePt t="31186" x="6665913" y="3025775"/>
          <p14:tracePt t="31194" x="6675438" y="3025775"/>
          <p14:tracePt t="31210" x="6696075" y="3025775"/>
          <p14:tracePt t="31218" x="6705600" y="3025775"/>
          <p14:tracePt t="31226" x="6716713" y="3025775"/>
          <p14:tracePt t="31250" x="6726238" y="3025775"/>
          <p14:tracePt t="31316" x="6735763" y="3025775"/>
          <p14:tracePt t="31396" x="6746875" y="3025775"/>
          <p14:tracePt t="31420" x="6756400" y="3025775"/>
          <p14:tracePt t="31436" x="6765925" y="3025775"/>
          <p14:tracePt t="31444" x="6777038" y="3025775"/>
          <p14:tracePt t="31452" x="6786563" y="3025775"/>
          <p14:tracePt t="31460" x="6796088" y="3025775"/>
          <p14:tracePt t="31476" x="6807200" y="3025775"/>
          <p14:tracePt t="31484" x="6827838" y="3025775"/>
          <p14:tracePt t="31492" x="6837363" y="3025775"/>
          <p14:tracePt t="31500" x="6846888" y="3025775"/>
          <p14:tracePt t="31508" x="6867525" y="3025775"/>
          <p14:tracePt t="31516" x="6888163" y="3025775"/>
          <p14:tracePt t="31524" x="6897688" y="3025775"/>
          <p14:tracePt t="31532" x="6918325" y="3025775"/>
          <p14:tracePt t="31540" x="6937375" y="3025775"/>
          <p14:tracePt t="31548" x="6967538" y="3025775"/>
          <p14:tracePt t="31556" x="6999288" y="3025775"/>
          <p14:tracePt t="31564" x="7018338" y="3025775"/>
          <p14:tracePt t="31572" x="7038975" y="3025775"/>
          <p14:tracePt t="31581" x="7069138" y="3025775"/>
          <p14:tracePt t="31590" x="7099300" y="3025775"/>
          <p14:tracePt t="31596" x="7129463" y="3025775"/>
          <p14:tracePt t="31606" x="7150100" y="3025775"/>
          <p14:tracePt t="31612" x="7180263" y="3025775"/>
          <p14:tracePt t="31622" x="7189788" y="3025775"/>
          <p14:tracePt t="31631" x="7219950" y="3025775"/>
          <p14:tracePt t="31638" x="7240588" y="3025775"/>
          <p14:tracePt t="31646" x="7250113" y="3025775"/>
          <p14:tracePt t="31654" x="7270750" y="3025775"/>
          <p14:tracePt t="31662" x="7280275" y="3025775"/>
          <p14:tracePt t="31670" x="7291388" y="3025775"/>
          <p14:tracePt t="31678" x="7310438" y="3025775"/>
          <p14:tracePt t="31686" x="7331075" y="3025775"/>
          <p14:tracePt t="31694" x="7351713" y="3025775"/>
          <p14:tracePt t="31702" x="7361238" y="3025775"/>
          <p14:tracePt t="31710" x="7391400" y="3025775"/>
          <p14:tracePt t="31718" x="7421563" y="3025775"/>
          <p14:tracePt t="31726" x="7442200" y="3025775"/>
          <p14:tracePt t="31734" x="7462838" y="3025775"/>
          <p14:tracePt t="31742" x="7481888" y="3025775"/>
          <p14:tracePt t="31750" x="7513638" y="3025775"/>
          <p14:tracePt t="31758" x="7523163" y="3025775"/>
          <p14:tracePt t="31766" x="7543800" y="3025775"/>
          <p14:tracePt t="31774" x="7562850" y="3025775"/>
          <p14:tracePt t="31782" x="7573963" y="3025775"/>
          <p14:tracePt t="31790" x="7593013" y="3025775"/>
          <p14:tracePt t="31798" x="7604125" y="3025775"/>
          <p14:tracePt t="31806" x="7613650" y="3025775"/>
          <p14:tracePt t="31814" x="7634288" y="3025775"/>
          <p14:tracePt t="31822" x="7653338" y="3025775"/>
          <p14:tracePt t="31830" x="7664450" y="3025775"/>
          <p14:tracePt t="31838" x="7683500" y="3025775"/>
          <p14:tracePt t="31847" x="7704138" y="3025775"/>
          <p14:tracePt t="31854" x="7724775" y="3016250"/>
          <p14:tracePt t="31863" x="7745413" y="3016250"/>
          <p14:tracePt t="31870" x="7764463" y="3016250"/>
          <p14:tracePt t="31880" x="7775575" y="3016250"/>
          <p14:tracePt t="31886" x="7794625" y="3016250"/>
          <p14:tracePt t="31896" x="7824788" y="3016250"/>
          <p14:tracePt t="31902" x="7845425" y="3016250"/>
          <p14:tracePt t="31914" x="7875588" y="3016250"/>
          <p14:tracePt t="31918" x="7905750" y="3005138"/>
          <p14:tracePt t="31928" x="7935913" y="3005138"/>
          <p14:tracePt t="31936" x="7966075" y="3005138"/>
          <p14:tracePt t="31944" x="7996238" y="3005138"/>
          <p14:tracePt t="31952" x="8026400" y="3005138"/>
          <p14:tracePt t="31960" x="8058150" y="3005138"/>
          <p14:tracePt t="31980" x="8107363" y="3005138"/>
          <p14:tracePt t="31984" x="8137525" y="3005138"/>
          <p14:tracePt t="31992" x="8148638" y="3005138"/>
          <p14:tracePt t="32000" x="8167688" y="3005138"/>
          <p14:tracePt t="32008" x="8197850" y="3005138"/>
          <p14:tracePt t="32016" x="8218488" y="3005138"/>
          <p14:tracePt t="32024" x="8248650" y="3005138"/>
          <p14:tracePt t="32032" x="8269288" y="3005138"/>
          <p14:tracePt t="32040" x="8278813" y="3005138"/>
          <p14:tracePt t="32060" x="8289925" y="3005138"/>
          <p14:tracePt t="32298" x="8289925" y="2995613"/>
          <p14:tracePt t="33669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8.3.6 </a:t>
            </a:r>
            <a:r>
              <a:rPr lang="ko-KR" altLang="en-US" dirty="0"/>
              <a:t>적대적 예제 성능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9"/>
            <a:ext cx="10972798" cy="1909472"/>
          </a:xfrm>
        </p:spPr>
        <p:txBody>
          <a:bodyPr>
            <a:normAutofit/>
          </a:bodyPr>
          <a:lstStyle/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12"/>
              <a:defRPr/>
            </a:pPr>
            <a:r>
              <a:rPr lang="ko-KR" altLang="en-US" dirty="0" err="1"/>
              <a:t>딥러닝</a:t>
            </a:r>
            <a:r>
              <a:rPr lang="ko-KR" altLang="en-US" dirty="0"/>
              <a:t> 모델을 헷갈리게 한 적대적 예제가 어떻게 생겼는지 궁금해집니다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적대적 예제를 </a:t>
            </a:r>
            <a:r>
              <a:rPr lang="ko-KR" altLang="en-US" dirty="0" err="1"/>
              <a:t>시각화해보겠습니다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marL="363538" indent="-363538" defTabSz="508000">
              <a:spcBef>
                <a:spcPts val="600"/>
              </a:spcBef>
              <a:buFont typeface="+mj-ea"/>
              <a:buAutoNum type="circleNumDbPlain" startAt="13"/>
              <a:defRPr/>
            </a:pPr>
            <a:r>
              <a:rPr lang="ko-KR" altLang="en-US" dirty="0"/>
              <a:t>이미지 주변에 이상한 무늬가 생겼지만 사람의 눈에는 여전히 </a:t>
            </a:r>
            <a:r>
              <a:rPr lang="ko-KR" altLang="en-US" dirty="0" err="1"/>
              <a:t>웰시코기로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4A5246-3469-4BC2-8F9D-357222FF0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09" y="3075490"/>
            <a:ext cx="7299384" cy="1759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6F0105-09E5-4C3A-A4E1-ACB98C70A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401" y="2818663"/>
            <a:ext cx="3105150" cy="33528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A17A805-EB91-4532-930F-C949BC7FF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9420"/>
      </p:ext>
    </p:extLst>
  </p:cSld>
  <p:clrMapOvr>
    <a:masterClrMapping/>
  </p:clrMapOvr>
  <p:transition advTm="228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5" x="1916113" y="1492250"/>
          <p14:tracePt t="460" x="1925638" y="1492250"/>
          <p14:tracePt t="635" x="1936750" y="1492250"/>
          <p14:tracePt t="667" x="1946275" y="1492250"/>
          <p14:tracePt t="700" x="1955800" y="1492250"/>
          <p14:tracePt t="709" x="1955800" y="1503363"/>
          <p14:tracePt t="773" x="1966913" y="1503363"/>
          <p14:tracePt t="789" x="1976438" y="1503363"/>
          <p14:tracePt t="797" x="1985963" y="1503363"/>
          <p14:tracePt t="813" x="1985963" y="1512888"/>
          <p14:tracePt t="821" x="1997075" y="1512888"/>
          <p14:tracePt t="901" x="2006600" y="1512888"/>
          <p14:tracePt t="925" x="2016125" y="1512888"/>
          <p14:tracePt t="950" x="2027238" y="1512888"/>
          <p14:tracePt t="999" x="2036763" y="1512888"/>
          <p14:tracePt t="1049" x="2047875" y="1512888"/>
          <p14:tracePt t="1104" x="2057400" y="1512888"/>
          <p14:tracePt t="1119" x="2066925" y="1512888"/>
          <p14:tracePt t="1151" x="2066925" y="1522413"/>
          <p14:tracePt t="1160" x="2078038" y="1522413"/>
          <p14:tracePt t="1175" x="2087563" y="1522413"/>
          <p14:tracePt t="1191" x="2097088" y="1522413"/>
          <p14:tracePt t="1207" x="2108200" y="1522413"/>
          <p14:tracePt t="1231" x="2108200" y="1533525"/>
          <p14:tracePt t="1239" x="2117725" y="1533525"/>
          <p14:tracePt t="1255" x="2127250" y="1533525"/>
          <p14:tracePt t="1271" x="2138363" y="1533525"/>
          <p14:tracePt t="1301" x="2147888" y="1533525"/>
          <p14:tracePt t="1412" x="2147888" y="1543050"/>
          <p14:tracePt t="1637" x="2157413" y="1543050"/>
          <p14:tracePt t="1652" x="2168525" y="1543050"/>
          <p14:tracePt t="1660" x="2178050" y="1543050"/>
          <p14:tracePt t="1668" x="2187575" y="1543050"/>
          <p14:tracePt t="1676" x="2198688" y="1543050"/>
          <p14:tracePt t="1684" x="2219325" y="1543050"/>
          <p14:tracePt t="1692" x="2238375" y="1543050"/>
          <p14:tracePt t="1702" x="2259013" y="1552575"/>
          <p14:tracePt t="1709" x="2268538" y="1552575"/>
          <p14:tracePt t="1716" x="2289175" y="1552575"/>
          <p14:tracePt t="1723" x="2319338" y="1563688"/>
          <p14:tracePt t="1731" x="2339975" y="1563688"/>
          <p14:tracePt t="1739" x="2359025" y="1573213"/>
          <p14:tracePt t="1747" x="2390775" y="1573213"/>
          <p14:tracePt t="1754" x="2409825" y="1573213"/>
          <p14:tracePt t="1763" x="2420938" y="1573213"/>
          <p14:tracePt t="1779" x="2430463" y="1573213"/>
          <p14:tracePt t="1788" x="2439988" y="1573213"/>
          <p14:tracePt t="1795" x="2451100" y="1573213"/>
          <p14:tracePt t="1803" x="2460625" y="1573213"/>
          <p14:tracePt t="1811" x="2470150" y="1573213"/>
          <p14:tracePt t="1819" x="2481263" y="1573213"/>
          <p14:tracePt t="1827" x="2500313" y="1573213"/>
          <p14:tracePt t="1835" x="2520950" y="1573213"/>
          <p14:tracePt t="1853" x="2541588" y="1573213"/>
          <p14:tracePt t="1859" x="2551113" y="1573213"/>
          <p14:tracePt t="1869" x="2571750" y="1573213"/>
          <p14:tracePt t="1885" x="2592388" y="1573213"/>
          <p14:tracePt t="1891" x="2611438" y="1573213"/>
          <p14:tracePt t="1901" x="2632075" y="1573213"/>
          <p14:tracePt t="1909" x="2641600" y="1573213"/>
          <p14:tracePt t="1917" x="2671763" y="1573213"/>
          <p14:tracePt t="1925" x="2692400" y="1573213"/>
          <p14:tracePt t="1933" x="2722563" y="1573213"/>
          <p14:tracePt t="1941" x="2763838" y="1573213"/>
          <p14:tracePt t="1949" x="2794000" y="1573213"/>
          <p14:tracePt t="1957" x="2843213" y="1573213"/>
          <p14:tracePt t="1965" x="2884488" y="1573213"/>
          <p14:tracePt t="1973" x="2914650" y="1573213"/>
          <p14:tracePt t="1981" x="2944813" y="1573213"/>
          <p14:tracePt t="1989" x="2974975" y="1573213"/>
          <p14:tracePt t="1997" x="3005138" y="1573213"/>
          <p14:tracePt t="2020" x="3055938" y="1573213"/>
          <p14:tracePt t="2025" x="3065463" y="1573213"/>
          <p14:tracePt t="2033" x="3074988" y="1573213"/>
          <p14:tracePt t="2041" x="3095625" y="1573213"/>
          <p14:tracePt t="2049" x="3116263" y="1573213"/>
          <p14:tracePt t="2057" x="3125788" y="1573213"/>
          <p14:tracePt t="2065" x="3136900" y="1573213"/>
          <p14:tracePt t="2073" x="3155950" y="1573213"/>
          <p14:tracePt t="2081" x="3176588" y="1573213"/>
          <p14:tracePt t="2089" x="3186113" y="1573213"/>
          <p14:tracePt t="2097" x="3206750" y="1573213"/>
          <p14:tracePt t="2105" x="3227388" y="1573213"/>
          <p14:tracePt t="2113" x="3246438" y="1573213"/>
          <p14:tracePt t="2121" x="3257550" y="1573213"/>
          <p14:tracePt t="2129" x="3267075" y="1573213"/>
          <p14:tracePt t="2147" x="3278188" y="1573213"/>
          <p14:tracePt t="2152" x="3287713" y="1573213"/>
          <p14:tracePt t="2223" x="3297238" y="1573213"/>
          <p14:tracePt t="2303" x="3308350" y="1573213"/>
          <p14:tracePt t="2343" x="3317875" y="1573213"/>
          <p14:tracePt t="2351" x="3348038" y="1573213"/>
          <p14:tracePt t="2359" x="3378200" y="1573213"/>
          <p14:tracePt t="2367" x="3408363" y="1573213"/>
          <p14:tracePt t="2375" x="3459163" y="1573213"/>
          <p14:tracePt t="2383" x="3509963" y="1573213"/>
          <p14:tracePt t="2391" x="3549650" y="1573213"/>
          <p14:tracePt t="2401" x="3579813" y="1573213"/>
          <p14:tracePt t="2407" x="3619500" y="1573213"/>
          <p14:tracePt t="2417" x="3670300" y="1573213"/>
          <p14:tracePt t="2423" x="3700463" y="1573213"/>
          <p14:tracePt t="2433" x="3751263" y="1573213"/>
          <p14:tracePt t="2439" x="3790950" y="1573213"/>
          <p14:tracePt t="2449" x="3822700" y="1573213"/>
          <p14:tracePt t="2457" x="3841750" y="1573213"/>
          <p14:tracePt t="2473" x="3862388" y="1573213"/>
          <p14:tracePt t="2481" x="3871913" y="1573213"/>
          <p14:tracePt t="2489" x="3883025" y="1573213"/>
          <p14:tracePt t="2513" x="3892550" y="1573213"/>
          <p14:tracePt t="2545" x="3902075" y="1573213"/>
          <p14:tracePt t="2561" x="3913188" y="1573213"/>
          <p14:tracePt t="2585" x="3922713" y="1573213"/>
          <p14:tracePt t="2641" x="3932238" y="1573213"/>
          <p14:tracePt t="2657" x="3952875" y="1573213"/>
          <p14:tracePt t="2665" x="3962400" y="1573213"/>
          <p14:tracePt t="2673" x="3983038" y="1573213"/>
          <p14:tracePt t="2689" x="4003675" y="1573213"/>
          <p14:tracePt t="2699" x="4013200" y="1573213"/>
          <p14:tracePt t="2705" x="4033838" y="1573213"/>
          <p14:tracePt t="2715" x="4043363" y="1573213"/>
          <p14:tracePt t="2723" x="4064000" y="1573213"/>
          <p14:tracePt t="2735" x="4084638" y="1573213"/>
          <p14:tracePt t="2743" x="4103688" y="1573213"/>
          <p14:tracePt t="2751" x="4133850" y="1573213"/>
          <p14:tracePt t="2759" x="4154488" y="1573213"/>
          <p14:tracePt t="2767" x="4184650" y="1573213"/>
          <p14:tracePt t="2775" x="4214813" y="1573213"/>
          <p14:tracePt t="2783" x="4256088" y="1573213"/>
          <p14:tracePt t="2791" x="4275138" y="1573213"/>
          <p14:tracePt t="2799" x="4316413" y="1582738"/>
          <p14:tracePt t="2807" x="4346575" y="1582738"/>
          <p14:tracePt t="2815" x="4416425" y="1593850"/>
          <p14:tracePt t="2823" x="4457700" y="1593850"/>
          <p14:tracePt t="2831" x="4518025" y="1593850"/>
          <p14:tracePt t="2839" x="4578350" y="1593850"/>
          <p14:tracePt t="2847" x="4618038" y="1603375"/>
          <p14:tracePt t="2855" x="4648200" y="1603375"/>
          <p14:tracePt t="2863" x="4689475" y="1603375"/>
          <p14:tracePt t="2871" x="4719638" y="1603375"/>
          <p14:tracePt t="2879" x="4749800" y="1603375"/>
          <p14:tracePt t="2887" x="4770438" y="1603375"/>
          <p14:tracePt t="2966" x="4779963" y="1603375"/>
          <p14:tracePt t="3189" x="4789488" y="1603375"/>
          <p14:tracePt t="3229" x="4800600" y="1603375"/>
          <p14:tracePt t="3237" x="4819650" y="1603375"/>
          <p14:tracePt t="3245" x="4849813" y="1603375"/>
          <p14:tracePt t="3255" x="4881563" y="1603375"/>
          <p14:tracePt t="3261" x="4911725" y="1603375"/>
          <p14:tracePt t="3271" x="4951413" y="1603375"/>
          <p14:tracePt t="3277" x="4991100" y="1603375"/>
          <p14:tracePt t="3287" x="5041900" y="1593850"/>
          <p14:tracePt t="3293" x="5083175" y="1593850"/>
          <p14:tracePt t="3303" x="5122863" y="1593850"/>
          <p14:tracePt t="3311" x="5162550" y="1593850"/>
          <p14:tracePt t="3319" x="5203825" y="1582738"/>
          <p14:tracePt t="3327" x="5233988" y="1582738"/>
          <p14:tracePt t="3334" x="5254625" y="1573213"/>
          <p14:tracePt t="3343" x="5273675" y="1573213"/>
          <p14:tracePt t="3351" x="5294313" y="1573213"/>
          <p14:tracePt t="3374" x="5303838" y="1563688"/>
          <p14:tracePt t="3771" x="5314950" y="1563688"/>
          <p14:tracePt t="3781" x="5334000" y="1563688"/>
          <p14:tracePt t="3789" x="5395913" y="1563688"/>
          <p14:tracePt t="3793" x="5486400" y="1563688"/>
          <p14:tracePt t="3801" x="5567363" y="1563688"/>
          <p14:tracePt t="3809" x="5637213" y="1563688"/>
          <p14:tracePt t="3817" x="5718175" y="1563688"/>
          <p14:tracePt t="3825" x="5818188" y="1563688"/>
          <p14:tracePt t="3833" x="5889625" y="1563688"/>
          <p14:tracePt t="3843" x="5970588" y="1563688"/>
          <p14:tracePt t="3849" x="6030913" y="1582738"/>
          <p14:tracePt t="3859" x="6070600" y="1582738"/>
          <p14:tracePt t="3867" x="6100763" y="1582738"/>
          <p14:tracePt t="3875" x="6142038" y="1582738"/>
          <p14:tracePt t="3883" x="6172200" y="1582738"/>
          <p14:tracePt t="3891" x="6191250" y="1582738"/>
          <p14:tracePt t="3900" x="6221413" y="1582738"/>
          <p14:tracePt t="3910" x="6232525" y="1582738"/>
          <p14:tracePt t="3927" x="6242050" y="1582738"/>
          <p14:tracePt t="4140" x="6262688" y="1582738"/>
          <p14:tracePt t="4147" x="6283325" y="1582738"/>
          <p14:tracePt t="4156" x="6313488" y="1582738"/>
          <p14:tracePt t="4162" x="6353175" y="1573213"/>
          <p14:tracePt t="4172" x="6413500" y="1573213"/>
          <p14:tracePt t="4180" x="6494463" y="1552575"/>
          <p14:tracePt t="4188" x="6575425" y="1543050"/>
          <p14:tracePt t="4197" x="6656388" y="1533525"/>
          <p14:tracePt t="4204" x="6816725" y="1512888"/>
          <p14:tracePt t="4213" x="6918325" y="1503363"/>
          <p14:tracePt t="4220" x="7038975" y="1482725"/>
          <p14:tracePt t="4229" x="7129463" y="1482725"/>
          <p14:tracePt t="4236" x="7210425" y="1473200"/>
          <p14:tracePt t="4245" x="7280275" y="1473200"/>
          <p14:tracePt t="4252" x="7361238" y="1462088"/>
          <p14:tracePt t="4261" x="7402513" y="1462088"/>
          <p14:tracePt t="4268" x="7421563" y="1452563"/>
          <p14:tracePt t="4277" x="7442200" y="1452563"/>
          <p14:tracePt t="4545" x="7451725" y="1452563"/>
          <p14:tracePt t="4561" x="7462838" y="1452563"/>
          <p14:tracePt t="4568" x="7472363" y="1452563"/>
          <p14:tracePt t="4575" x="7481888" y="1452563"/>
          <p14:tracePt t="4584" x="7513638" y="1452563"/>
          <p14:tracePt t="4593" x="7543800" y="1462088"/>
          <p14:tracePt t="4600" x="7573963" y="1473200"/>
          <p14:tracePt t="4609" x="7604125" y="1482725"/>
          <p14:tracePt t="4618" x="7634288" y="1492250"/>
          <p14:tracePt t="4629" x="7664450" y="1492250"/>
          <p14:tracePt t="4635" x="7694613" y="1503363"/>
          <p14:tracePt t="4643" x="7745413" y="1512888"/>
          <p14:tracePt t="4651" x="7785100" y="1512888"/>
          <p14:tracePt t="4659" x="7854950" y="1522413"/>
          <p14:tracePt t="4669" x="7916863" y="1522413"/>
          <p14:tracePt t="4681" x="7956550" y="1533525"/>
          <p14:tracePt t="4687" x="8016875" y="1533525"/>
          <p14:tracePt t="4697" x="8097838" y="1543050"/>
          <p14:tracePt t="4703" x="8137525" y="1543050"/>
          <p14:tracePt t="4713" x="8178800" y="1543050"/>
          <p14:tracePt t="4719" x="8208963" y="1543050"/>
          <p14:tracePt t="4729" x="8229600" y="1543050"/>
          <p14:tracePt t="4737" x="8248650" y="1543050"/>
          <p14:tracePt t="4745" x="8259763" y="1543050"/>
          <p14:tracePt t="5373" x="8248650" y="1543050"/>
          <p14:tracePt t="5380" x="8229600" y="1543050"/>
          <p14:tracePt t="5388" x="8208963" y="1552575"/>
          <p14:tracePt t="5396" x="8178800" y="1552575"/>
          <p14:tracePt t="5404" x="8148638" y="1552575"/>
          <p14:tracePt t="5412" x="8118475" y="1563688"/>
          <p14:tracePt t="5420" x="8077200" y="1563688"/>
          <p14:tracePt t="5428" x="8007350" y="1573213"/>
          <p14:tracePt t="5436" x="7947025" y="1582738"/>
          <p14:tracePt t="5444" x="7845425" y="1582738"/>
          <p14:tracePt t="5453" x="7754938" y="1612900"/>
          <p14:tracePt t="5460" x="7673975" y="1612900"/>
          <p14:tracePt t="5469" x="7523163" y="1624013"/>
          <p14:tracePt t="5476" x="7402513" y="1654175"/>
          <p14:tracePt t="5489" x="7231063" y="1684338"/>
          <p14:tracePt t="5496" x="7138988" y="1704975"/>
          <p14:tracePt t="5504" x="6816725" y="1735138"/>
          <p14:tracePt t="5512" x="6594475" y="1774825"/>
          <p14:tracePt t="5520" x="6413500" y="1784350"/>
          <p14:tracePt t="5528" x="6221413" y="1816100"/>
          <p14:tracePt t="5538" x="5868988" y="1876425"/>
          <p14:tracePt t="5546" x="5616575" y="1916113"/>
          <p14:tracePt t="5552" x="5426075" y="1946275"/>
          <p14:tracePt t="5562" x="5224463" y="1966913"/>
          <p14:tracePt t="5570" x="5083175" y="1997075"/>
          <p14:tracePt t="5578" x="4819650" y="2027238"/>
          <p14:tracePt t="5586" x="4648200" y="2057400"/>
          <p14:tracePt t="5594" x="4437063" y="2087563"/>
          <p14:tracePt t="5603" x="4286250" y="2108200"/>
          <p14:tracePt t="5610" x="4244975" y="2108200"/>
          <p14:tracePt t="5618" x="4094163" y="2117725"/>
          <p14:tracePt t="5626" x="4013200" y="2138363"/>
          <p14:tracePt t="5635" x="3952875" y="2147888"/>
          <p14:tracePt t="5642" x="3892550" y="2159000"/>
          <p14:tracePt t="5650" x="3852863" y="2159000"/>
          <p14:tracePt t="5658" x="3822700" y="2159000"/>
          <p14:tracePt t="5667" x="3790950" y="2168525"/>
          <p14:tracePt t="5674" x="3741738" y="2178050"/>
          <p14:tracePt t="5682" x="3700463" y="2189163"/>
          <p14:tracePt t="5692" x="3660775" y="2198688"/>
          <p14:tracePt t="5702" x="3600450" y="2208213"/>
          <p14:tracePt t="5710" x="3529013" y="2228850"/>
          <p14:tracePt t="5718" x="3468688" y="2238375"/>
          <p14:tracePt t="5726" x="3438525" y="2249488"/>
          <p14:tracePt t="5734" x="3368675" y="2259013"/>
          <p14:tracePt t="5745" x="3287713" y="2268538"/>
          <p14:tracePt t="5751" x="3227388" y="2289175"/>
          <p14:tracePt t="5758" x="3136900" y="2289175"/>
          <p14:tracePt t="5766" x="3055938" y="2298700"/>
          <p14:tracePt t="5774" x="2995613" y="2309813"/>
          <p14:tracePt t="5782" x="2914650" y="2309813"/>
          <p14:tracePt t="5790" x="2884488" y="2319338"/>
          <p14:tracePt t="5798" x="2843213" y="2319338"/>
          <p14:tracePt t="5806" x="2782888" y="2319338"/>
          <p14:tracePt t="5814" x="2773363" y="2319338"/>
          <p14:tracePt t="5823" x="2743200" y="2319338"/>
          <p14:tracePt t="5830" x="2722563" y="2319338"/>
          <p14:tracePt t="5840" x="2692400" y="2319338"/>
          <p14:tracePt t="5846" x="2671763" y="2319338"/>
          <p14:tracePt t="5856" x="2641600" y="2319338"/>
          <p14:tracePt t="5864" x="2611438" y="2319338"/>
          <p14:tracePt t="5872" x="2581275" y="2319338"/>
          <p14:tracePt t="5880" x="2551113" y="2319338"/>
          <p14:tracePt t="5889" x="2490788" y="2319338"/>
          <p14:tracePt t="5898" x="2400300" y="2309813"/>
          <p14:tracePt t="5908" x="2339975" y="2289175"/>
          <p14:tracePt t="5917" x="2198688" y="2259013"/>
          <p14:tracePt t="5925" x="2157413" y="2249488"/>
          <p14:tracePt t="5932" x="2117725" y="2238375"/>
          <p14:tracePt t="5940" x="2078038" y="2228850"/>
          <p14:tracePt t="5948" x="2036763" y="2228850"/>
          <p14:tracePt t="5956" x="2006600" y="2208213"/>
          <p14:tracePt t="5964" x="1985963" y="2208213"/>
          <p14:tracePt t="5973" x="1976438" y="2208213"/>
          <p14:tracePt t="5981" x="1966913" y="2198688"/>
          <p14:tracePt t="5988" x="1955800" y="2198688"/>
          <p14:tracePt t="6102" x="1955800" y="2189163"/>
          <p14:tracePt t="6108" x="1946275" y="2189163"/>
          <p14:tracePt t="6135" x="1946275" y="2178050"/>
          <p14:tracePt t="6149" x="1936750" y="2168525"/>
          <p14:tracePt t="6158" x="1936750" y="2159000"/>
          <p14:tracePt t="6174" x="1925638" y="2147888"/>
          <p14:tracePt t="6190" x="1916113" y="2138363"/>
          <p14:tracePt t="6198" x="1906588" y="2127250"/>
          <p14:tracePt t="6206" x="1906588" y="2117725"/>
          <p14:tracePt t="6214" x="1895475" y="2117725"/>
          <p14:tracePt t="6222" x="1895475" y="2108200"/>
          <p14:tracePt t="6230" x="1895475" y="2097088"/>
          <p14:tracePt t="6246" x="1885950" y="2087563"/>
          <p14:tracePt t="6254" x="1885950" y="2078038"/>
          <p14:tracePt t="6464" x="1885950" y="2066925"/>
          <p14:tracePt t="6573" x="1885950" y="2057400"/>
          <p14:tracePt t="6879" x="1885950" y="2066925"/>
          <p14:tracePt t="8336" x="1885950" y="2057400"/>
          <p14:tracePt t="8442" x="1895475" y="2057400"/>
          <p14:tracePt t="8452" x="1895475" y="2047875"/>
          <p14:tracePt t="8460" x="1916113" y="2047875"/>
          <p14:tracePt t="8468" x="1925638" y="2047875"/>
          <p14:tracePt t="8475" x="1925638" y="2036763"/>
          <p14:tracePt t="8483" x="1946275" y="2036763"/>
          <p14:tracePt t="8491" x="1966913" y="2036763"/>
          <p14:tracePt t="8499" x="1985963" y="2036763"/>
          <p14:tracePt t="8508" x="1997075" y="2036763"/>
          <p14:tracePt t="8518" x="2016125" y="2036763"/>
          <p14:tracePt t="8526" x="2047875" y="2036763"/>
          <p14:tracePt t="8534" x="2066925" y="2036763"/>
          <p14:tracePt t="8542" x="2108200" y="2036763"/>
          <p14:tracePt t="8550" x="2147888" y="2036763"/>
          <p14:tracePt t="8560" x="2198688" y="2036763"/>
          <p14:tracePt t="8570" x="2249488" y="2027238"/>
          <p14:tracePt t="8578" x="2309813" y="2027238"/>
          <p14:tracePt t="8587" x="2370138" y="2027238"/>
          <p14:tracePt t="8594" x="2430463" y="2027238"/>
          <p14:tracePt t="8602" x="2490788" y="2017713"/>
          <p14:tracePt t="8610" x="2530475" y="2017713"/>
          <p14:tracePt t="8618" x="2592388" y="2017713"/>
          <p14:tracePt t="8626" x="2622550" y="2017713"/>
          <p14:tracePt t="8634" x="2662238" y="2017713"/>
          <p14:tracePt t="8642" x="2701925" y="2006600"/>
          <p14:tracePt t="8650" x="2732088" y="2006600"/>
          <p14:tracePt t="8658" x="2752725" y="2006600"/>
          <p14:tracePt t="8669" x="2763838" y="2006600"/>
          <p14:tracePt t="8749" x="2763838" y="1997075"/>
          <p14:tracePt t="8839" x="2763838" y="1987550"/>
          <p14:tracePt t="8948" x="2763838" y="1997075"/>
          <p14:tracePt t="9135" x="2763838" y="2006600"/>
          <p14:tracePt t="9329" x="2752725" y="2006600"/>
          <p14:tracePt t="9353" x="2743200" y="1997075"/>
          <p14:tracePt t="9369" x="2732088" y="1997075"/>
          <p14:tracePt t="9379" x="2732088" y="1987550"/>
          <p14:tracePt t="9530" x="2722563" y="1987550"/>
          <p14:tracePt t="10468" x="2722563" y="1997075"/>
          <p14:tracePt t="10475" x="2722563" y="2017713"/>
          <p14:tracePt t="10481" x="2722563" y="2036763"/>
          <p14:tracePt t="10489" x="2713038" y="2066925"/>
          <p14:tracePt t="10506" x="2713038" y="2097088"/>
          <p14:tracePt t="10516" x="2713038" y="2127250"/>
          <p14:tracePt t="10523" x="2701925" y="2147888"/>
          <p14:tracePt t="10531" x="2701925" y="2159000"/>
          <p14:tracePt t="10539" x="2692400" y="2178050"/>
          <p14:tracePt t="10556" x="2692400" y="2189163"/>
          <p14:tracePt t="10564" x="2692400" y="2198688"/>
          <p14:tracePt t="10571" x="2682875" y="2208213"/>
          <p14:tracePt t="10580" x="2682875" y="2219325"/>
          <p14:tracePt t="10595" x="2671763" y="2228850"/>
          <p14:tracePt t="10604" x="2671763" y="2238375"/>
          <p14:tracePt t="10616" x="2671763" y="2249488"/>
          <p14:tracePt t="10623" x="2671763" y="2259013"/>
          <p14:tracePt t="10640" x="2662238" y="2268538"/>
          <p14:tracePt t="10648" x="2662238" y="2279650"/>
          <p14:tracePt t="10657" x="2652713" y="2289175"/>
          <p14:tracePt t="10666" x="2652713" y="2298700"/>
          <p14:tracePt t="10673" x="2641600" y="2298700"/>
          <p14:tracePt t="10682" x="2641600" y="2309813"/>
          <p14:tracePt t="10689" x="2632075" y="2319338"/>
          <p14:tracePt t="10706" x="2632075" y="2330450"/>
          <p14:tracePt t="10714" x="2622550" y="2339975"/>
          <p14:tracePt t="10721" x="2611438" y="2339975"/>
          <p14:tracePt t="10730" x="2611438" y="2360613"/>
          <p14:tracePt t="10738" x="2592388" y="2370138"/>
          <p14:tracePt t="10746" x="2581275" y="2390775"/>
          <p14:tracePt t="10754" x="2571750" y="2400300"/>
          <p14:tracePt t="10762" x="2560638" y="2420938"/>
          <p14:tracePt t="10769" x="2541588" y="2451100"/>
          <p14:tracePt t="10778" x="2530475" y="2451100"/>
          <p14:tracePt t="10786" x="2530475" y="2481263"/>
          <p14:tracePt t="10794" x="2520950" y="2501900"/>
          <p14:tracePt t="10802" x="2511425" y="2520950"/>
          <p14:tracePt t="10812" x="2490788" y="2551113"/>
          <p14:tracePt t="10822" x="2481263" y="2571750"/>
          <p14:tracePt t="10830" x="2451100" y="2632075"/>
          <p14:tracePt t="10838" x="2439988" y="2641600"/>
          <p14:tracePt t="10846" x="2439988" y="2662238"/>
          <p14:tracePt t="10864" x="2430463" y="2673350"/>
          <p14:tracePt t="10869" x="2430463" y="2682875"/>
          <p14:tracePt t="10877" x="2430463" y="2692400"/>
          <p14:tracePt t="10886" x="2430463" y="2703513"/>
          <p14:tracePt t="10902" x="2420938" y="2703513"/>
          <p14:tracePt t="11036" x="2409825" y="2703513"/>
          <p14:tracePt t="11052" x="2400300" y="2703513"/>
          <p14:tracePt t="11076" x="2390775" y="2703513"/>
          <p14:tracePt t="11083" x="2379663" y="2703513"/>
          <p14:tracePt t="11100" x="2370138" y="2703513"/>
          <p14:tracePt t="11107" x="2359025" y="2703513"/>
          <p14:tracePt t="11762" x="2359025" y="2692400"/>
          <p14:tracePt t="11837" x="2359025" y="2682875"/>
          <p14:tracePt t="12036" x="2359025" y="2673350"/>
          <p14:tracePt t="12171" x="2379663" y="2673350"/>
          <p14:tracePt t="12179" x="2400300" y="2673350"/>
          <p14:tracePt t="12187" x="2409825" y="2682875"/>
          <p14:tracePt t="12203" x="2420938" y="2692400"/>
          <p14:tracePt t="12211" x="2439988" y="2692400"/>
          <p14:tracePt t="12219" x="2451100" y="2703513"/>
          <p14:tracePt t="12245" x="2460625" y="2703513"/>
          <p14:tracePt t="12256" x="2470150" y="2703513"/>
          <p14:tracePt t="12272" x="2481263" y="2703513"/>
          <p14:tracePt t="12288" x="2490788" y="2703513"/>
          <p14:tracePt t="12478" x="2500313" y="2692400"/>
          <p14:tracePt t="12510" x="2500313" y="2682875"/>
          <p14:tracePt t="12738" x="2500313" y="2673350"/>
          <p14:tracePt t="12746" x="2490788" y="2673350"/>
          <p14:tracePt t="12752" x="2481263" y="2662238"/>
          <p14:tracePt t="12768" x="2470150" y="2662238"/>
          <p14:tracePt t="12847" x="2500313" y="2662238"/>
          <p14:tracePt t="12855" x="2541588" y="2652713"/>
          <p14:tracePt t="12863" x="2571750" y="2652713"/>
          <p14:tracePt t="12871" x="2622550" y="2652713"/>
          <p14:tracePt t="12879" x="2692400" y="2641600"/>
          <p14:tracePt t="12887" x="2743200" y="2641600"/>
          <p14:tracePt t="12895" x="2803525" y="2641600"/>
          <p14:tracePt t="12903" x="2863850" y="2641600"/>
          <p14:tracePt t="12913" x="2903538" y="2641600"/>
          <p14:tracePt t="12919" x="2944813" y="2641600"/>
          <p14:tracePt t="12929" x="2974975" y="2641600"/>
          <p14:tracePt t="12937" x="3014663" y="2641600"/>
          <p14:tracePt t="12945" x="3044825" y="2641600"/>
          <p14:tracePt t="12953" x="3065463" y="2641600"/>
          <p14:tracePt t="12963" x="3086100" y="2641600"/>
          <p14:tracePt t="12973" x="3095625" y="2641600"/>
          <p14:tracePt t="12981" x="3106738" y="2641600"/>
          <p14:tracePt t="13074" x="3125788" y="2641600"/>
          <p14:tracePt t="13081" x="3155950" y="2641600"/>
          <p14:tracePt t="13089" x="3227388" y="2641600"/>
          <p14:tracePt t="13097" x="3327400" y="2652713"/>
          <p14:tracePt t="13105" x="3438525" y="2673350"/>
          <p14:tracePt t="13115" x="3519488" y="2692400"/>
          <p14:tracePt t="13125" x="3760788" y="2743200"/>
          <p14:tracePt t="13133" x="3952875" y="2773363"/>
          <p14:tracePt t="13141" x="4103688" y="2803525"/>
          <p14:tracePt t="13149" x="4406900" y="2863850"/>
          <p14:tracePt t="13157" x="4598988" y="2874963"/>
          <p14:tracePt t="13167" x="4951413" y="2954338"/>
          <p14:tracePt t="13173" x="5143500" y="2984500"/>
          <p14:tracePt t="13181" x="5354638" y="3016250"/>
          <p14:tracePt t="13189" x="5526088" y="3055938"/>
          <p14:tracePt t="13197" x="5697538" y="3086100"/>
          <p14:tracePt t="13205" x="5829300" y="3116263"/>
          <p14:tracePt t="13215" x="6000750" y="3146425"/>
          <p14:tracePt t="13223" x="6100763" y="3155950"/>
          <p14:tracePt t="13232" x="6181725" y="3167063"/>
          <p14:tracePt t="13239" x="6262688" y="3187700"/>
          <p14:tracePt t="13247" x="6292850" y="3197225"/>
          <p14:tracePt t="13255" x="6332538" y="3197225"/>
          <p14:tracePt t="13263" x="6373813" y="3206750"/>
          <p14:tracePt t="13271" x="6423025" y="3227388"/>
          <p14:tracePt t="13280" x="6464300" y="3236913"/>
          <p14:tracePt t="13287" x="6515100" y="3257550"/>
          <p14:tracePt t="13295" x="6575425" y="3287713"/>
          <p14:tracePt t="13303" x="6605588" y="3308350"/>
          <p14:tracePt t="13311" x="6665913" y="3348038"/>
          <p14:tracePt t="13319" x="6696075" y="3378200"/>
          <p14:tracePt t="13327" x="6746875" y="3389313"/>
          <p14:tracePt t="13335" x="6867525" y="3468688"/>
          <p14:tracePt t="13343" x="6948488" y="3509963"/>
          <p14:tracePt t="13351" x="7018338" y="3549650"/>
          <p14:tracePt t="13359" x="7119938" y="3590925"/>
          <p14:tracePt t="13367" x="7180263" y="3630613"/>
          <p14:tracePt t="13375" x="7300913" y="3690938"/>
          <p14:tracePt t="13383" x="7421563" y="3732213"/>
          <p14:tracePt t="13391" x="7502525" y="3771900"/>
          <p14:tracePt t="13399" x="7604125" y="3822700"/>
          <p14:tracePt t="13407" x="7754938" y="3883025"/>
          <p14:tracePt t="13415" x="7845425" y="3922713"/>
          <p14:tracePt t="13423" x="7956550" y="3952875"/>
          <p14:tracePt t="13431" x="8037513" y="3973513"/>
          <p14:tracePt t="13439" x="8107363" y="4003675"/>
          <p14:tracePt t="13447" x="8208963" y="4033838"/>
          <p14:tracePt t="13455" x="8239125" y="4044950"/>
          <p14:tracePt t="13463" x="8308975" y="4064000"/>
          <p14:tracePt t="13475" x="8369300" y="4094163"/>
          <p14:tracePt t="13483" x="8470900" y="4124325"/>
          <p14:tracePt t="13493" x="8540750" y="4144963"/>
          <p14:tracePt t="13501" x="8602663" y="4175125"/>
          <p14:tracePt t="13509" x="8662988" y="4184650"/>
          <p14:tracePt t="13517" x="8723313" y="4205288"/>
          <p14:tracePt t="13525" x="8783638" y="4205288"/>
          <p14:tracePt t="13533" x="8843963" y="4235450"/>
          <p14:tracePt t="13541" x="8864600" y="4246563"/>
          <p14:tracePt t="13549" x="8945563" y="4265613"/>
          <p14:tracePt t="13557" x="9015413" y="4286250"/>
          <p14:tracePt t="13565" x="9096375" y="4295775"/>
          <p14:tracePt t="13573" x="9156700" y="4295775"/>
          <p14:tracePt t="13581" x="9217025" y="4306888"/>
          <p14:tracePt t="13589" x="9277350" y="4316413"/>
          <p14:tracePt t="13597" x="9307513" y="4316413"/>
          <p14:tracePt t="13605" x="9358313" y="4337050"/>
          <p14:tracePt t="13613" x="9398000" y="4337050"/>
          <p14:tracePt t="13621" x="9418638" y="4337050"/>
          <p14:tracePt t="13629" x="9428163" y="4337050"/>
          <p14:tracePt t="13763" x="9439275" y="4337050"/>
          <p14:tracePt t="13769" x="9439275" y="4356100"/>
          <p14:tracePt t="13777" x="9448800" y="4376738"/>
          <p14:tracePt t="13786" x="9469438" y="4397375"/>
          <p14:tracePt t="13794" x="9469438" y="4418013"/>
          <p14:tracePt t="13802" x="9490075" y="4448175"/>
          <p14:tracePt t="13809" x="9509125" y="4467225"/>
          <p14:tracePt t="13816" x="9520238" y="4497388"/>
          <p14:tracePt t="13824" x="9539288" y="4518025"/>
          <p14:tracePt t="13834" x="9559925" y="4538663"/>
          <p14:tracePt t="13844" x="9569450" y="4548188"/>
          <p14:tracePt t="13852" x="9599613" y="4568825"/>
          <p14:tracePt t="13860" x="9620250" y="4589463"/>
          <p14:tracePt t="13868" x="9650413" y="4608513"/>
          <p14:tracePt t="13876" x="9680575" y="4638675"/>
          <p14:tracePt t="13884" x="9710738" y="4668838"/>
          <p14:tracePt t="13892" x="9782175" y="4719638"/>
          <p14:tracePt t="13900" x="9832975" y="4760913"/>
          <p14:tracePt t="13908" x="9863138" y="4779963"/>
          <p14:tracePt t="13916" x="9893300" y="4800600"/>
          <p14:tracePt t="13924" x="9923463" y="4821238"/>
          <p14:tracePt t="13931" x="9972675" y="4860925"/>
          <p14:tracePt t="13939" x="9993313" y="4881563"/>
          <p14:tracePt t="13947" x="10023475" y="4902200"/>
          <p14:tracePt t="13955" x="10053638" y="4921250"/>
          <p14:tracePt t="13963" x="10083800" y="4932363"/>
          <p14:tracePt t="13971" x="10104438" y="4951413"/>
          <p14:tracePt t="13979" x="10125075" y="4962525"/>
          <p14:tracePt t="13987" x="10155238" y="4981575"/>
          <p14:tracePt t="13995" x="10185400" y="4992688"/>
          <p14:tracePt t="14003" x="10206038" y="5002213"/>
          <p14:tracePt t="14011" x="10225088" y="5011738"/>
          <p14:tracePt t="14026" x="10245725" y="5022850"/>
          <p14:tracePt t="14028" x="10266363" y="5032375"/>
          <p14:tracePt t="14037" x="10285413" y="5041900"/>
          <p14:tracePt t="14043" x="10306050" y="5053013"/>
          <p14:tracePt t="14051" x="10326688" y="5062538"/>
          <p14:tracePt t="14061" x="10347325" y="5062538"/>
          <p14:tracePt t="14069" x="10377488" y="5073650"/>
          <p14:tracePt t="14077" x="10387013" y="5073650"/>
          <p14:tracePt t="14085" x="10407650" y="5073650"/>
          <p14:tracePt t="14093" x="10426700" y="5073650"/>
          <p14:tracePt t="14101" x="10456863" y="5073650"/>
          <p14:tracePt t="14109" x="10477500" y="5073650"/>
          <p14:tracePt t="14117" x="10498138" y="5073650"/>
          <p14:tracePt t="14133" x="10507663" y="5073650"/>
          <p14:tracePt t="14142" x="10528300" y="5062538"/>
          <p14:tracePt t="14149" x="10537825" y="5062538"/>
          <p14:tracePt t="14157" x="10558463" y="5053013"/>
          <p14:tracePt t="14165" x="10567988" y="5041900"/>
          <p14:tracePt t="14173" x="10588625" y="5032375"/>
          <p14:tracePt t="14181" x="10609263" y="5011738"/>
          <p14:tracePt t="14191" x="10648950" y="4981575"/>
          <p14:tracePt t="14201" x="10679113" y="4962525"/>
          <p14:tracePt t="14208" x="10699750" y="4932363"/>
          <p14:tracePt t="14217" x="10729913" y="4902200"/>
          <p14:tracePt t="14225" x="10760075" y="4860925"/>
          <p14:tracePt t="14233" x="10799763" y="4830763"/>
          <p14:tracePt t="14241" x="10820400" y="4800600"/>
          <p14:tracePt t="14249" x="10850563" y="4770438"/>
          <p14:tracePt t="14257" x="10871200" y="4740275"/>
          <p14:tracePt t="14265" x="10891838" y="4689475"/>
          <p14:tracePt t="14274" x="10901363" y="4659313"/>
          <p14:tracePt t="14281" x="10922000" y="4629150"/>
          <p14:tracePt t="14289" x="10931525" y="4598988"/>
          <p14:tracePt t="14297" x="10941050" y="4568825"/>
          <p14:tracePt t="14305" x="10952163" y="4538663"/>
          <p14:tracePt t="14313" x="10961688" y="4487863"/>
          <p14:tracePt t="14323" x="10971213" y="4457700"/>
          <p14:tracePt t="14329" x="10971213" y="4427538"/>
          <p14:tracePt t="14339" x="10971213" y="4397375"/>
          <p14:tracePt t="14345" x="10971213" y="4356100"/>
          <p14:tracePt t="14355" x="10971213" y="4325938"/>
          <p14:tracePt t="14361" x="10971213" y="4306888"/>
          <p14:tracePt t="14371" x="10971213" y="4276725"/>
          <p14:tracePt t="14379" x="10971213" y="4246563"/>
          <p14:tracePt t="14387" x="10971213" y="4235450"/>
          <p14:tracePt t="14397" x="10971213" y="4216400"/>
          <p14:tracePt t="14407" x="10961688" y="4184650"/>
          <p14:tracePt t="14415" x="10941050" y="4135438"/>
          <p14:tracePt t="14431" x="10931525" y="4114800"/>
          <p14:tracePt t="14439" x="10922000" y="4105275"/>
          <p14:tracePt t="14447" x="10901363" y="4084638"/>
          <p14:tracePt t="14455" x="10891838" y="4064000"/>
          <p14:tracePt t="14463" x="10871200" y="4054475"/>
          <p14:tracePt t="14471" x="10860088" y="4033838"/>
          <p14:tracePt t="14479" x="10841038" y="4013200"/>
          <p14:tracePt t="14487" x="10829925" y="4003675"/>
          <p14:tracePt t="14497" x="10810875" y="3994150"/>
          <p14:tracePt t="14506" x="10810875" y="3983038"/>
          <p14:tracePt t="14515" x="10799763" y="3983038"/>
          <p14:tracePt t="14523" x="10790238" y="3973513"/>
          <p14:tracePt t="14531" x="10790238" y="3963988"/>
          <p14:tracePt t="14539" x="10780713" y="3952875"/>
          <p14:tracePt t="14549" x="10769600" y="3943350"/>
          <p14:tracePt t="14563" x="10750550" y="3922713"/>
          <p14:tracePt t="14571" x="10729913" y="3913188"/>
          <p14:tracePt t="14579" x="10709275" y="3892550"/>
          <p14:tracePt t="14587" x="10699750" y="3883025"/>
          <p14:tracePt t="14595" x="10679113" y="3873500"/>
          <p14:tracePt t="14603" x="10658475" y="3852863"/>
          <p14:tracePt t="14611" x="10628313" y="3832225"/>
          <p14:tracePt t="14621" x="10609263" y="3811588"/>
          <p14:tracePt t="14629" x="10588625" y="3802063"/>
          <p14:tracePt t="14637" x="10558463" y="3792538"/>
          <p14:tracePt t="14645" x="10528300" y="3771900"/>
          <p14:tracePt t="14653" x="10507663" y="3751263"/>
          <p14:tracePt t="14661" x="10477500" y="3741738"/>
          <p14:tracePt t="14669" x="10447338" y="3732213"/>
          <p14:tracePt t="14677" x="10417175" y="3711575"/>
          <p14:tracePt t="14685" x="10396538" y="3711575"/>
          <p14:tracePt t="14693" x="10377488" y="3702050"/>
          <p14:tracePt t="14703" x="10366375" y="3690938"/>
          <p14:tracePt t="14721" x="10356850" y="3690938"/>
          <p14:tracePt t="14751" x="10347325" y="3690938"/>
          <p14:tracePt t="14773" x="10336213" y="3690938"/>
          <p14:tracePt t="14781" x="10315575" y="3702050"/>
          <p14:tracePt t="14789" x="10306050" y="3721100"/>
          <p14:tracePt t="14797" x="10275888" y="3751263"/>
          <p14:tracePt t="14805" x="10245725" y="3781425"/>
          <p14:tracePt t="14813" x="10225088" y="3811588"/>
          <p14:tracePt t="14821" x="10206038" y="3832225"/>
          <p14:tracePt t="14829" x="10164763" y="3883025"/>
          <p14:tracePt t="14837" x="10134600" y="3913188"/>
          <p14:tracePt t="14845" x="10113963" y="3933825"/>
          <p14:tracePt t="14855" x="10094913" y="3963988"/>
          <p14:tracePt t="14865" x="10074275" y="3994150"/>
          <p14:tracePt t="14873" x="10053638" y="4044950"/>
          <p14:tracePt t="14881" x="10034588" y="4075113"/>
          <p14:tracePt t="14889" x="10023475" y="4094163"/>
          <p14:tracePt t="14899" x="10004425" y="4124325"/>
          <p14:tracePt t="14907" x="9993313" y="4144963"/>
          <p14:tracePt t="14919" x="9983788" y="4175125"/>
          <p14:tracePt t="14925" x="9953625" y="4225925"/>
          <p14:tracePt t="14935" x="9932988" y="4256088"/>
          <p14:tracePt t="14943" x="9923463" y="4286250"/>
          <p14:tracePt t="14951" x="9912350" y="4316413"/>
          <p14:tracePt t="14959" x="9893300" y="4376738"/>
          <p14:tracePt t="14967" x="9882188" y="4406900"/>
          <p14:tracePt t="14975" x="9882188" y="4448175"/>
          <p14:tracePt t="14983" x="9863138" y="4478338"/>
          <p14:tracePt t="14991" x="9863138" y="4508500"/>
          <p14:tracePt t="14999" x="9863138" y="4527550"/>
          <p14:tracePt t="15007" x="9852025" y="4559300"/>
          <p14:tracePt t="15015" x="9852025" y="4589463"/>
          <p14:tracePt t="15023" x="9852025" y="4629150"/>
          <p14:tracePt t="15031" x="9852025" y="4659313"/>
          <p14:tracePt t="15039" x="9842500" y="4679950"/>
          <p14:tracePt t="15047" x="9842500" y="4710113"/>
          <p14:tracePt t="15055" x="9842500" y="4740275"/>
          <p14:tracePt t="15063" x="9842500" y="4800600"/>
          <p14:tracePt t="15070" x="9842500" y="4830763"/>
          <p14:tracePt t="15079" x="9842500" y="4840288"/>
          <p14:tracePt t="15087" x="9842500" y="4870450"/>
          <p14:tracePt t="15095" x="9842500" y="4891088"/>
          <p14:tracePt t="15104" x="9842500" y="4902200"/>
          <p14:tracePt t="15113" x="9842500" y="4921250"/>
          <p14:tracePt t="15119" x="9852025" y="4941888"/>
          <p14:tracePt t="15127" x="9863138" y="4962525"/>
          <p14:tracePt t="15143" x="9872663" y="4981575"/>
          <p14:tracePt t="15153" x="9882188" y="4992688"/>
          <p14:tracePt t="15159" x="9893300" y="5002213"/>
          <p14:tracePt t="15169" x="9902825" y="5002213"/>
          <p14:tracePt t="15175" x="9912350" y="5011738"/>
          <p14:tracePt t="15185" x="9923463" y="5022850"/>
          <p14:tracePt t="15191" x="9932988" y="5032375"/>
          <p14:tracePt t="15201" x="9953625" y="5041900"/>
          <p14:tracePt t="15209" x="9983788" y="5062538"/>
          <p14:tracePt t="15217" x="10013950" y="5073650"/>
          <p14:tracePt t="15225" x="10044113" y="5092700"/>
          <p14:tracePt t="15233" x="10074275" y="5103813"/>
          <p14:tracePt t="15241" x="10104438" y="5113338"/>
          <p14:tracePt t="15249" x="10134600" y="5122863"/>
          <p14:tracePt t="15257" x="10164763" y="5122863"/>
          <p14:tracePt t="15271" x="10215563" y="5133975"/>
          <p14:tracePt t="15273" x="10245725" y="5133975"/>
          <p14:tracePt t="15281" x="10275888" y="5133975"/>
          <p14:tracePt t="15289" x="10306050" y="5133975"/>
          <p14:tracePt t="15297" x="10336213" y="5133975"/>
          <p14:tracePt t="15305" x="10366375" y="5133975"/>
          <p14:tracePt t="15313" x="10396538" y="5133975"/>
          <p14:tracePt t="15321" x="10426700" y="5133975"/>
          <p14:tracePt t="15329" x="10437813" y="5133975"/>
          <p14:tracePt t="15337" x="10447338" y="5133975"/>
          <p14:tracePt t="15345" x="10467975" y="5133975"/>
          <p14:tracePt t="15352" x="10487025" y="5133975"/>
          <p14:tracePt t="15361" x="10507663" y="5133975"/>
          <p14:tracePt t="15369" x="10507663" y="5122863"/>
          <p14:tracePt t="15377" x="10528300" y="5122863"/>
          <p14:tracePt t="15386" x="10537825" y="5122863"/>
          <p14:tracePt t="15393" x="10548938" y="5122863"/>
          <p14:tracePt t="15507" x="10548938" y="5113338"/>
          <p14:tracePt t="15837" x="10548938" y="5103813"/>
          <p14:tracePt t="15991" x="10537825" y="5103813"/>
          <p14:tracePt t="15997" x="10507663" y="5103813"/>
          <p14:tracePt t="16005" x="10437813" y="5103813"/>
          <p14:tracePt t="16013" x="10377488" y="5103813"/>
          <p14:tracePt t="16021" x="10175875" y="5083175"/>
          <p14:tracePt t="16029" x="10044113" y="5083175"/>
          <p14:tracePt t="16039" x="9893300" y="5073650"/>
          <p14:tracePt t="16047" x="9701213" y="5073650"/>
          <p14:tracePt t="16055" x="9520238" y="5073650"/>
          <p14:tracePt t="16063" x="9348788" y="5053013"/>
          <p14:tracePt t="16071" x="9177338" y="5053013"/>
          <p14:tracePt t="16079" x="9075738" y="5041900"/>
          <p14:tracePt t="16087" x="8945563" y="5032375"/>
          <p14:tracePt t="16095" x="8853488" y="5011738"/>
          <p14:tracePt t="16103" x="8712200" y="5002213"/>
          <p14:tracePt t="16111" x="8672513" y="4992688"/>
          <p14:tracePt t="16119" x="8551863" y="4941888"/>
          <p14:tracePt t="16126" x="8470900" y="4921250"/>
          <p14:tracePt t="16137" x="8420100" y="4881563"/>
          <p14:tracePt t="16147" x="8269288" y="4830763"/>
          <p14:tracePt t="16155" x="8148638" y="4770438"/>
          <p14:tracePt t="16163" x="8088313" y="4730750"/>
          <p14:tracePt t="16171" x="7875588" y="4629150"/>
          <p14:tracePt t="16179" x="7754938" y="4568825"/>
          <p14:tracePt t="16187" x="7634288" y="4508500"/>
          <p14:tracePt t="16195" x="7532688" y="4437063"/>
          <p14:tracePt t="16203" x="7412038" y="4376738"/>
          <p14:tracePt t="16211" x="7331075" y="4316413"/>
          <p14:tracePt t="16219" x="7210425" y="4225925"/>
          <p14:tracePt t="16227" x="7138988" y="4175125"/>
          <p14:tracePt t="16235" x="7108825" y="4154488"/>
          <p14:tracePt t="16243" x="7059613" y="4105275"/>
          <p14:tracePt t="16251" x="7029450" y="4075113"/>
          <p14:tracePt t="16259" x="7008813" y="4044950"/>
          <p14:tracePt t="16267" x="6988175" y="4013200"/>
          <p14:tracePt t="16275" x="6967538" y="3983038"/>
          <p14:tracePt t="16283" x="6927850" y="3943350"/>
          <p14:tracePt t="16291" x="6918325" y="3922713"/>
          <p14:tracePt t="16299" x="6897688" y="3903663"/>
          <p14:tracePt t="16309" x="6888163" y="3873500"/>
          <p14:tracePt t="16314" x="6867525" y="3852863"/>
          <p14:tracePt t="16325" x="6846888" y="3822700"/>
          <p14:tracePt t="16333" x="6827838" y="3781425"/>
          <p14:tracePt t="16343" x="6807200" y="3751263"/>
          <p14:tracePt t="16353" x="6777038" y="3711575"/>
          <p14:tracePt t="16361" x="6756400" y="3681413"/>
          <p14:tracePt t="16369" x="6726238" y="3651250"/>
          <p14:tracePt t="16377" x="6696075" y="3621088"/>
          <p14:tracePt t="16385" x="6675438" y="3590925"/>
          <p14:tracePt t="16393" x="6645275" y="3540125"/>
          <p14:tracePt t="16401" x="6605588" y="3509963"/>
          <p14:tracePt t="16409" x="6575425" y="3459163"/>
          <p14:tracePt t="16417" x="6554788" y="3429000"/>
          <p14:tracePt t="16425" x="6534150" y="3408363"/>
          <p14:tracePt t="16433" x="6524625" y="3378200"/>
          <p14:tracePt t="16443" x="6515100" y="3359150"/>
          <p14:tracePt t="16453" x="6503988" y="3327400"/>
          <p14:tracePt t="16461" x="6484938" y="3278188"/>
          <p14:tracePt t="16469" x="6454775" y="3248025"/>
          <p14:tracePt t="16476" x="6443663" y="3217863"/>
          <p14:tracePt t="16485" x="6434138" y="3187700"/>
          <p14:tracePt t="16495" x="6423025" y="3155950"/>
          <p14:tracePt t="16501" x="6413500" y="3125788"/>
          <p14:tracePt t="16509" x="6403975" y="3095625"/>
          <p14:tracePt t="16516" x="6392863" y="3086100"/>
          <p14:tracePt t="16524" x="6392863" y="3065463"/>
          <p14:tracePt t="16532" x="6392863" y="3046413"/>
          <p14:tracePt t="16549" x="6392863" y="3035300"/>
          <p14:tracePt t="16557" x="6392863" y="3025775"/>
          <p14:tracePt t="16565" x="6392863" y="3016250"/>
          <p14:tracePt t="16573" x="6392863" y="3005138"/>
          <p14:tracePt t="16591" x="6383338" y="2995613"/>
          <p14:tracePt t="16596" x="6383338" y="2984500"/>
          <p14:tracePt t="16607" x="6383338" y="2965450"/>
          <p14:tracePt t="16623" x="6383338" y="2954338"/>
          <p14:tracePt t="16659" x="6383338" y="2944813"/>
          <p14:tracePt t="16675" x="6383338" y="2935288"/>
          <p14:tracePt t="16732" x="6383338" y="2924175"/>
          <p14:tracePt t="16806" x="6392863" y="2914650"/>
          <p14:tracePt t="16820" x="6403975" y="2914650"/>
          <p14:tracePt t="16827" x="6413500" y="2914650"/>
          <p14:tracePt t="16835" x="6423025" y="2914650"/>
          <p14:tracePt t="16853" x="6434138" y="2914650"/>
          <p14:tracePt t="16866" x="6454775" y="2914650"/>
          <p14:tracePt t="16871" x="6464300" y="2914650"/>
          <p14:tracePt t="16881" x="6473825" y="2914650"/>
          <p14:tracePt t="16887" x="6494463" y="2914650"/>
          <p14:tracePt t="16898" x="6515100" y="2905125"/>
          <p14:tracePt t="16903" x="6545263" y="2905125"/>
          <p14:tracePt t="16914" x="6564313" y="2894013"/>
          <p14:tracePt t="16921" x="6594475" y="2894013"/>
          <p14:tracePt t="16930" x="6624638" y="2884488"/>
          <p14:tracePt t="16937" x="6665913" y="2884488"/>
          <p14:tracePt t="16944" x="6686550" y="2884488"/>
          <p14:tracePt t="16953" x="6726238" y="2884488"/>
          <p14:tracePt t="16961" x="6796088" y="2884488"/>
          <p14:tracePt t="16969" x="6837363" y="2884488"/>
          <p14:tracePt t="16977" x="6888163" y="2884488"/>
          <p14:tracePt t="16985" x="6918325" y="2884488"/>
          <p14:tracePt t="16993" x="6958013" y="2884488"/>
          <p14:tracePt t="17000" x="6999288" y="2884488"/>
          <p14:tracePt t="17009" x="7069138" y="2884488"/>
          <p14:tracePt t="17017" x="7108825" y="2884488"/>
          <p14:tracePt t="17029" x="7138988" y="2884488"/>
          <p14:tracePt t="17033" x="7159625" y="2884488"/>
          <p14:tracePt t="17041" x="7170738" y="2884488"/>
          <p14:tracePt t="17049" x="7180263" y="2884488"/>
          <p14:tracePt t="17458" x="7189788" y="2894013"/>
          <p14:tracePt t="17464" x="7200900" y="2894013"/>
          <p14:tracePt t="17473" x="7231063" y="2894013"/>
          <p14:tracePt t="17481" x="7261225" y="2905125"/>
          <p14:tracePt t="17489" x="7321550" y="2905125"/>
          <p14:tracePt t="17496" x="7402513" y="2905125"/>
          <p14:tracePt t="17504" x="7462838" y="2914650"/>
          <p14:tracePt t="17513" x="7573963" y="2914650"/>
          <p14:tracePt t="17520" x="7683500" y="2914650"/>
          <p14:tracePt t="17529" x="7794625" y="2914650"/>
          <p14:tracePt t="17536" x="7916863" y="2914650"/>
          <p14:tracePt t="17544" x="7966075" y="2914650"/>
          <p14:tracePt t="17553" x="8118475" y="2935288"/>
          <p14:tracePt t="17561" x="8197850" y="2935288"/>
          <p14:tracePt t="17570" x="8259763" y="2935288"/>
          <p14:tracePt t="17581" x="8299450" y="2935288"/>
          <p14:tracePt t="17589" x="8339138" y="2935288"/>
          <p14:tracePt t="17597" x="8359775" y="2935288"/>
          <p14:tracePt t="17604" x="8369300" y="2935288"/>
          <p14:tracePt t="17633" x="8369300" y="2924175"/>
          <p14:tracePt t="17665" x="8369300" y="2914650"/>
          <p14:tracePt t="17765" x="8369300" y="2905125"/>
          <p14:tracePt t="17781" x="8380413" y="2905125"/>
          <p14:tracePt t="17791" x="8380413" y="2894013"/>
          <p14:tracePt t="17811" x="8380413" y="2884488"/>
          <p14:tracePt t="17827" x="8380413" y="2874963"/>
          <p14:tracePt t="17859" x="8380413" y="2863850"/>
          <p14:tracePt t="17923" x="8380413" y="2854325"/>
          <p14:tracePt t="18279" x="8380413" y="2863850"/>
          <p14:tracePt t="18294" x="8389938" y="2863850"/>
          <p14:tracePt t="18306" x="8401050" y="2874963"/>
          <p14:tracePt t="18311" x="8420100" y="2894013"/>
          <p14:tracePt t="18319" x="8440738" y="2914650"/>
          <p14:tracePt t="18326" x="8461375" y="2924175"/>
          <p14:tracePt t="18334" x="8480425" y="2924175"/>
          <p14:tracePt t="18342" x="8510588" y="2935288"/>
          <p14:tracePt t="18350" x="8540750" y="2944813"/>
          <p14:tracePt t="18358" x="8572500" y="2954338"/>
          <p14:tracePt t="18366" x="8602663" y="2954338"/>
          <p14:tracePt t="18375" x="8632825" y="2954338"/>
          <p14:tracePt t="18383" x="8682038" y="2954338"/>
          <p14:tracePt t="18391" x="8712200" y="2954338"/>
          <p14:tracePt t="18399" x="8723313" y="2954338"/>
          <p14:tracePt t="18407" x="8732838" y="2954338"/>
          <p14:tracePt t="18415" x="8742363" y="2954338"/>
          <p14:tracePt t="18423" x="8753475" y="2944813"/>
          <p14:tracePt t="18448" x="8753475" y="2935288"/>
          <p14:tracePt t="18455" x="8763000" y="2924175"/>
          <p14:tracePt t="18463" x="8763000" y="2914650"/>
          <p14:tracePt t="18487" x="8763000" y="2905125"/>
          <p14:tracePt t="18495" x="8774113" y="2905125"/>
          <p14:tracePt t="18601" x="8783638" y="2905125"/>
          <p14:tracePt t="18632" x="8783638" y="2894013"/>
          <p14:tracePt t="18640" x="8793163" y="2894013"/>
          <p14:tracePt t="18648" x="8813800" y="2884488"/>
          <p14:tracePt t="18656" x="8843963" y="2874963"/>
          <p14:tracePt t="18664" x="8874125" y="2863850"/>
          <p14:tracePt t="18672" x="8913813" y="2854325"/>
          <p14:tracePt t="18680" x="8955088" y="2844800"/>
          <p14:tracePt t="18688" x="9015413" y="2813050"/>
          <p14:tracePt t="18696" x="9045575" y="2813050"/>
          <p14:tracePt t="18704" x="9075738" y="2803525"/>
          <p14:tracePt t="18712" x="9126538" y="2794000"/>
          <p14:tracePt t="18720" x="9136063" y="2782888"/>
          <p14:tracePt t="18728" x="9156700" y="2773363"/>
          <p14:tracePt t="18736" x="9166225" y="2773363"/>
          <p14:tracePt t="18816" x="9177338" y="2794000"/>
          <p14:tracePt t="18824" x="9177338" y="2813050"/>
          <p14:tracePt t="18832" x="9196388" y="2854325"/>
          <p14:tracePt t="18842" x="9207500" y="2884488"/>
          <p14:tracePt t="18848" x="9237663" y="2944813"/>
          <p14:tracePt t="18858" x="9256713" y="3025775"/>
          <p14:tracePt t="18866" x="9288463" y="3086100"/>
          <p14:tracePt t="18874" x="9328150" y="3176588"/>
          <p14:tracePt t="18882" x="9358313" y="3257550"/>
          <p14:tracePt t="18890" x="9398000" y="3359150"/>
          <p14:tracePt t="18898" x="9459913" y="3479800"/>
          <p14:tracePt t="18910" x="9520238" y="3579813"/>
          <p14:tracePt t="18918" x="9550400" y="3630613"/>
          <p14:tracePt t="18926" x="9590088" y="3681413"/>
          <p14:tracePt t="18934" x="9661525" y="3741738"/>
          <p14:tracePt t="18942" x="9710738" y="3792538"/>
          <p14:tracePt t="18953" x="9782175" y="3852863"/>
          <p14:tracePt t="18962" x="9812338" y="3873500"/>
          <p14:tracePt t="18970" x="9842500" y="3903663"/>
          <p14:tracePt t="18978" x="9902825" y="3933825"/>
          <p14:tracePt t="18986" x="9923463" y="3943350"/>
          <p14:tracePt t="18994" x="9953625" y="3952875"/>
          <p14:tracePt t="19004" x="9972675" y="3963988"/>
          <p14:tracePt t="19010" x="9983788" y="3963988"/>
          <p14:tracePt t="19019" x="9993313" y="3963988"/>
          <p14:tracePt t="19026" x="10004425" y="3963988"/>
          <p14:tracePt t="19148" x="10004425" y="3983038"/>
          <p14:tracePt t="19156" x="9993313" y="4024313"/>
          <p14:tracePt t="19164" x="9983788" y="4075113"/>
          <p14:tracePt t="19172" x="9983788" y="4135438"/>
          <p14:tracePt t="19180" x="9963150" y="4195763"/>
          <p14:tracePt t="19188" x="9953625" y="4325938"/>
          <p14:tracePt t="19196" x="9953625" y="4397375"/>
          <p14:tracePt t="19204" x="9953625" y="4457700"/>
          <p14:tracePt t="19212" x="9953625" y="4559300"/>
          <p14:tracePt t="19220" x="9953625" y="4668838"/>
          <p14:tracePt t="19228" x="9983788" y="4770438"/>
          <p14:tracePt t="19236" x="9993313" y="4810125"/>
          <p14:tracePt t="19244" x="10034588" y="4891088"/>
          <p14:tracePt t="19252" x="10074275" y="4962525"/>
          <p14:tracePt t="19260" x="10125075" y="5011738"/>
          <p14:tracePt t="19268" x="10215563" y="5122863"/>
          <p14:tracePt t="19276" x="10306050" y="5164138"/>
          <p14:tracePt t="19284" x="10336213" y="5183188"/>
          <p14:tracePt t="19292" x="10437813" y="5224463"/>
          <p14:tracePt t="19300" x="10477500" y="5233988"/>
          <p14:tracePt t="19310" x="10528300" y="5245100"/>
          <p14:tracePt t="19320" x="10567988" y="5245100"/>
          <p14:tracePt t="19328" x="10579100" y="5245100"/>
          <p14:tracePt t="19336" x="10588625" y="5245100"/>
          <p14:tracePt t="19360" x="10588625" y="5233988"/>
          <p14:tracePt t="19376" x="10588625" y="5224463"/>
          <p14:tracePt t="19400" x="10588625" y="5213350"/>
          <p14:tracePt t="19408" x="10588625" y="5203825"/>
          <p14:tracePt t="19470" x="10579100" y="5203825"/>
          <p14:tracePt t="19502" x="10567988" y="5203825"/>
          <p14:tracePt t="19518" x="10558463" y="5203825"/>
          <p14:tracePt t="19598" x="10548938" y="5213350"/>
          <p14:tracePt t="19728" x="10537825" y="5213350"/>
          <p14:tracePt t="19736" x="10528300" y="5213350"/>
          <p14:tracePt t="19744" x="10507663" y="5224463"/>
          <p14:tracePt t="19752" x="10487025" y="5245100"/>
          <p14:tracePt t="19760" x="10477500" y="5254625"/>
          <p14:tracePt t="19768" x="10426700" y="5275263"/>
          <p14:tracePt t="19776" x="10377488" y="5314950"/>
          <p14:tracePt t="19784" x="10347325" y="5335588"/>
          <p14:tracePt t="19792" x="10245725" y="5384800"/>
          <p14:tracePt t="19800" x="10206038" y="5416550"/>
          <p14:tracePt t="19808" x="10134600" y="5435600"/>
          <p14:tracePt t="19816" x="10074275" y="5465763"/>
          <p14:tracePt t="19824" x="9953625" y="5516563"/>
          <p14:tracePt t="19832" x="9872663" y="5546725"/>
          <p14:tracePt t="19840" x="9821863" y="5567363"/>
          <p14:tracePt t="19848" x="9740900" y="5588000"/>
          <p14:tracePt t="19856" x="9610725" y="5627688"/>
          <p14:tracePt t="19864" x="9509125" y="5657850"/>
          <p14:tracePt t="19875" x="9378950" y="5678488"/>
          <p14:tracePt t="19881" x="9256713" y="5697538"/>
          <p14:tracePt t="19889" x="9024938" y="5718175"/>
          <p14:tracePt t="19898" x="8894763" y="5738813"/>
          <p14:tracePt t="19905" x="8702675" y="5738813"/>
          <p14:tracePt t="19915" x="8531225" y="5738813"/>
          <p14:tracePt t="19921" x="8380413" y="5748338"/>
          <p14:tracePt t="19929" x="8197850" y="5748338"/>
          <p14:tracePt t="19937" x="8067675" y="5748338"/>
          <p14:tracePt t="19945" x="7966075" y="5748338"/>
          <p14:tracePt t="19954" x="7916863" y="5748338"/>
          <p14:tracePt t="19961" x="7866063" y="5748338"/>
          <p14:tracePt t="19971" x="7824788" y="5748338"/>
          <p14:tracePt t="19978" x="7805738" y="5748338"/>
          <p14:tracePt t="19987" x="7794625" y="5748338"/>
          <p14:tracePt t="19993" x="7785100" y="5748338"/>
          <p14:tracePt t="20014" x="7775575" y="5748338"/>
          <p14:tracePt t="20019" x="7764463" y="5748338"/>
          <p14:tracePt t="20039" x="7754938" y="5748338"/>
          <p14:tracePt t="20048" x="7734300" y="5748338"/>
          <p14:tracePt t="20055" x="7715250" y="5738813"/>
          <p14:tracePt t="20064" x="7683500" y="5738813"/>
          <p14:tracePt t="20071" x="7653338" y="5727700"/>
          <p14:tracePt t="20080" x="7623175" y="5718175"/>
          <p14:tracePt t="20086" x="7562850" y="5697538"/>
          <p14:tracePt t="20094" x="7502525" y="5678488"/>
          <p14:tracePt t="20102" x="7432675" y="5637213"/>
          <p14:tracePt t="20110" x="7372350" y="5627688"/>
          <p14:tracePt t="20118" x="7331075" y="5597525"/>
          <p14:tracePt t="20126" x="7231063" y="5556250"/>
          <p14:tracePt t="20134" x="7180263" y="5537200"/>
          <p14:tracePt t="20142" x="7159625" y="5537200"/>
          <p14:tracePt t="20150" x="7129463" y="5526088"/>
          <p14:tracePt t="20166" x="7099300" y="5507038"/>
          <p14:tracePt t="20194" x="7089775" y="5507038"/>
          <p14:tracePt t="20202" x="7078663" y="5507038"/>
          <p14:tracePt t="20226" x="7069138" y="5507038"/>
          <p14:tracePt t="20234" x="7038975" y="5495925"/>
          <p14:tracePt t="20242" x="7008813" y="5495925"/>
          <p14:tracePt t="20250" x="6967538" y="5486400"/>
          <p14:tracePt t="20258" x="6907213" y="5465763"/>
          <p14:tracePt t="20268" x="6846888" y="5456238"/>
          <p14:tracePt t="20276" x="6765925" y="5435600"/>
          <p14:tracePt t="20284" x="6665913" y="5405438"/>
          <p14:tracePt t="20292" x="6605588" y="5395913"/>
          <p14:tracePt t="20300" x="6545263" y="5375275"/>
          <p14:tracePt t="20308" x="6403975" y="5345113"/>
          <p14:tracePt t="20316" x="6323013" y="5305425"/>
          <p14:tracePt t="20324" x="6202363" y="5264150"/>
          <p14:tracePt t="20334" x="6121400" y="5233988"/>
          <p14:tracePt t="20344" x="6040438" y="5194300"/>
          <p14:tracePt t="20352" x="6010275" y="5173663"/>
          <p14:tracePt t="20360" x="5980113" y="5164138"/>
          <p14:tracePt t="20368" x="5980113" y="5153025"/>
          <p14:tracePt t="20384" x="5980113" y="5143500"/>
          <p14:tracePt t="20400" x="5989638" y="5133975"/>
          <p14:tracePt t="20416" x="6000750" y="5122863"/>
          <p14:tracePt t="20424" x="6010275" y="5122863"/>
          <p14:tracePt t="20432" x="6019800" y="5113338"/>
          <p14:tracePt t="20440" x="6019800" y="5103813"/>
          <p14:tracePt t="20448" x="6030913" y="5103813"/>
          <p14:tracePt t="20456" x="6049963" y="5083175"/>
          <p14:tracePt t="20464" x="6080125" y="5073650"/>
          <p14:tracePt t="20472" x="6121400" y="5062538"/>
          <p14:tracePt t="20480" x="6202363" y="5053013"/>
          <p14:tracePt t="20488" x="6302375" y="5041900"/>
          <p14:tracePt t="20496" x="6343650" y="5041900"/>
          <p14:tracePt t="20504" x="6503988" y="5011738"/>
          <p14:tracePt t="20512" x="6635750" y="5011738"/>
          <p14:tracePt t="20520" x="6735763" y="5002213"/>
          <p14:tracePt t="20530" x="6937375" y="5002213"/>
          <p14:tracePt t="20538" x="7108825" y="4981575"/>
          <p14:tracePt t="20550" x="7300913" y="4962525"/>
          <p14:tracePt t="20558" x="7481888" y="4951413"/>
          <p14:tracePt t="20566" x="7583488" y="4951413"/>
          <p14:tracePt t="20574" x="7715250" y="4951413"/>
          <p14:tracePt t="20582" x="7794625" y="4941888"/>
          <p14:tracePt t="20590" x="7854950" y="4941888"/>
          <p14:tracePt t="20598" x="7896225" y="4932363"/>
          <p14:tracePt t="20614" x="7896225" y="4921250"/>
          <p14:tracePt t="20711" x="7896225" y="4911725"/>
          <p14:tracePt t="20883" x="7896225" y="4902200"/>
          <p14:tracePt t="20890" x="7875588" y="4891088"/>
          <p14:tracePt t="20897" x="7866063" y="4891088"/>
          <p14:tracePt t="20905" x="7854950" y="4881563"/>
          <p14:tracePt t="20913" x="7835900" y="4881563"/>
          <p14:tracePt t="20920" x="7824788" y="4881563"/>
          <p14:tracePt t="20928" x="7815263" y="4870450"/>
          <p14:tracePt t="20960" x="7815263" y="4860925"/>
          <p14:tracePt t="21097" x="7824788" y="4860925"/>
          <p14:tracePt t="21108" x="7824788" y="4851400"/>
          <p14:tracePt t="21130" x="7835900" y="4851400"/>
          <p14:tracePt t="21259" x="7845425" y="4851400"/>
          <p14:tracePt t="21267" x="7854950" y="4851400"/>
          <p14:tracePt t="21275" x="7886700" y="4851400"/>
          <p14:tracePt t="21283" x="7947025" y="4851400"/>
          <p14:tracePt t="21292" x="8026400" y="4840288"/>
          <p14:tracePt t="21299" x="8107363" y="4830763"/>
          <p14:tracePt t="21308" x="8289925" y="4830763"/>
          <p14:tracePt t="21315" x="8320088" y="4821238"/>
          <p14:tracePt t="21324" x="8420100" y="4800600"/>
          <p14:tracePt t="21331" x="8561388" y="4791075"/>
          <p14:tracePt t="21340" x="8632825" y="4791075"/>
          <p14:tracePt t="21347" x="8753475" y="4770438"/>
          <p14:tracePt t="21355" x="8843963" y="4760913"/>
          <p14:tracePt t="21363" x="8904288" y="4749800"/>
          <p14:tracePt t="21374" x="8934450" y="4740275"/>
          <p14:tracePt t="21379" x="8945563" y="4740275"/>
          <p14:tracePt t="21485" x="8945563" y="4730750"/>
          <p14:tracePt t="21509" x="8934450" y="4719638"/>
          <p14:tracePt t="21517" x="8904288" y="4719638"/>
          <p14:tracePt t="21524" x="8874125" y="4710113"/>
          <p14:tracePt t="21532" x="8823325" y="4699000"/>
          <p14:tracePt t="21540" x="8774113" y="4699000"/>
          <p14:tracePt t="21548" x="8682038" y="4668838"/>
          <p14:tracePt t="21556" x="8632825" y="4668838"/>
          <p14:tracePt t="21564" x="8531225" y="4659313"/>
          <p14:tracePt t="21572" x="8339138" y="4638675"/>
          <p14:tracePt t="21580" x="8208963" y="4638675"/>
          <p14:tracePt t="21588" x="8097838" y="4638675"/>
          <p14:tracePt t="21596" x="7916863" y="4638675"/>
          <p14:tracePt t="21604" x="7764463" y="4638675"/>
          <p14:tracePt t="21614" x="7634288" y="4638675"/>
          <p14:tracePt t="21620" x="7513638" y="4638675"/>
          <p14:tracePt t="21628" x="7381875" y="4638675"/>
          <p14:tracePt t="21636" x="7250113" y="4638675"/>
          <p14:tracePt t="21644" x="7099300" y="4629150"/>
          <p14:tracePt t="21652" x="7048500" y="4629150"/>
          <p14:tracePt t="21660" x="6927850" y="4629150"/>
          <p14:tracePt t="21670" x="6837363" y="4608513"/>
          <p14:tracePt t="21678" x="6716713" y="4608513"/>
          <p14:tracePt t="21686" x="6645275" y="4608513"/>
          <p14:tracePt t="21694" x="6584950" y="4608513"/>
          <p14:tracePt t="21702" x="6473825" y="4598988"/>
          <p14:tracePt t="21710" x="6343650" y="4598988"/>
          <p14:tracePt t="21718" x="6242050" y="4589463"/>
          <p14:tracePt t="21726" x="6091238" y="4568825"/>
          <p14:tracePt t="21734" x="5970588" y="4559300"/>
          <p14:tracePt t="21742" x="5838825" y="4538663"/>
          <p14:tracePt t="21750" x="5627688" y="4508500"/>
          <p14:tracePt t="21758" x="5475288" y="4478338"/>
          <p14:tracePt t="21768" x="5364163" y="4467225"/>
          <p14:tracePt t="21778" x="5173663" y="4427538"/>
          <p14:tracePt t="21787" x="5021263" y="4397375"/>
          <p14:tracePt t="21794" x="4800600" y="4346575"/>
          <p14:tracePt t="21802" x="4689475" y="4325938"/>
          <p14:tracePt t="21810" x="4527550" y="4276725"/>
          <p14:tracePt t="21818" x="4446588" y="4265613"/>
          <p14:tracePt t="21826" x="4295775" y="4216400"/>
          <p14:tracePt t="21834" x="4235450" y="4205288"/>
          <p14:tracePt t="21842" x="4133850" y="4175125"/>
          <p14:tracePt t="21850" x="4003675" y="4135438"/>
          <p14:tracePt t="21858" x="3922713" y="4105275"/>
          <p14:tracePt t="21866" x="3852863" y="4094163"/>
          <p14:tracePt t="21874" x="3771900" y="4064000"/>
          <p14:tracePt t="21882" x="3670300" y="4024313"/>
          <p14:tracePt t="21890" x="3559175" y="3973513"/>
          <p14:tracePt t="21898" x="3468688" y="3933825"/>
          <p14:tracePt t="21906" x="3378200" y="3903663"/>
          <p14:tracePt t="21914" x="3216275" y="3832225"/>
          <p14:tracePt t="21922" x="3095625" y="3781425"/>
          <p14:tracePt t="21930" x="2944813" y="3690938"/>
          <p14:tracePt t="21938" x="2824163" y="3630613"/>
          <p14:tracePt t="21946" x="2722563" y="3570288"/>
          <p14:tracePt t="21956" x="2601913" y="3489325"/>
          <p14:tracePt t="21964" x="2430463" y="3368675"/>
          <p14:tracePt t="21974" x="2328863" y="3287713"/>
          <p14:tracePt t="21984" x="2228850" y="3217863"/>
          <p14:tracePt t="21992" x="2117725" y="3125788"/>
          <p14:tracePt t="22000" x="2036763" y="3035300"/>
          <p14:tracePt t="22009" x="1855788" y="2844800"/>
          <p14:tracePt t="22016" x="1765300" y="2752725"/>
          <p14:tracePt t="22024" x="1693863" y="2652713"/>
          <p14:tracePt t="22032" x="1603375" y="2541588"/>
          <p14:tracePt t="22040" x="1533525" y="2439988"/>
          <p14:tracePt t="22048" x="1471613" y="2319338"/>
          <p14:tracePt t="22056" x="1371600" y="2168525"/>
          <p14:tracePt t="22064" x="1350963" y="2097088"/>
          <p14:tracePt t="22072" x="1250950" y="1916113"/>
          <p14:tracePt t="22084" x="1209675" y="1804988"/>
          <p14:tracePt t="22092" x="1068388" y="1492250"/>
          <p14:tracePt t="22100" x="1049338" y="1422400"/>
          <p14:tracePt t="22108" x="998538" y="1301750"/>
          <p14:tracePt t="22116" x="957263" y="1200150"/>
          <p14:tracePt t="22126" x="917575" y="1098550"/>
          <p14:tracePt t="22136" x="896938" y="1038225"/>
          <p14:tracePt t="22144" x="877888" y="947738"/>
          <p14:tracePt t="22151" x="847725" y="847725"/>
          <p14:tracePt t="22160" x="817563" y="746125"/>
          <p14:tracePt t="22168" x="806450" y="685800"/>
          <p14:tracePt t="22178" x="755650" y="565150"/>
          <p14:tracePt t="22184" x="746125" y="523875"/>
          <p14:tracePt t="22192" x="736600" y="463550"/>
          <p14:tracePt t="22200" x="706438" y="382588"/>
          <p14:tracePt t="22208" x="695325" y="312738"/>
          <p14:tracePt t="22215" x="685800" y="273050"/>
          <p14:tracePt t="22224" x="676275" y="241300"/>
          <p14:tracePt t="22234" x="676275" y="201613"/>
          <p14:tracePt t="22240" x="655638" y="171450"/>
          <p14:tracePt t="22250" x="635000" y="111125"/>
          <p14:tracePt t="22256" x="614363" y="69850"/>
          <p14:tracePt t="22266" x="614363" y="508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8.3.6 </a:t>
            </a:r>
            <a:r>
              <a:rPr lang="ko-KR" altLang="en-US" dirty="0"/>
              <a:t>적대적 예제 성능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원본과 적대적 예제를 나란히 </a:t>
            </a:r>
            <a:r>
              <a:rPr lang="ko-KR" altLang="en-US" dirty="0" err="1"/>
              <a:t>시각화해보겠습니다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이번 예제로 </a:t>
            </a:r>
            <a:r>
              <a:rPr lang="ko-KR" altLang="en-US" dirty="0" err="1"/>
              <a:t>딥러닝의</a:t>
            </a:r>
            <a:r>
              <a:rPr lang="ko-KR" altLang="en-US" dirty="0"/>
              <a:t> 성능이 대단하더라도 약점이 있다는 사실을 알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적대적 예제를 생성하는 여러 방법에 대한 연구도 진행되고 있지만</a:t>
            </a:r>
            <a:r>
              <a:rPr lang="en-US" altLang="ko-KR" dirty="0"/>
              <a:t>, </a:t>
            </a:r>
            <a:r>
              <a:rPr lang="ko-KR" altLang="en-US" dirty="0"/>
              <a:t>이것을 방어하는 연구도 활발히 진행되고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E5106C-6E36-42FC-91E0-78EFBEB8F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75" y="1701585"/>
            <a:ext cx="4076700" cy="2705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4DE1D1-D1FC-4DB1-874D-200FC60EF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49" y="1482510"/>
            <a:ext cx="6153150" cy="314325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6A2AFA1-0032-433C-BC23-EDE974538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72327"/>
      </p:ext>
    </p:extLst>
  </p:cSld>
  <p:clrMapOvr>
    <a:masterClrMapping/>
  </p:clrMapOvr>
  <p:transition advTm="238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2" x="7996238" y="4589463"/>
          <p14:tracePt t="376" x="8007350" y="4559300"/>
          <p14:tracePt t="383" x="8037513" y="4527550"/>
          <p14:tracePt t="392" x="8067675" y="4478338"/>
          <p14:tracePt t="399" x="8088313" y="4457700"/>
          <p14:tracePt t="407" x="8107363" y="4418013"/>
          <p14:tracePt t="415" x="8118475" y="4376738"/>
          <p14:tracePt t="423" x="8128000" y="4325938"/>
          <p14:tracePt t="431" x="8137525" y="4246563"/>
          <p14:tracePt t="440" x="8137525" y="4195763"/>
          <p14:tracePt t="447" x="8137525" y="4165600"/>
          <p14:tracePt t="456" x="8137525" y="4094163"/>
          <p14:tracePt t="463" x="8137525" y="4075113"/>
          <p14:tracePt t="472" x="8118475" y="3983038"/>
          <p14:tracePt t="479" x="8088313" y="3903663"/>
          <p14:tracePt t="487" x="8047038" y="3832225"/>
          <p14:tracePt t="497" x="8047038" y="3792538"/>
          <p14:tracePt t="509" x="8007350" y="3711575"/>
          <p14:tracePt t="515" x="7986713" y="3630613"/>
          <p14:tracePt t="525" x="7947025" y="3549650"/>
          <p14:tracePt t="531" x="7896225" y="3468688"/>
          <p14:tracePt t="542" x="7875588" y="3408363"/>
          <p14:tracePt t="549" x="7845425" y="3327400"/>
          <p14:tracePt t="558" x="7824788" y="3287713"/>
          <p14:tracePt t="565" x="7815263" y="3248025"/>
          <p14:tracePt t="575" x="7794625" y="3197225"/>
          <p14:tracePt t="589" x="7785100" y="3155950"/>
          <p14:tracePt t="597" x="7775575" y="3125788"/>
          <p14:tracePt t="606" x="7764463" y="3106738"/>
          <p14:tracePt t="613" x="7734300" y="3106738"/>
          <p14:tracePt t="621" x="7724775" y="3065463"/>
          <p14:tracePt t="630" x="7724775" y="3016250"/>
          <p14:tracePt t="637" x="7704138" y="2974975"/>
          <p14:tracePt t="645" x="7683500" y="2935288"/>
          <p14:tracePt t="653" x="7673975" y="2905125"/>
          <p14:tracePt t="661" x="7653338" y="2854325"/>
          <p14:tracePt t="669" x="7634288" y="2824163"/>
          <p14:tracePt t="678" x="7604125" y="2773363"/>
          <p14:tracePt t="685" x="7562850" y="2743200"/>
          <p14:tracePt t="693" x="7502525" y="2673350"/>
          <p14:tracePt t="704" x="7481888" y="2652713"/>
          <p14:tracePt t="709" x="7432675" y="2622550"/>
          <p14:tracePt t="718" x="7391400" y="2571750"/>
          <p14:tracePt t="727" x="7361238" y="2551113"/>
          <p14:tracePt t="733" x="7351713" y="2541588"/>
          <p14:tracePt t="741" x="7291388" y="2520950"/>
          <p14:tracePt t="749" x="7231063" y="2490788"/>
          <p14:tracePt t="757" x="7150100" y="2481263"/>
          <p14:tracePt t="765" x="7029450" y="2439988"/>
          <p14:tracePt t="776" x="6948488" y="2439988"/>
          <p14:tracePt t="781" x="6888163" y="2420938"/>
          <p14:tracePt t="791" x="6816725" y="2420938"/>
          <p14:tracePt t="798" x="6756400" y="2409825"/>
          <p14:tracePt t="807" x="6705600" y="2409825"/>
          <p14:tracePt t="815" x="6665913" y="2409825"/>
          <p14:tracePt t="824" x="6645275" y="2409825"/>
          <p14:tracePt t="832" x="6615113" y="2409825"/>
          <p14:tracePt t="840" x="6575425" y="2409825"/>
          <p14:tracePt t="847" x="6524625" y="2409825"/>
          <p14:tracePt t="857" x="6473825" y="2420938"/>
          <p14:tracePt t="863" x="6443663" y="2430463"/>
          <p14:tracePt t="872" x="6403975" y="2451100"/>
          <p14:tracePt t="879" x="6373813" y="2470150"/>
          <p14:tracePt t="888" x="6323013" y="2481263"/>
          <p14:tracePt t="896" x="6283325" y="2501900"/>
          <p14:tracePt t="903" x="6251575" y="2520950"/>
          <p14:tracePt t="911" x="6202363" y="2541588"/>
          <p14:tracePt t="919" x="6191250" y="2551113"/>
          <p14:tracePt t="928" x="6181725" y="2562225"/>
          <p14:tracePt t="935" x="6142038" y="2592388"/>
          <p14:tracePt t="943" x="6091238" y="2641600"/>
          <p14:tracePt t="951" x="6061075" y="2682875"/>
          <p14:tracePt t="968" x="6019800" y="2722563"/>
          <p14:tracePt t="975" x="5989638" y="2763838"/>
          <p14:tracePt t="983" x="5959475" y="2794000"/>
          <p14:tracePt t="991" x="5940425" y="2824163"/>
          <p14:tracePt t="1000" x="5899150" y="2884488"/>
          <p14:tracePt t="1009" x="5878513" y="2935288"/>
          <p14:tracePt t="1019" x="5859463" y="2974975"/>
          <p14:tracePt t="1027" x="5838825" y="3005138"/>
          <p14:tracePt t="1035" x="5818188" y="3086100"/>
          <p14:tracePt t="1043" x="5808663" y="3146425"/>
          <p14:tracePt t="1051" x="5788025" y="3187700"/>
          <p14:tracePt t="1060" x="5788025" y="3248025"/>
          <p14:tracePt t="1070" x="5788025" y="3287713"/>
          <p14:tracePt t="1075" x="5799138" y="3338513"/>
          <p14:tracePt t="1086" x="5799138" y="3368675"/>
          <p14:tracePt t="1091" x="5829300" y="3408363"/>
          <p14:tracePt t="1101" x="5878513" y="3438525"/>
          <p14:tracePt t="1109" x="5929313" y="3489325"/>
          <p14:tracePt t="1117" x="5970588" y="3540125"/>
          <p14:tracePt t="1125" x="6010275" y="3549650"/>
          <p14:tracePt t="1133" x="6061075" y="3600450"/>
          <p14:tracePt t="1141" x="6080125" y="3609975"/>
          <p14:tracePt t="1149" x="6130925" y="3630613"/>
          <p14:tracePt t="1158" x="6211888" y="3670300"/>
          <p14:tracePt t="1205" x="6302375" y="3670300"/>
          <p14:tracePt t="1215" x="6413500" y="3670300"/>
          <p14:tracePt t="1225" x="6494463" y="3670300"/>
          <p14:tracePt t="1233" x="6575425" y="3670300"/>
          <p14:tracePt t="1241" x="6645275" y="3670300"/>
          <p14:tracePt t="1249" x="6675438" y="3670300"/>
          <p14:tracePt t="1257" x="6716713" y="3670300"/>
          <p14:tracePt t="1265" x="6777038" y="3670300"/>
          <p14:tracePt t="1273" x="6807200" y="3660775"/>
          <p14:tracePt t="1301" x="6816725" y="3660775"/>
          <p14:tracePt t="1309" x="6816725" y="3640138"/>
          <p14:tracePt t="1317" x="6827838" y="3630613"/>
          <p14:tracePt t="1325" x="6846888" y="3630613"/>
          <p14:tracePt t="1333" x="6846888" y="3621088"/>
          <p14:tracePt t="1343" x="6846888" y="3609975"/>
          <p14:tracePt t="1349" x="6858000" y="3609975"/>
          <p14:tracePt t="1359" x="6858000" y="3600450"/>
          <p14:tracePt t="1380" x="6858000" y="3590925"/>
          <p14:tracePt t="1387" x="6867525" y="3590925"/>
          <p14:tracePt t="1412" x="6867525" y="3579813"/>
          <p14:tracePt t="1427" x="6877050" y="3579813"/>
          <p14:tracePt t="1435" x="6877050" y="3570288"/>
          <p14:tracePt t="1463" x="6877050" y="3560763"/>
          <p14:tracePt t="1504" x="6877050" y="3549650"/>
          <p14:tracePt t="1843" x="6877050" y="3560763"/>
          <p14:tracePt t="1899" x="6888163" y="3570288"/>
          <p14:tracePt t="1905" x="6918325" y="3579813"/>
          <p14:tracePt t="1914" x="6967538" y="3590925"/>
          <p14:tracePt t="1923" x="6999288" y="3600450"/>
          <p14:tracePt t="1931" x="7029450" y="3609975"/>
          <p14:tracePt t="1940" x="7069138" y="3621088"/>
          <p14:tracePt t="1947" x="7170738" y="3651250"/>
          <p14:tracePt t="1955" x="7250113" y="3660775"/>
          <p14:tracePt t="1963" x="7310438" y="3670300"/>
          <p14:tracePt t="1971" x="7421563" y="3690938"/>
          <p14:tracePt t="1979" x="7481888" y="3690938"/>
          <p14:tracePt t="1988" x="7724775" y="3721100"/>
          <p14:tracePt t="1995" x="7785100" y="3721100"/>
          <p14:tracePt t="2165" x="7785100" y="3711575"/>
          <p14:tracePt t="2295" x="7785100" y="3721100"/>
          <p14:tracePt t="2311" x="7785100" y="3732213"/>
          <p14:tracePt t="2318" x="7805738" y="3751263"/>
          <p14:tracePt t="2327" x="7815263" y="3751263"/>
          <p14:tracePt t="2333" x="7824788" y="3751263"/>
          <p14:tracePt t="2341" x="7835900" y="3751263"/>
          <p14:tracePt t="2357" x="7845425" y="3751263"/>
          <p14:tracePt t="2366" x="7866063" y="3762375"/>
          <p14:tracePt t="2373" x="7886700" y="3771900"/>
          <p14:tracePt t="2382" x="7916863" y="3781425"/>
          <p14:tracePt t="2391" x="7947025" y="3802063"/>
          <p14:tracePt t="2401" x="7977188" y="3832225"/>
          <p14:tracePt t="2409" x="8007350" y="3841750"/>
          <p14:tracePt t="2418" x="8037513" y="3852863"/>
          <p14:tracePt t="2425" x="8067675" y="3852863"/>
          <p14:tracePt t="2433" x="8107363" y="3873500"/>
          <p14:tracePt t="2443" x="8148638" y="3883025"/>
          <p14:tracePt t="2455" x="8167688" y="3892550"/>
          <p14:tracePt t="2461" x="8218488" y="3903663"/>
          <p14:tracePt t="2471" x="8269288" y="3913188"/>
          <p14:tracePt t="2477" x="8299450" y="3922713"/>
          <p14:tracePt t="2487" x="8329613" y="3933825"/>
          <p14:tracePt t="2493" x="8369300" y="3943350"/>
          <p14:tracePt t="2503" x="8470900" y="3973513"/>
          <p14:tracePt t="2509" x="8510588" y="3983038"/>
          <p14:tracePt t="2519" x="8561388" y="3983038"/>
          <p14:tracePt t="2527" x="8672513" y="3983038"/>
          <p14:tracePt t="2535" x="8723313" y="3994150"/>
          <p14:tracePt t="2559" x="8732838" y="3994150"/>
          <p14:tracePt t="2567" x="8853488" y="4003675"/>
          <p14:tracePt t="2575" x="8894763" y="4013200"/>
          <p14:tracePt t="2584" x="8924925" y="4013200"/>
          <p14:tracePt t="2745" x="8975725" y="4013200"/>
          <p14:tracePt t="2751" x="9045575" y="4013200"/>
          <p14:tracePt t="3017" x="9085263" y="4013200"/>
          <p14:tracePt t="3025" x="9117013" y="4013200"/>
          <p14:tracePt t="3033" x="9136063" y="4003675"/>
          <p14:tracePt t="3227" x="9156700" y="4003675"/>
          <p14:tracePt t="3235" x="9177338" y="4013200"/>
          <p14:tracePt t="3244" x="9207500" y="4033838"/>
          <p14:tracePt t="3251" x="9247188" y="4044950"/>
          <p14:tracePt t="3263" x="9297988" y="4075113"/>
          <p14:tracePt t="3271" x="9378950" y="4094163"/>
          <p14:tracePt t="3279" x="9529763" y="4135438"/>
          <p14:tracePt t="3287" x="9610725" y="4154488"/>
          <p14:tracePt t="3295" x="9761538" y="4205288"/>
          <p14:tracePt t="3303" x="9863138" y="4216400"/>
          <p14:tracePt t="3313" x="9942513" y="4225925"/>
          <p14:tracePt t="3319" x="10053638" y="4256088"/>
          <p14:tracePt t="3329" x="10155238" y="4256088"/>
          <p14:tracePt t="3335" x="10215563" y="4256088"/>
          <p14:tracePt t="3345" x="10266363" y="4256088"/>
          <p14:tracePt t="3351" x="10296525" y="4256088"/>
          <p14:tracePt t="3360" x="10396538" y="4256088"/>
          <p14:tracePt t="3369" x="10456863" y="4256088"/>
          <p14:tracePt t="3377" x="10467975" y="4256088"/>
          <p14:tracePt t="3385" x="10477500" y="4256088"/>
          <p14:tracePt t="3393" x="10507663" y="4256088"/>
          <p14:tracePt t="3401" x="10518775" y="4256088"/>
          <p14:tracePt t="3410" x="10567988" y="4256088"/>
          <p14:tracePt t="3417" x="10579100" y="4246563"/>
          <p14:tracePt t="3425" x="10618788" y="4235450"/>
          <p14:tracePt t="3433" x="10618788" y="4225925"/>
          <p14:tracePt t="3441" x="10639425" y="4205288"/>
          <p14:tracePt t="3449" x="10669588" y="4184650"/>
          <p14:tracePt t="3457" x="10720388" y="4165600"/>
          <p14:tracePt t="3467" x="10760075" y="4135438"/>
          <p14:tracePt t="3476" x="10799763" y="4114800"/>
          <p14:tracePt t="3485" x="10829925" y="4084638"/>
          <p14:tracePt t="3493" x="10850563" y="4075113"/>
          <p14:tracePt t="3501" x="10891838" y="4044950"/>
          <p14:tracePt t="3510" x="10941050" y="3994150"/>
          <p14:tracePt t="3519" x="10982325" y="3952875"/>
          <p14:tracePt t="3525" x="11022013" y="3933825"/>
          <p14:tracePt t="3533" x="11082338" y="3862388"/>
          <p14:tracePt t="3541" x="11112500" y="3822700"/>
          <p14:tracePt t="3549" x="11183938" y="3751263"/>
          <p14:tracePt t="3557" x="11202988" y="3721100"/>
          <p14:tracePt t="3565" x="11244263" y="3670300"/>
          <p14:tracePt t="3573" x="11283950" y="3600450"/>
          <p14:tracePt t="3581" x="11314113" y="3560763"/>
          <p14:tracePt t="3589" x="11355388" y="3509963"/>
          <p14:tracePt t="3599" x="11395075" y="3419475"/>
          <p14:tracePt t="3605" x="11425238" y="3389313"/>
          <p14:tracePt t="3615" x="11466513" y="3338513"/>
          <p14:tracePt t="3621" x="11485563" y="3297238"/>
          <p14:tracePt t="3631" x="11515725" y="3227388"/>
          <p14:tracePt t="3639" x="11566525" y="3167063"/>
          <p14:tracePt t="3647" x="11596688" y="3095625"/>
          <p14:tracePt t="3655" x="11617325" y="3035300"/>
          <p14:tracePt t="3663" x="11637963" y="3005138"/>
          <p14:tracePt t="3673" x="11668125" y="2924175"/>
          <p14:tracePt t="3683" x="11707813" y="2863850"/>
          <p14:tracePt t="3692" x="11768138" y="2743200"/>
          <p14:tracePt t="3699" x="11788775" y="2692400"/>
          <p14:tracePt t="3707" x="11798300" y="2632075"/>
          <p14:tracePt t="3715" x="11809413" y="2592388"/>
          <p14:tracePt t="3723" x="11828463" y="2562225"/>
          <p14:tracePt t="3731" x="11828463" y="2520950"/>
          <p14:tracePt t="3739" x="11839575" y="2490788"/>
          <p14:tracePt t="3747" x="11839575" y="2460625"/>
          <p14:tracePt t="3755" x="11839575" y="2409825"/>
          <p14:tracePt t="3763" x="11839575" y="2379663"/>
          <p14:tracePt t="3771" x="11839575" y="2349500"/>
          <p14:tracePt t="3779" x="11839575" y="2309813"/>
          <p14:tracePt t="3787" x="11828463" y="2268538"/>
          <p14:tracePt t="3795" x="11809413" y="2198688"/>
          <p14:tracePt t="3803" x="11779250" y="2159000"/>
          <p14:tracePt t="3811" x="11747500" y="2108200"/>
          <p14:tracePt t="3819" x="11707813" y="2057400"/>
          <p14:tracePt t="3827" x="11668125" y="2006600"/>
          <p14:tracePt t="3835" x="11637963" y="1955800"/>
          <p14:tracePt t="3843" x="11596688" y="1925638"/>
          <p14:tracePt t="3851" x="11566525" y="1895475"/>
          <p14:tracePt t="3859" x="11536363" y="1846263"/>
          <p14:tracePt t="3867" x="11496675" y="1825625"/>
          <p14:tracePt t="3877" x="11466513" y="1804988"/>
          <p14:tracePt t="3885" x="11445875" y="1784350"/>
          <p14:tracePt t="3891" x="11425238" y="1774825"/>
          <p14:tracePt t="3901" x="11395075" y="1765300"/>
          <p14:tracePt t="3909" x="11385550" y="1744663"/>
          <p14:tracePt t="3917" x="11355388" y="1744663"/>
          <p14:tracePt t="3925" x="11325225" y="1735138"/>
          <p14:tracePt t="3933" x="11304588" y="1724025"/>
          <p14:tracePt t="3941" x="11274425" y="1714500"/>
          <p14:tracePt t="3949" x="11234738" y="1704975"/>
          <p14:tracePt t="3957" x="11172825" y="1693863"/>
          <p14:tracePt t="3965" x="11133138" y="1684338"/>
          <p14:tracePt t="3974" x="11072813" y="1663700"/>
          <p14:tracePt t="3981" x="11001375" y="1644650"/>
          <p14:tracePt t="3989" x="10941050" y="1644650"/>
          <p14:tracePt t="3997" x="10901363" y="1633538"/>
          <p14:tracePt t="4005" x="10860088" y="1624013"/>
          <p14:tracePt t="4013" x="10810875" y="1612900"/>
          <p14:tracePt t="4021" x="10769600" y="1603375"/>
          <p14:tracePt t="4029" x="10699750" y="1603375"/>
          <p14:tracePt t="4037" x="10679113" y="1593850"/>
          <p14:tracePt t="4045" x="10648950" y="1593850"/>
          <p14:tracePt t="4053" x="10628313" y="1593850"/>
          <p14:tracePt t="4061" x="10598150" y="1593850"/>
          <p14:tracePt t="4069" x="10567988" y="1593850"/>
          <p14:tracePt t="4077" x="10558463" y="1593850"/>
          <p14:tracePt t="4085" x="10528300" y="1593850"/>
          <p14:tracePt t="4093" x="10498138" y="1593850"/>
          <p14:tracePt t="4101" x="10467975" y="1593850"/>
          <p14:tracePt t="4109" x="10426700" y="1593850"/>
          <p14:tracePt t="4117" x="10387013" y="1593850"/>
          <p14:tracePt t="4125" x="10356850" y="1593850"/>
          <p14:tracePt t="4141" x="10296525" y="1593850"/>
          <p14:tracePt t="4149" x="10266363" y="1593850"/>
          <p14:tracePt t="4156" x="10225088" y="1593850"/>
          <p14:tracePt t="4165" x="10194925" y="1603375"/>
          <p14:tracePt t="4175" x="10164763" y="1612900"/>
          <p14:tracePt t="4185" x="10113963" y="1624013"/>
          <p14:tracePt t="4195" x="10083800" y="1633538"/>
          <p14:tracePt t="4201" x="10053638" y="1633538"/>
          <p14:tracePt t="4211" x="10023475" y="1654175"/>
          <p14:tracePt t="4219" x="9993313" y="1663700"/>
          <p14:tracePt t="4227" x="9972675" y="1684338"/>
          <p14:tracePt t="4235" x="9942513" y="1693863"/>
          <p14:tracePt t="4243" x="9912350" y="1704975"/>
          <p14:tracePt t="4251" x="9893300" y="1724025"/>
          <p14:tracePt t="4259" x="9863138" y="1735138"/>
          <p14:tracePt t="4267" x="9832975" y="1754188"/>
          <p14:tracePt t="4275" x="9812338" y="1765300"/>
          <p14:tracePt t="4283" x="9791700" y="1774825"/>
          <p14:tracePt t="4291" x="9771063" y="1795463"/>
          <p14:tracePt t="4299" x="9752013" y="1816100"/>
          <p14:tracePt t="4307" x="9731375" y="1825625"/>
          <p14:tracePt t="4315" x="9721850" y="1835150"/>
          <p14:tracePt t="4322" x="9701213" y="1846263"/>
          <p14:tracePt t="4331" x="9691688" y="1855788"/>
          <p14:tracePt t="4339" x="9671050" y="1876425"/>
          <p14:tracePt t="4347" x="9650413" y="1876425"/>
          <p14:tracePt t="4356" x="9631363" y="1895475"/>
          <p14:tracePt t="4363" x="9620250" y="1936750"/>
          <p14:tracePt t="4372" x="9599613" y="1955800"/>
          <p14:tracePt t="4379" x="9590088" y="1966913"/>
          <p14:tracePt t="4388" x="9569450" y="1987550"/>
          <p14:tracePt t="4399" x="9559925" y="2027238"/>
          <p14:tracePt t="4407" x="9520238" y="2097088"/>
          <p14:tracePt t="4415" x="9509125" y="2108200"/>
          <p14:tracePt t="4423" x="9509125" y="2117725"/>
          <p14:tracePt t="4431" x="9490075" y="2138363"/>
          <p14:tracePt t="4438" x="9478963" y="2189163"/>
          <p14:tracePt t="4447" x="9469438" y="2219325"/>
          <p14:tracePt t="4455" x="9448800" y="2289175"/>
          <p14:tracePt t="4465" x="9439275" y="2319338"/>
          <p14:tracePt t="4471" x="9418638" y="2370138"/>
          <p14:tracePt t="4481" x="9409113" y="2379663"/>
          <p14:tracePt t="4489" x="9409113" y="2400300"/>
          <p14:tracePt t="4501" x="9398000" y="2460625"/>
          <p14:tracePt t="4509" x="9398000" y="2501900"/>
          <p14:tracePt t="4517" x="9398000" y="2532063"/>
          <p14:tracePt t="4525" x="9398000" y="2551113"/>
          <p14:tracePt t="4533" x="9388475" y="2571750"/>
          <p14:tracePt t="4543" x="9388475" y="2601913"/>
          <p14:tracePt t="4553" x="9388475" y="2622550"/>
          <p14:tracePt t="4561" x="9388475" y="2703513"/>
          <p14:tracePt t="4569" x="9388475" y="2743200"/>
          <p14:tracePt t="4577" x="9388475" y="2794000"/>
          <p14:tracePt t="4585" x="9388475" y="2824163"/>
          <p14:tracePt t="4593" x="9388475" y="2863850"/>
          <p14:tracePt t="4601" x="9388475" y="2905125"/>
          <p14:tracePt t="4609" x="9388475" y="2965450"/>
          <p14:tracePt t="4617" x="9388475" y="3005138"/>
          <p14:tracePt t="4625" x="9388475" y="3035300"/>
          <p14:tracePt t="4633" x="9388475" y="3055938"/>
          <p14:tracePt t="4641" x="9388475" y="3086100"/>
          <p14:tracePt t="4649" x="9388475" y="3116263"/>
          <p14:tracePt t="4657" x="9409113" y="3155950"/>
          <p14:tracePt t="4665" x="9409113" y="3176588"/>
          <p14:tracePt t="4673" x="9428163" y="3206750"/>
          <p14:tracePt t="4681" x="9439275" y="3236913"/>
          <p14:tracePt t="4689" x="9448800" y="3267075"/>
          <p14:tracePt t="4697" x="9469438" y="3317875"/>
          <p14:tracePt t="4705" x="9469438" y="3327400"/>
          <p14:tracePt t="4713" x="9478963" y="3359150"/>
          <p14:tracePt t="4721" x="9499600" y="3408363"/>
          <p14:tracePt t="4729" x="9520238" y="3438525"/>
          <p14:tracePt t="4737" x="9529763" y="3459163"/>
          <p14:tracePt t="4747" x="9539288" y="3479800"/>
          <p14:tracePt t="4755" x="9550400" y="3489325"/>
          <p14:tracePt t="4761" x="9569450" y="3509963"/>
          <p14:tracePt t="4771" x="9580563" y="3530600"/>
          <p14:tracePt t="4779" x="9590088" y="3560763"/>
          <p14:tracePt t="4786" x="9610725" y="3579813"/>
          <p14:tracePt t="4795" x="9631363" y="3621088"/>
          <p14:tracePt t="4811" x="9640888" y="3621088"/>
          <p14:tracePt t="4820" x="9650413" y="3630613"/>
          <p14:tracePt t="4827" x="9680575" y="3651250"/>
          <p14:tracePt t="4835" x="9691688" y="3660775"/>
          <p14:tracePt t="4843" x="9691688" y="3670300"/>
          <p14:tracePt t="4851" x="9710738" y="3670300"/>
          <p14:tracePt t="4867" x="9721850" y="3681413"/>
          <p14:tracePt t="4875" x="9731375" y="3690938"/>
          <p14:tracePt t="4883" x="9740900" y="3702050"/>
          <p14:tracePt t="4891" x="9761538" y="3702050"/>
          <p14:tracePt t="4901" x="9782175" y="3721100"/>
          <p14:tracePt t="4911" x="9821863" y="3741738"/>
          <p14:tracePt t="4920" x="9852025" y="3762375"/>
          <p14:tracePt t="4927" x="9872663" y="3781425"/>
          <p14:tracePt t="4936" x="9902825" y="3792538"/>
          <p14:tracePt t="4943" x="9912350" y="3802063"/>
          <p14:tracePt t="4951" x="9923463" y="3811588"/>
          <p14:tracePt t="4959" x="9953625" y="3811588"/>
          <p14:tracePt t="4967" x="9972675" y="3832225"/>
          <p14:tracePt t="4985" x="10023475" y="3852863"/>
          <p14:tracePt t="4991" x="10044113" y="3852863"/>
          <p14:tracePt t="4999" x="10074275" y="3862388"/>
          <p14:tracePt t="5007" x="10104438" y="3873500"/>
          <p14:tracePt t="5015" x="10113963" y="3873500"/>
          <p14:tracePt t="5025" x="10144125" y="3883025"/>
          <p14:tracePt t="5031" x="10164763" y="3892550"/>
          <p14:tracePt t="5041" x="10194925" y="3903663"/>
          <p14:tracePt t="5047" x="10236200" y="3913188"/>
          <p14:tracePt t="5057" x="10275888" y="3922713"/>
          <p14:tracePt t="5065" x="10306050" y="3933825"/>
          <p14:tracePt t="5073" x="10356850" y="3933825"/>
          <p14:tracePt t="5081" x="10387013" y="3952875"/>
          <p14:tracePt t="5089" x="10407650" y="3952875"/>
          <p14:tracePt t="5097" x="10437813" y="3963988"/>
          <p14:tracePt t="5105" x="10456863" y="3973513"/>
          <p14:tracePt t="5113" x="10507663" y="3983038"/>
          <p14:tracePt t="5121" x="10528300" y="3994150"/>
          <p14:tracePt t="5129" x="10558463" y="4013200"/>
          <p14:tracePt t="5138" x="10579100" y="4013200"/>
          <p14:tracePt t="5145" x="10588625" y="4013200"/>
          <p14:tracePt t="5153" x="10609263" y="4024313"/>
          <p14:tracePt t="5168" x="10618788" y="4024313"/>
          <p14:tracePt t="5952" x="10618788" y="4033838"/>
          <p14:tracePt t="5976" x="10618788" y="4044950"/>
          <p14:tracePt t="6026" x="10618788" y="4054475"/>
          <p14:tracePt t="6530" x="10609263" y="4054475"/>
          <p14:tracePt t="6539" x="10598150" y="4044950"/>
          <p14:tracePt t="6547" x="10579100" y="4033838"/>
          <p14:tracePt t="6554" x="10567988" y="4033838"/>
          <p14:tracePt t="6563" x="10548938" y="4024313"/>
          <p14:tracePt t="6603" x="10537825" y="4024313"/>
          <p14:tracePt t="6627" x="10528300" y="4024313"/>
          <p14:tracePt t="6635" x="10518775" y="4024313"/>
          <p14:tracePt t="6643" x="10507663" y="4024313"/>
          <p14:tracePt t="6651" x="10477500" y="4024313"/>
          <p14:tracePt t="6674" x="10456863" y="4033838"/>
          <p14:tracePt t="6682" x="10437813" y="4054475"/>
          <p14:tracePt t="6693" x="10417175" y="4075113"/>
          <p14:tracePt t="6699" x="10396538" y="4094163"/>
          <p14:tracePt t="6706" x="10306050" y="4154488"/>
          <p14:tracePt t="6714" x="10215563" y="4225925"/>
          <p14:tracePt t="6724" x="10053638" y="4325938"/>
          <p14:tracePt t="6731" x="9993313" y="4367213"/>
          <p14:tracePt t="6740" x="9832975" y="4457700"/>
          <p14:tracePt t="6749" x="9731375" y="4518025"/>
          <p14:tracePt t="6765" x="9721850" y="4518025"/>
          <p14:tracePt t="6772" x="9599613" y="4578350"/>
          <p14:tracePt t="6781" x="9509125" y="4589463"/>
          <p14:tracePt t="6789" x="9388475" y="4619625"/>
          <p14:tracePt t="6797" x="9226550" y="4619625"/>
          <p14:tracePt t="6804" x="9126538" y="4649788"/>
          <p14:tracePt t="6813" x="8904288" y="4699000"/>
          <p14:tracePt t="6820" x="8642350" y="4749800"/>
          <p14:tracePt t="6828" x="8531225" y="4770438"/>
          <p14:tracePt t="6836" x="8239125" y="4791075"/>
          <p14:tracePt t="6909" x="8197850" y="4791075"/>
          <p14:tracePt t="6916" x="8158163" y="4791075"/>
          <p14:tracePt t="6924" x="8088313" y="4791075"/>
          <p14:tracePt t="6932" x="8037513" y="4791075"/>
          <p14:tracePt t="6940" x="8007350" y="4791075"/>
          <p14:tracePt t="7015" x="7996238" y="4791075"/>
          <p14:tracePt t="7022" x="7966075" y="4791075"/>
          <p14:tracePt t="7030" x="7916863" y="4791075"/>
          <p14:tracePt t="7039" x="7835900" y="4791075"/>
          <p14:tracePt t="7047" x="7754938" y="4791075"/>
          <p14:tracePt t="7145" x="7704138" y="4791075"/>
          <p14:tracePt t="7155" x="7683500" y="4800600"/>
          <p14:tracePt t="7164" x="7623175" y="4800600"/>
          <p14:tracePt t="7173" x="7613650" y="4800600"/>
          <p14:tracePt t="7180" x="7593013" y="4800600"/>
          <p14:tracePt t="7187" x="7543800" y="4810125"/>
          <p14:tracePt t="7195" x="7472363" y="4810125"/>
          <p14:tracePt t="7204" x="7442200" y="4830763"/>
          <p14:tracePt t="7230" x="7432675" y="4830763"/>
          <p14:tracePt t="7239" x="7300913" y="4870450"/>
          <p14:tracePt t="7247" x="7150100" y="4902200"/>
          <p14:tracePt t="7258" x="6978650" y="4951413"/>
          <p14:tracePt t="7263" x="6777038" y="5011738"/>
          <p14:tracePt t="7279" x="6765925" y="5011738"/>
          <p14:tracePt t="7289" x="6675438" y="5041900"/>
          <p14:tracePt t="7295" x="6594475" y="5083175"/>
          <p14:tracePt t="7305" x="6494463" y="5113338"/>
          <p14:tracePt t="7313" x="6343650" y="5153025"/>
          <p14:tracePt t="7321" x="6242050" y="5183188"/>
          <p14:tracePt t="7329" x="6181725" y="5213350"/>
          <p14:tracePt t="7337" x="6100763" y="5224463"/>
          <p14:tracePt t="7345" x="6019800" y="5254625"/>
          <p14:tracePt t="7361" x="5989638" y="5254625"/>
          <p14:tracePt t="7369" x="5899150" y="5264150"/>
          <p14:tracePt t="7377" x="5868988" y="5275263"/>
          <p14:tracePt t="7385" x="5838825" y="5275263"/>
          <p14:tracePt t="7393" x="5737225" y="5284788"/>
          <p14:tracePt t="7401" x="5657850" y="5294313"/>
          <p14:tracePt t="7409" x="5486400" y="5294313"/>
          <p14:tracePt t="7417" x="5354638" y="5314950"/>
          <p14:tracePt t="7424" x="5294313" y="5314950"/>
          <p14:tracePt t="7433" x="5113338" y="5324475"/>
          <p14:tracePt t="7441" x="4981575" y="5324475"/>
          <p14:tracePt t="7449" x="4921250" y="5345113"/>
          <p14:tracePt t="7457" x="4819650" y="5345113"/>
          <p14:tracePt t="7465" x="4740275" y="5354638"/>
          <p14:tracePt t="7474" x="4659313" y="5365750"/>
          <p14:tracePt t="7481" x="4568825" y="5384800"/>
          <p14:tracePt t="7491" x="4527550" y="5395913"/>
          <p14:tracePt t="7497" x="4497388" y="5395913"/>
          <p14:tracePt t="7505" x="4446588" y="5395913"/>
          <p14:tracePt t="7513" x="4406900" y="5405438"/>
          <p14:tracePt t="7521" x="4376738" y="5405438"/>
          <p14:tracePt t="7530" x="4337050" y="5416550"/>
          <p14:tracePt t="7537" x="4305300" y="5416550"/>
          <p14:tracePt t="7547" x="4244975" y="5416550"/>
          <p14:tracePt t="7552" x="4214813" y="5416550"/>
          <p14:tracePt t="7562" x="4165600" y="5416550"/>
          <p14:tracePt t="7573" x="4114800" y="5426075"/>
          <p14:tracePt t="7583" x="4073525" y="5426075"/>
          <p14:tracePt t="7589" x="3973513" y="5435600"/>
          <p14:tracePt t="7598" x="3781425" y="5465763"/>
          <p14:tracePt t="7606" x="3700463" y="5486400"/>
          <p14:tracePt t="7615" x="3529013" y="5495925"/>
          <p14:tracePt t="7623" x="3459163" y="5507038"/>
          <p14:tracePt t="7631" x="3398838" y="5507038"/>
          <p14:tracePt t="7639" x="3297238" y="5537200"/>
          <p14:tracePt t="7647" x="3197225" y="5556250"/>
          <p14:tracePt t="7655" x="3155950" y="5567363"/>
          <p14:tracePt t="7662" x="3074988" y="5576888"/>
          <p14:tracePt t="7674" x="3014663" y="5588000"/>
          <p14:tracePt t="7682" x="2984500" y="5588000"/>
          <p14:tracePt t="7690" x="2944813" y="5597525"/>
          <p14:tracePt t="7698" x="2903538" y="5597525"/>
          <p14:tracePt t="7706" x="2854325" y="5607050"/>
          <p14:tracePt t="7717" x="2813050" y="5637213"/>
          <p14:tracePt t="7727" x="2794000" y="5637213"/>
          <p14:tracePt t="7734" x="2701925" y="5648325"/>
          <p14:tracePt t="7743" x="2682875" y="5657850"/>
          <p14:tracePt t="7750" x="2671763" y="5657850"/>
          <p14:tracePt t="7759" x="2662238" y="5657850"/>
          <p14:tracePt t="7769" x="2641600" y="5657850"/>
          <p14:tracePt t="7782" x="2622550" y="5657850"/>
          <p14:tracePt t="7791" x="2592388" y="5657850"/>
          <p14:tracePt t="7798" x="2571750" y="5657850"/>
          <p14:tracePt t="7806" x="2560638" y="5657850"/>
          <p14:tracePt t="7814" x="2530475" y="5667375"/>
          <p14:tracePt t="7822" x="2500313" y="5667375"/>
          <p14:tracePt t="7830" x="2470150" y="5667375"/>
          <p14:tracePt t="7840" x="2439988" y="5667375"/>
          <p14:tracePt t="7846" x="2409825" y="5667375"/>
          <p14:tracePt t="7856" x="2390775" y="5667375"/>
          <p14:tracePt t="7864" x="2370138" y="5667375"/>
          <p14:tracePt t="7872" x="2359025" y="5667375"/>
          <p14:tracePt t="7881" x="2349500" y="5667375"/>
          <p14:tracePt t="7908" x="2349500" y="5657850"/>
          <p14:tracePt t="7932" x="2349500" y="5648325"/>
          <p14:tracePt t="7949" x="2349500" y="5637213"/>
          <p14:tracePt t="7956" x="2349500" y="5618163"/>
          <p14:tracePt t="7964" x="2349500" y="5576888"/>
          <p14:tracePt t="7972" x="2349500" y="5567363"/>
          <p14:tracePt t="7980" x="2349500" y="5546725"/>
          <p14:tracePt t="7988" x="2349500" y="5537200"/>
          <p14:tracePt t="7997" x="2349500" y="5516563"/>
          <p14:tracePt t="8086" x="2349500" y="5507038"/>
          <p14:tracePt t="8100" x="2359025" y="5495925"/>
          <p14:tracePt t="8116" x="2370138" y="5495925"/>
          <p14:tracePt t="8125" x="2379663" y="5486400"/>
          <p14:tracePt t="8143" x="2390775" y="5476875"/>
          <p14:tracePt t="8150" x="2390775" y="5465763"/>
          <p14:tracePt t="8174" x="2400300" y="5465763"/>
          <p14:tracePt t="8207" x="2400300" y="5456238"/>
          <p14:tracePt t="8216" x="2409825" y="5456238"/>
          <p14:tracePt t="8232" x="2420938" y="5456238"/>
          <p14:tracePt t="8239" x="2430463" y="5456238"/>
          <p14:tracePt t="8246" x="2460625" y="5446713"/>
          <p14:tracePt t="8254" x="2500313" y="5435600"/>
          <p14:tracePt t="8270" x="2511425" y="5435600"/>
          <p14:tracePt t="8280" x="2592388" y="5405438"/>
          <p14:tracePt t="8290" x="2782888" y="5345113"/>
          <p14:tracePt t="8298" x="2884488" y="5324475"/>
          <p14:tracePt t="8306" x="3095625" y="5294313"/>
          <p14:tracePt t="8314" x="3216275" y="5254625"/>
          <p14:tracePt t="8322" x="3278188" y="5233988"/>
          <p14:tracePt t="8330" x="3368675" y="5213350"/>
          <p14:tracePt t="8338" x="3417888" y="5194300"/>
          <p14:tracePt t="8346" x="3438525" y="5194300"/>
          <p14:tracePt t="8354" x="3438525" y="5183188"/>
          <p14:tracePt t="8544" x="3438525" y="5173663"/>
          <p14:tracePt t="8706" x="3438525" y="5164138"/>
          <p14:tracePt t="8722" x="3438525" y="5153025"/>
          <p14:tracePt t="8730" x="3429000" y="5153025"/>
          <p14:tracePt t="8740" x="3417888" y="5143500"/>
          <p14:tracePt t="8750" x="3408363" y="5133975"/>
          <p14:tracePt t="8758" x="3408363" y="5122863"/>
          <p14:tracePt t="8766" x="3408363" y="5113338"/>
          <p14:tracePt t="8774" x="3398838" y="5113338"/>
          <p14:tracePt t="8792" x="3387725" y="5113338"/>
          <p14:tracePt t="8802" x="3378200" y="5113338"/>
          <p14:tracePt t="8818" x="3378200" y="5103813"/>
          <p14:tracePt t="8834" x="3378200" y="5092700"/>
          <p14:tracePt t="8882" x="3378200" y="5083175"/>
          <p14:tracePt t="8942" x="3378200" y="5073650"/>
          <p14:tracePt t="9737" x="3398838" y="5073650"/>
          <p14:tracePt t="9746" x="3438525" y="5073650"/>
          <p14:tracePt t="9754" x="3468688" y="5073650"/>
          <p14:tracePt t="9762" x="3509963" y="5062538"/>
          <p14:tracePt t="9770" x="3549650" y="5062538"/>
          <p14:tracePt t="9777" x="3630613" y="5041900"/>
          <p14:tracePt t="9786" x="3670300" y="5041900"/>
          <p14:tracePt t="9793" x="3700463" y="5032375"/>
          <p14:tracePt t="9801" x="3741738" y="5032375"/>
          <p14:tracePt t="9809" x="3771900" y="5032375"/>
          <p14:tracePt t="9817" x="3802063" y="5032375"/>
          <p14:tracePt t="9827" x="3832225" y="5022850"/>
          <p14:tracePt t="9832" x="3841750" y="5022850"/>
          <p14:tracePt t="9842" x="3871913" y="5022850"/>
          <p14:tracePt t="9850" x="3883025" y="5022850"/>
          <p14:tracePt t="9858" x="3913188" y="5022850"/>
          <p14:tracePt t="9866" x="3943350" y="5022850"/>
          <p14:tracePt t="9874" x="3973513" y="5022850"/>
          <p14:tracePt t="9882" x="4024313" y="5022850"/>
          <p14:tracePt t="9890" x="4064000" y="5022850"/>
          <p14:tracePt t="9898" x="4103688" y="5022850"/>
          <p14:tracePt t="9906" x="4133850" y="5022850"/>
          <p14:tracePt t="9914" x="4175125" y="5022850"/>
          <p14:tracePt t="9922" x="4235450" y="5022850"/>
          <p14:tracePt t="9930" x="4256088" y="5011738"/>
          <p14:tracePt t="9938" x="4265613" y="5011738"/>
          <p14:tracePt t="9946" x="4286250" y="5011738"/>
          <p14:tracePt t="9954" x="4295775" y="5011738"/>
          <p14:tracePt t="10082" x="4305300" y="5011738"/>
          <p14:tracePt t="10106" x="4316413" y="5011738"/>
          <p14:tracePt t="10122" x="4325938" y="5011738"/>
          <p14:tracePt t="10132" x="4346575" y="5011738"/>
          <p14:tracePt t="10140" x="4367213" y="5011738"/>
          <p14:tracePt t="10148" x="4386263" y="5011738"/>
          <p14:tracePt t="10156" x="4416425" y="5011738"/>
          <p14:tracePt t="10164" x="4446588" y="5011738"/>
          <p14:tracePt t="10174" x="4476750" y="5011738"/>
          <p14:tracePt t="10184" x="4487863" y="5011738"/>
          <p14:tracePt t="10193" x="4518025" y="5011738"/>
          <p14:tracePt t="10200" x="4548188" y="5011738"/>
          <p14:tracePt t="10209" x="4578350" y="5011738"/>
          <p14:tracePt t="10216" x="4608513" y="5011738"/>
          <p14:tracePt t="10226" x="4629150" y="5011738"/>
          <p14:tracePt t="10236" x="4668838" y="5011738"/>
          <p14:tracePt t="10244" x="4678363" y="5011738"/>
          <p14:tracePt t="10252" x="4710113" y="5011738"/>
          <p14:tracePt t="10260" x="4740275" y="5011738"/>
          <p14:tracePt t="10268" x="4770438" y="5011738"/>
          <p14:tracePt t="10275" x="4779963" y="5011738"/>
          <p14:tracePt t="10284" x="4810125" y="5011738"/>
          <p14:tracePt t="10292" x="4860925" y="5011738"/>
          <p14:tracePt t="10300" x="4891088" y="5011738"/>
          <p14:tracePt t="10309" x="4930775" y="5011738"/>
          <p14:tracePt t="10316" x="4972050" y="5011738"/>
          <p14:tracePt t="10328" x="5032375" y="5011738"/>
          <p14:tracePt t="10336" x="5041900" y="5011738"/>
          <p14:tracePt t="10344" x="5132388" y="5011738"/>
          <p14:tracePt t="10352" x="5162550" y="5011738"/>
          <p14:tracePt t="10360" x="5173663" y="5011738"/>
          <p14:tracePt t="10368" x="5183188" y="5011738"/>
          <p14:tracePt t="10510" x="5183188" y="5002213"/>
          <p14:tracePt t="10746" x="5192713" y="5002213"/>
          <p14:tracePt t="10768" x="5203825" y="4992688"/>
          <p14:tracePt t="10776" x="5213350" y="4992688"/>
          <p14:tracePt t="10784" x="5233988" y="4992688"/>
          <p14:tracePt t="10792" x="5243513" y="4992688"/>
          <p14:tracePt t="10800" x="5264150" y="4992688"/>
          <p14:tracePt t="10808" x="5294313" y="4981575"/>
          <p14:tracePt t="10816" x="5334000" y="4981575"/>
          <p14:tracePt t="10824" x="5395913" y="4981575"/>
          <p14:tracePt t="10832" x="5435600" y="4981575"/>
          <p14:tracePt t="10840" x="5465763" y="4981575"/>
          <p14:tracePt t="10848" x="5505450" y="4981575"/>
          <p14:tracePt t="10856" x="5567363" y="4981575"/>
          <p14:tracePt t="10864" x="5607050" y="4981575"/>
          <p14:tracePt t="10873" x="5667375" y="4981575"/>
          <p14:tracePt t="10880" x="5737225" y="4981575"/>
          <p14:tracePt t="10890" x="5768975" y="4981575"/>
          <p14:tracePt t="10900" x="5838825" y="4981575"/>
          <p14:tracePt t="10908" x="5919788" y="4981575"/>
          <p14:tracePt t="10916" x="6019800" y="4972050"/>
          <p14:tracePt t="10924" x="6091238" y="4972050"/>
          <p14:tracePt t="10932" x="6202363" y="4972050"/>
          <p14:tracePt t="10942" x="6251575" y="4972050"/>
          <p14:tracePt t="10948" x="6362700" y="4972050"/>
          <p14:tracePt t="10957" x="6403975" y="4972050"/>
          <p14:tracePt t="10966" x="6464300" y="4972050"/>
          <p14:tracePt t="10976" x="6503988" y="4951413"/>
          <p14:tracePt t="10983" x="6524625" y="4951413"/>
          <p14:tracePt t="10990" x="6545263" y="4951413"/>
          <p14:tracePt t="11075" x="6554788" y="4951413"/>
          <p14:tracePt t="11412" x="6564313" y="4951413"/>
          <p14:tracePt t="11419" x="6575425" y="4951413"/>
          <p14:tracePt t="11428" x="6594475" y="4951413"/>
          <p14:tracePt t="11436" x="6624638" y="4951413"/>
          <p14:tracePt t="11444" x="6656388" y="4962525"/>
          <p14:tracePt t="11454" x="6686550" y="4962525"/>
          <p14:tracePt t="11464" x="6746875" y="4962525"/>
          <p14:tracePt t="11472" x="6777038" y="4962525"/>
          <p14:tracePt t="11480" x="6816725" y="4962525"/>
          <p14:tracePt t="11488" x="6858000" y="4962525"/>
          <p14:tracePt t="11496" x="6888163" y="4962525"/>
          <p14:tracePt t="11504" x="6927850" y="4962525"/>
          <p14:tracePt t="11512" x="6958013" y="4962525"/>
          <p14:tracePt t="11519" x="6988175" y="4962525"/>
          <p14:tracePt t="11530" x="7008813" y="4962525"/>
          <p14:tracePt t="11536" x="7029450" y="4962525"/>
          <p14:tracePt t="11546" x="7048500" y="4962525"/>
          <p14:tracePt t="11556" x="7069138" y="4951413"/>
          <p14:tracePt t="11574" x="7078663" y="4951413"/>
          <p14:tracePt t="11590" x="7078663" y="4941888"/>
          <p14:tracePt t="11598" x="7089775" y="4941888"/>
          <p14:tracePt t="11670" x="7089775" y="4932363"/>
          <p14:tracePt t="11746" x="7099300" y="4932363"/>
          <p14:tracePt t="11792" x="7108825" y="4932363"/>
          <p14:tracePt t="11800" x="7119938" y="4921250"/>
          <p14:tracePt t="11809" x="7138988" y="4921250"/>
          <p14:tracePt t="11815" x="7170738" y="4911725"/>
          <p14:tracePt t="11825" x="7200900" y="4911725"/>
          <p14:tracePt t="11832" x="7240588" y="4911725"/>
          <p14:tracePt t="11840" x="7270750" y="4911725"/>
          <p14:tracePt t="11847" x="7300913" y="4911725"/>
          <p14:tracePt t="11856" x="7361238" y="4911725"/>
          <p14:tracePt t="11863" x="7421563" y="4911725"/>
          <p14:tracePt t="11872" x="7451725" y="4911725"/>
          <p14:tracePt t="11880" x="7493000" y="4911725"/>
          <p14:tracePt t="11888" x="7543800" y="4911725"/>
          <p14:tracePt t="11896" x="7573963" y="4911725"/>
          <p14:tracePt t="11904" x="7604125" y="4911725"/>
          <p14:tracePt t="11914" x="7623175" y="4911725"/>
          <p14:tracePt t="11924" x="7653338" y="4911725"/>
          <p14:tracePt t="11932" x="7673975" y="4911725"/>
          <p14:tracePt t="11940" x="7694613" y="4902200"/>
          <p14:tracePt t="11947" x="7715250" y="4902200"/>
          <p14:tracePt t="11956" x="7745413" y="4902200"/>
          <p14:tracePt t="11967" x="7754938" y="4902200"/>
          <p14:tracePt t="11985" x="7805738" y="4902200"/>
          <p14:tracePt t="11992" x="7824788" y="4902200"/>
          <p14:tracePt t="12000" x="7845425" y="4902200"/>
          <p14:tracePt t="12008" x="7866063" y="4902200"/>
          <p14:tracePt t="12017" x="7875588" y="4902200"/>
          <p14:tracePt t="12024" x="7886700" y="4902200"/>
          <p14:tracePt t="12032" x="7896225" y="4902200"/>
          <p14:tracePt t="12048" x="7905750" y="4902200"/>
          <p14:tracePt t="12072" x="7916863" y="4902200"/>
          <p14:tracePt t="12082" x="7926388" y="4902200"/>
          <p14:tracePt t="12087" x="7966075" y="4902200"/>
          <p14:tracePt t="12098" x="7996238" y="4902200"/>
          <p14:tracePt t="12104" x="8058150" y="4902200"/>
          <p14:tracePt t="12114" x="8107363" y="4902200"/>
          <p14:tracePt t="12122" x="8188325" y="4902200"/>
          <p14:tracePt t="12130" x="8248650" y="4902200"/>
          <p14:tracePt t="12138" x="8320088" y="4902200"/>
          <p14:tracePt t="12146" x="8401050" y="4902200"/>
          <p14:tracePt t="12154" x="8470900" y="4902200"/>
          <p14:tracePt t="12161" x="8551863" y="4902200"/>
          <p14:tracePt t="12170" x="8632825" y="4891088"/>
          <p14:tracePt t="12178" x="8693150" y="4881563"/>
          <p14:tracePt t="12186" x="8723313" y="4881563"/>
          <p14:tracePt t="12194" x="8763000" y="4881563"/>
          <p14:tracePt t="12201" x="8793163" y="4881563"/>
          <p14:tracePt t="12210" x="8834438" y="4870450"/>
          <p14:tracePt t="12217" x="8864600" y="4870450"/>
          <p14:tracePt t="12226" x="8894763" y="4870450"/>
          <p14:tracePt t="12234" x="8913813" y="4860925"/>
          <p14:tracePt t="12242" x="8934450" y="4860925"/>
          <p14:tracePt t="12250" x="8945563" y="4860925"/>
          <p14:tracePt t="12258" x="8964613" y="4860925"/>
          <p14:tracePt t="12266" x="8964613" y="4851400"/>
          <p14:tracePt t="12274" x="8975725" y="4851400"/>
          <p14:tracePt t="12282" x="8985250" y="4851400"/>
          <p14:tracePt t="12290" x="8994775" y="4851400"/>
          <p14:tracePt t="12306" x="9005888" y="4851400"/>
          <p14:tracePt t="12330" x="9015413" y="4851400"/>
          <p14:tracePt t="12338" x="9024938" y="4851400"/>
          <p14:tracePt t="12346" x="9036050" y="4851400"/>
          <p14:tracePt t="12354" x="9045575" y="4851400"/>
          <p14:tracePt t="12361" x="9066213" y="4851400"/>
          <p14:tracePt t="12372" x="9096375" y="4851400"/>
          <p14:tracePt t="12378" x="9117013" y="4851400"/>
          <p14:tracePt t="12387" x="9126538" y="4851400"/>
          <p14:tracePt t="12396" x="9136063" y="4840288"/>
          <p14:tracePt t="12404" x="9156700" y="4840288"/>
          <p14:tracePt t="12411" x="9177338" y="4840288"/>
          <p14:tracePt t="12420" x="9186863" y="4840288"/>
          <p14:tracePt t="12427" x="9196388" y="4840288"/>
          <p14:tracePt t="12436" x="9207500" y="4840288"/>
          <p14:tracePt t="12452" x="9217025" y="4840288"/>
          <p14:tracePt t="12830" x="9217025" y="4851400"/>
          <p14:tracePt t="12861" x="9217025" y="4870450"/>
          <p14:tracePt t="12870" x="9217025" y="4891088"/>
          <p14:tracePt t="12877" x="9207500" y="4902200"/>
          <p14:tracePt t="12888" x="9207500" y="4911725"/>
          <p14:tracePt t="13214" x="9207500" y="4921250"/>
          <p14:tracePt t="13958" x="9196388" y="4921250"/>
          <p14:tracePt t="13965" x="9186863" y="4921250"/>
          <p14:tracePt t="13973" x="9177338" y="4932363"/>
          <p14:tracePt t="13989" x="9166225" y="4932363"/>
          <p14:tracePt t="13997" x="9166225" y="4951413"/>
          <p14:tracePt t="14007" x="9136063" y="4951413"/>
          <p14:tracePt t="14014" x="9105900" y="4962525"/>
          <p14:tracePt t="14071" x="9055100" y="4972050"/>
          <p14:tracePt t="14079" x="9036050" y="4981575"/>
          <p14:tracePt t="14088" x="9005888" y="4981575"/>
          <p14:tracePt t="14095" x="8975725" y="4992688"/>
          <p14:tracePt t="14104" x="8945563" y="5002213"/>
          <p14:tracePt t="14111" x="8913813" y="5022850"/>
          <p14:tracePt t="14119" x="8874125" y="5022850"/>
          <p14:tracePt t="14127" x="8853488" y="5022850"/>
          <p14:tracePt t="14135" x="8804275" y="5022850"/>
          <p14:tracePt t="14143" x="8732838" y="5041900"/>
          <p14:tracePt t="14151" x="8642350" y="5062538"/>
          <p14:tracePt t="14159" x="8582025" y="5073650"/>
          <p14:tracePt t="14167" x="8531225" y="5073650"/>
          <p14:tracePt t="14175" x="8491538" y="5083175"/>
          <p14:tracePt t="14183" x="8450263" y="5092700"/>
          <p14:tracePt t="14191" x="8420100" y="5092700"/>
          <p14:tracePt t="14199" x="8359775" y="5103813"/>
          <p14:tracePt t="14208" x="8329613" y="5103813"/>
          <p14:tracePt t="14218" x="8299450" y="5103813"/>
          <p14:tracePt t="14227" x="8259763" y="5113338"/>
          <p14:tracePt t="14235" x="8208963" y="5122863"/>
          <p14:tracePt t="14243" x="8167688" y="5122863"/>
          <p14:tracePt t="14251" x="8107363" y="5143500"/>
          <p14:tracePt t="14260" x="8058150" y="5143500"/>
          <p14:tracePt t="14270" x="7956550" y="5153025"/>
          <p14:tracePt t="14275" x="7845425" y="5153025"/>
          <p14:tracePt t="14283" x="7785100" y="5164138"/>
          <p14:tracePt t="14291" x="7553325" y="5164138"/>
          <p14:tracePt t="14299" x="7481888" y="5164138"/>
          <p14:tracePt t="14307" x="7331075" y="5183188"/>
          <p14:tracePt t="14315" x="7138988" y="5194300"/>
          <p14:tracePt t="14324" x="7038975" y="5213350"/>
          <p14:tracePt t="14331" x="6858000" y="5224463"/>
          <p14:tracePt t="14339" x="6786563" y="5233988"/>
          <p14:tracePt t="14347" x="6726238" y="5254625"/>
          <p14:tracePt t="14357" x="6656388" y="5264150"/>
          <p14:tracePt t="14363" x="6584950" y="5275263"/>
          <p14:tracePt t="14373" x="6494463" y="5294313"/>
          <p14:tracePt t="14381" x="6434138" y="5305425"/>
          <p14:tracePt t="14389" x="6353175" y="5305425"/>
          <p14:tracePt t="14397" x="6292850" y="5314950"/>
          <p14:tracePt t="14405" x="6251575" y="5324475"/>
          <p14:tracePt t="14414" x="6221413" y="5335588"/>
          <p14:tracePt t="14424" x="6161088" y="5354638"/>
          <p14:tracePt t="14433" x="6040438" y="5375275"/>
          <p14:tracePt t="14441" x="5980113" y="5384800"/>
          <p14:tracePt t="14449" x="5940425" y="5395913"/>
          <p14:tracePt t="14457" x="5838825" y="5416550"/>
          <p14:tracePt t="14465" x="5757863" y="5426075"/>
          <p14:tracePt t="14473" x="5667375" y="5435600"/>
          <p14:tracePt t="14481" x="5567363" y="5456238"/>
          <p14:tracePt t="14490" x="5435600" y="5465763"/>
          <p14:tracePt t="14497" x="5375275" y="5465763"/>
          <p14:tracePt t="14505" x="5294313" y="5495925"/>
          <p14:tracePt t="14513" x="5143500" y="5526088"/>
          <p14:tracePt t="14521" x="5041900" y="5537200"/>
          <p14:tracePt t="14529" x="4960938" y="5546725"/>
          <p14:tracePt t="14537" x="4789488" y="5588000"/>
          <p14:tracePt t="14546" x="4729163" y="5607050"/>
          <p14:tracePt t="14554" x="4648200" y="5618163"/>
          <p14:tracePt t="14561" x="4518025" y="5648325"/>
          <p14:tracePt t="14570" x="4437063" y="5667375"/>
          <p14:tracePt t="14577" x="4376738" y="5678488"/>
          <p14:tracePt t="14585" x="4346575" y="5688013"/>
          <p14:tracePt t="14593" x="4316413" y="5697538"/>
          <p14:tracePt t="14601" x="4286250" y="5697538"/>
          <p14:tracePt t="14609" x="4244975" y="5697538"/>
          <p14:tracePt t="14617" x="4184650" y="5708650"/>
          <p14:tracePt t="14627" x="4154488" y="5708650"/>
          <p14:tracePt t="14639" x="4124325" y="5708650"/>
          <p14:tracePt t="14647" x="4064000" y="5718175"/>
          <p14:tracePt t="14655" x="4033838" y="5718175"/>
          <p14:tracePt t="14663" x="4013200" y="5727700"/>
          <p14:tracePt t="14671" x="3983038" y="5727700"/>
          <p14:tracePt t="14679" x="3962400" y="5727700"/>
          <p14:tracePt t="14703" x="3943350" y="5727700"/>
          <p14:tracePt t="14711" x="3922713" y="5727700"/>
          <p14:tracePt t="14720" x="3902075" y="5727700"/>
          <p14:tracePt t="14727" x="3871913" y="5738813"/>
          <p14:tracePt t="14739" x="3832225" y="5738813"/>
          <p14:tracePt t="14747" x="3811588" y="5738813"/>
          <p14:tracePt t="14755" x="3771900" y="5738813"/>
          <p14:tracePt t="14763" x="3741738" y="5738813"/>
          <p14:tracePt t="14771" x="3711575" y="5738813"/>
          <p14:tracePt t="14781" x="3660775" y="5738813"/>
          <p14:tracePt t="14791" x="3600450" y="5738813"/>
          <p14:tracePt t="14799" x="3449638" y="5738813"/>
          <p14:tracePt t="14807" x="3429000" y="5738813"/>
          <p14:tracePt t="14815" x="3398838" y="5738813"/>
          <p14:tracePt t="14823" x="3368675" y="5738813"/>
          <p14:tracePt t="14833" x="3357563" y="5727700"/>
          <p14:tracePt t="14883" x="3357563" y="5718175"/>
          <p14:tracePt t="14901" x="3348038" y="5697538"/>
          <p14:tracePt t="14917" x="3348038" y="5688013"/>
          <p14:tracePt t="14925" x="3348038" y="5678488"/>
          <p14:tracePt t="14935" x="3348038" y="5667375"/>
          <p14:tracePt t="14945" x="3338513" y="5657850"/>
          <p14:tracePt t="14953" x="3338513" y="5648325"/>
          <p14:tracePt t="14961" x="3338513" y="5627688"/>
          <p14:tracePt t="14969" x="3338513" y="5618163"/>
          <p14:tracePt t="14986" x="3338513" y="5607050"/>
          <p14:tracePt t="14993" x="3338513" y="5597525"/>
          <p14:tracePt t="15002" x="3338513" y="5588000"/>
          <p14:tracePt t="15033" x="3338513" y="5576888"/>
          <p14:tracePt t="15049" x="3338513" y="5567363"/>
          <p14:tracePt t="15073" x="3338513" y="5556250"/>
          <p14:tracePt t="15181" x="3338513" y="5546725"/>
          <p14:tracePt t="15426" x="3338513" y="5537200"/>
          <p14:tracePt t="15436" x="3338513" y="5526088"/>
          <p14:tracePt t="15449" x="3338513" y="5516563"/>
          <p14:tracePt t="15562" x="3338513" y="5507038"/>
          <p14:tracePt t="15618" x="3348038" y="5507038"/>
          <p14:tracePt t="15698" x="3357563" y="5495925"/>
          <p14:tracePt t="15715" x="3357563" y="5486400"/>
          <p14:tracePt t="15723" x="3357563" y="5476875"/>
          <p14:tracePt t="15737" x="3368675" y="5465763"/>
          <p14:tracePt t="15769" x="3378200" y="5465763"/>
          <p14:tracePt t="15787" x="3378200" y="5456238"/>
          <p14:tracePt t="15918" x="3387725" y="5456238"/>
          <p14:tracePt t="15933" x="3398838" y="5456238"/>
          <p14:tracePt t="15944" x="3408363" y="5456238"/>
          <p14:tracePt t="15948" x="3429000" y="5456238"/>
          <p14:tracePt t="15956" x="3459163" y="5465763"/>
          <p14:tracePt t="15980" x="3479800" y="5476875"/>
          <p14:tracePt t="15983" x="3509963" y="5486400"/>
          <p14:tracePt t="15991" x="3559175" y="5495925"/>
          <p14:tracePt t="15999" x="3570288" y="5495925"/>
          <p14:tracePt t="16009" x="3600450" y="5507038"/>
          <p14:tracePt t="16019" x="3619500" y="5507038"/>
          <p14:tracePt t="16027" x="3651250" y="5507038"/>
          <p14:tracePt t="16035" x="3681413" y="5507038"/>
          <p14:tracePt t="16043" x="3711575" y="5507038"/>
          <p14:tracePt t="16053" x="3741738" y="5507038"/>
          <p14:tracePt t="16061" x="3771900" y="5516563"/>
          <p14:tracePt t="16069" x="3802063" y="5516563"/>
          <p14:tracePt t="16077" x="3841750" y="5516563"/>
          <p14:tracePt t="16085" x="3852863" y="5516563"/>
          <p14:tracePt t="16093" x="3892550" y="5516563"/>
          <p14:tracePt t="16101" x="3983038" y="5516563"/>
          <p14:tracePt t="16109" x="4054475" y="5516563"/>
          <p14:tracePt t="16117" x="4154488" y="5507038"/>
          <p14:tracePt t="16125" x="4225925" y="5507038"/>
          <p14:tracePt t="16133" x="4286250" y="5507038"/>
          <p14:tracePt t="16141" x="4346575" y="5495925"/>
          <p14:tracePt t="16149" x="4406900" y="5495925"/>
          <p14:tracePt t="16157" x="4467225" y="5495925"/>
          <p14:tracePt t="16165" x="4527550" y="5486400"/>
          <p14:tracePt t="16173" x="4568825" y="5486400"/>
          <p14:tracePt t="16181" x="4608513" y="5486400"/>
          <p14:tracePt t="16189" x="4638675" y="5486400"/>
          <p14:tracePt t="16197" x="4678363" y="5486400"/>
          <p14:tracePt t="16205" x="4689475" y="5486400"/>
          <p14:tracePt t="16213" x="4710113" y="5486400"/>
          <p14:tracePt t="16221" x="4729163" y="5476875"/>
          <p14:tracePt t="16229" x="4749800" y="5476875"/>
          <p14:tracePt t="16237" x="4759325" y="5476875"/>
          <p14:tracePt t="16245" x="4779963" y="5476875"/>
          <p14:tracePt t="16253" x="4800600" y="5476875"/>
          <p14:tracePt t="16262" x="4819650" y="5465763"/>
          <p14:tracePt t="16269" x="4840288" y="5465763"/>
          <p14:tracePt t="16277" x="4881563" y="5456238"/>
          <p14:tracePt t="16285" x="4900613" y="5456238"/>
          <p14:tracePt t="16293" x="4921250" y="5456238"/>
          <p14:tracePt t="16301" x="4951413" y="5456238"/>
          <p14:tracePt t="16309" x="4960938" y="5456238"/>
          <p14:tracePt t="16319" x="4972050" y="5456238"/>
          <p14:tracePt t="16325" x="4981575" y="5456238"/>
          <p14:tracePt t="16335" x="4991100" y="5456238"/>
          <p14:tracePt t="16341" x="4991100" y="5446713"/>
          <p14:tracePt t="16495" x="5002213" y="5446713"/>
          <p14:tracePt t="16521" x="5011738" y="5446713"/>
          <p14:tracePt t="16551" x="5021263" y="5446713"/>
          <p14:tracePt t="16567" x="5032375" y="5446713"/>
          <p14:tracePt t="16575" x="5032375" y="5435600"/>
          <p14:tracePt t="16583" x="5053013" y="5435600"/>
          <p14:tracePt t="16591" x="5072063" y="5435600"/>
          <p14:tracePt t="16601" x="5092700" y="5435600"/>
          <p14:tracePt t="16607" x="5122863" y="5435600"/>
          <p14:tracePt t="16617" x="5153025" y="5426075"/>
          <p14:tracePt t="16623" x="5173663" y="5426075"/>
          <p14:tracePt t="16633" x="5213350" y="5426075"/>
          <p14:tracePt t="16641" x="5243513" y="5426075"/>
          <p14:tracePt t="16649" x="5284788" y="5416550"/>
          <p14:tracePt t="16657" x="5314950" y="5416550"/>
          <p14:tracePt t="16665" x="5354638" y="5416550"/>
          <p14:tracePt t="16675" x="5395913" y="5416550"/>
          <p14:tracePt t="16685" x="5435600" y="5405438"/>
          <p14:tracePt t="16693" x="5456238" y="5405438"/>
          <p14:tracePt t="16701" x="5486400" y="5405438"/>
          <p14:tracePt t="16710" x="5505450" y="5405438"/>
          <p14:tracePt t="16717" x="5526088" y="5405438"/>
          <p14:tracePt t="16726" x="5535613" y="5405438"/>
          <p14:tracePt t="16733" x="5567363" y="5405438"/>
          <p14:tracePt t="16749" x="5597525" y="5405438"/>
          <p14:tracePt t="16757" x="5616575" y="5395913"/>
          <p14:tracePt t="16765" x="5627688" y="5395913"/>
          <p14:tracePt t="16773" x="5637213" y="5395913"/>
          <p14:tracePt t="16781" x="5646738" y="5395913"/>
          <p14:tracePt t="16789" x="5657850" y="5395913"/>
          <p14:tracePt t="16805" x="5667375" y="5395913"/>
          <p14:tracePt t="16940" x="5667375" y="5384800"/>
          <p14:tracePt t="17131" x="5688013" y="5384800"/>
          <p14:tracePt t="17139" x="5697538" y="5384800"/>
          <p14:tracePt t="17147" x="5727700" y="5384800"/>
          <p14:tracePt t="17155" x="5768975" y="5384800"/>
          <p14:tracePt t="17165" x="5829300" y="5384800"/>
          <p14:tracePt t="17171" x="5889625" y="5384800"/>
          <p14:tracePt t="17181" x="5959475" y="5384800"/>
          <p14:tracePt t="17187" x="6061075" y="5384800"/>
          <p14:tracePt t="17197" x="6100763" y="5384800"/>
          <p14:tracePt t="17203" x="6161088" y="5384800"/>
          <p14:tracePt t="17213" x="6232525" y="5384800"/>
          <p14:tracePt t="17221" x="6332538" y="5384800"/>
          <p14:tracePt t="17229" x="6403975" y="5375275"/>
          <p14:tracePt t="17239" x="6464300" y="5375275"/>
          <p14:tracePt t="17249" x="6524625" y="5375275"/>
          <p14:tracePt t="17257" x="6564313" y="5375275"/>
          <p14:tracePt t="17265" x="6624638" y="5365750"/>
          <p14:tracePt t="17273" x="6686550" y="5365750"/>
          <p14:tracePt t="17281" x="6726238" y="5365750"/>
          <p14:tracePt t="17290" x="6765925" y="5365750"/>
          <p14:tracePt t="17297" x="6786563" y="5365750"/>
          <p14:tracePt t="17305" x="6816725" y="5354638"/>
          <p14:tracePt t="17313" x="6837363" y="5354638"/>
          <p14:tracePt t="17321" x="6846888" y="5354638"/>
          <p14:tracePt t="17345" x="6858000" y="5354638"/>
          <p14:tracePt t="17369" x="6858000" y="5345113"/>
          <p14:tracePt t="17547" x="6867525" y="5345113"/>
          <p14:tracePt t="17571" x="6877050" y="5345113"/>
          <p14:tracePt t="17579" x="6888163" y="5345113"/>
          <p14:tracePt t="17587" x="6907213" y="5345113"/>
          <p14:tracePt t="17597" x="6937375" y="5345113"/>
          <p14:tracePt t="17607" x="6978650" y="5345113"/>
          <p14:tracePt t="17615" x="7029450" y="5345113"/>
          <p14:tracePt t="17623" x="7078663" y="5345113"/>
          <p14:tracePt t="17631" x="7159625" y="5345113"/>
          <p14:tracePt t="17639" x="7231063" y="5345113"/>
          <p14:tracePt t="17647" x="7331075" y="5345113"/>
          <p14:tracePt t="17655" x="7372350" y="5345113"/>
          <p14:tracePt t="17663" x="7472363" y="5345113"/>
          <p14:tracePt t="17671" x="7553325" y="5345113"/>
          <p14:tracePt t="17679" x="7604125" y="5345113"/>
          <p14:tracePt t="17687" x="7664450" y="5345113"/>
          <p14:tracePt t="17695" x="7704138" y="5345113"/>
          <p14:tracePt t="17703" x="7734300" y="5345113"/>
          <p14:tracePt t="17711" x="7785100" y="5345113"/>
          <p14:tracePt t="17719" x="7794625" y="5345113"/>
          <p14:tracePt t="17727" x="7815263" y="5345113"/>
          <p14:tracePt t="17738" x="7824788" y="5345113"/>
          <p14:tracePt t="17753" x="7835900" y="5345113"/>
          <p14:tracePt t="17857" x="7835900" y="5335588"/>
          <p14:tracePt t="18501" x="7845425" y="5335588"/>
          <p14:tracePt t="18540" x="7854950" y="5335588"/>
          <p14:tracePt t="18555" x="7866063" y="5335588"/>
          <p14:tracePt t="18561" x="7875588" y="5345113"/>
          <p14:tracePt t="18571" x="7905750" y="5345113"/>
          <p14:tracePt t="18577" x="7916863" y="5354638"/>
          <p14:tracePt t="18587" x="7956550" y="5354638"/>
          <p14:tracePt t="18592" x="7986713" y="5365750"/>
          <p14:tracePt t="18603" x="8016875" y="5365750"/>
          <p14:tracePt t="18611" x="8047038" y="5365750"/>
          <p14:tracePt t="18621" x="8077200" y="5375275"/>
          <p14:tracePt t="18631" x="8107363" y="5375275"/>
          <p14:tracePt t="18639" x="8148638" y="5384800"/>
          <p14:tracePt t="18647" x="8178800" y="5384800"/>
          <p14:tracePt t="18655" x="8229600" y="5384800"/>
          <p14:tracePt t="18662" x="8269288" y="5395913"/>
          <p14:tracePt t="18671" x="8289925" y="5395913"/>
          <p14:tracePt t="18679" x="8320088" y="5395913"/>
          <p14:tracePt t="18687" x="8350250" y="5395913"/>
          <p14:tracePt t="18695" x="8359775" y="5395913"/>
          <p14:tracePt t="18703" x="8380413" y="5395913"/>
          <p14:tracePt t="18711" x="8401050" y="5395913"/>
          <p14:tracePt t="18719" x="8431213" y="5395913"/>
          <p14:tracePt t="18727" x="8450263" y="5395913"/>
          <p14:tracePt t="18735" x="8480425" y="5405438"/>
          <p14:tracePt t="18743" x="8501063" y="5405438"/>
          <p14:tracePt t="18759" x="8521700" y="5405438"/>
          <p14:tracePt t="18767" x="8531225" y="5405438"/>
          <p14:tracePt t="18775" x="8551863" y="5405438"/>
          <p14:tracePt t="18791" x="8572500" y="5405438"/>
          <p14:tracePt t="18800" x="8582025" y="5405438"/>
          <p14:tracePt t="18807" x="8591550" y="5405438"/>
          <p14:tracePt t="18827" x="8602663" y="5405438"/>
          <p14:tracePt t="18835" x="8612188" y="5416550"/>
          <p14:tracePt t="18843" x="8651875" y="5416550"/>
          <p14:tracePt t="18851" x="8662988" y="5426075"/>
          <p14:tracePt t="18859" x="8672513" y="5426075"/>
          <p14:tracePt t="18867" x="8693150" y="5426075"/>
          <p14:tracePt t="18877" x="8712200" y="5426075"/>
          <p14:tracePt t="18885" x="8732838" y="5435600"/>
          <p14:tracePt t="18893" x="8763000" y="5435600"/>
          <p14:tracePt t="18901" x="8783638" y="5435600"/>
          <p14:tracePt t="18909" x="8813800" y="5435600"/>
          <p14:tracePt t="18917" x="8843963" y="5435600"/>
          <p14:tracePt t="18925" x="8864600" y="5435600"/>
          <p14:tracePt t="18932" x="8894763" y="5435600"/>
          <p14:tracePt t="18941" x="8955088" y="5435600"/>
          <p14:tracePt t="18949" x="8985250" y="5435600"/>
          <p14:tracePt t="18957" x="9015413" y="5435600"/>
          <p14:tracePt t="18966" x="9045575" y="5435600"/>
          <p14:tracePt t="18973" x="9066213" y="5435600"/>
          <p14:tracePt t="18983" x="9096375" y="5435600"/>
          <p14:tracePt t="18989" x="9126538" y="5435600"/>
          <p14:tracePt t="18997" x="9156700" y="5435600"/>
          <p14:tracePt t="19005" x="9177338" y="5435600"/>
          <p14:tracePt t="19013" x="9186863" y="5435600"/>
          <p14:tracePt t="19210" x="9196388" y="5435600"/>
          <p14:tracePt t="19528" x="9186863" y="5435600"/>
          <p14:tracePt t="19546" x="9177338" y="5435600"/>
          <p14:tracePt t="19685" x="9186863" y="5435600"/>
          <p14:tracePt t="19695" x="9207500" y="5435600"/>
          <p14:tracePt t="19705" x="9237663" y="5435600"/>
          <p14:tracePt t="19712" x="9297988" y="5426075"/>
          <p14:tracePt t="19723" x="9337675" y="5426075"/>
          <p14:tracePt t="19731" x="9378950" y="5416550"/>
          <p14:tracePt t="19739" x="9409113" y="5416550"/>
          <p14:tracePt t="19749" x="9459913" y="5416550"/>
          <p14:tracePt t="19758" x="9490075" y="5416550"/>
          <p14:tracePt t="19766" x="9529763" y="5416550"/>
          <p14:tracePt t="19775" x="9559925" y="5416550"/>
          <p14:tracePt t="19783" x="9590088" y="5416550"/>
          <p14:tracePt t="19790" x="9610725" y="5416550"/>
          <p14:tracePt t="19903" x="9610725" y="5405438"/>
          <p14:tracePt t="20404" x="9620250" y="5405438"/>
          <p14:tracePt t="20414" x="9640888" y="5405438"/>
          <p14:tracePt t="20424" x="9661525" y="5405438"/>
          <p14:tracePt t="20432" x="9691688" y="5405438"/>
          <p14:tracePt t="20440" x="9740900" y="5405438"/>
          <p14:tracePt t="20447" x="9771063" y="5405438"/>
          <p14:tracePt t="20454" x="9812338" y="5405438"/>
          <p14:tracePt t="20464" x="9872663" y="5405438"/>
          <p14:tracePt t="20470" x="9932988" y="5405438"/>
          <p14:tracePt t="20478" x="9993313" y="5405438"/>
          <p14:tracePt t="20487" x="10023475" y="5405438"/>
          <p14:tracePt t="20495" x="10074275" y="5405438"/>
          <p14:tracePt t="20502" x="10113963" y="5395913"/>
          <p14:tracePt t="20510" x="10175875" y="5395913"/>
          <p14:tracePt t="20519" x="10215563" y="5395913"/>
          <p14:tracePt t="20526" x="10275888" y="5384800"/>
          <p14:tracePt t="20534" x="10306050" y="5384800"/>
          <p14:tracePt t="20543" x="10326688" y="5384800"/>
          <p14:tracePt t="20550" x="10336213" y="5384800"/>
          <p14:tracePt t="20566" x="10347325" y="5384800"/>
          <p14:tracePt t="20644" x="10356850" y="5384800"/>
          <p14:tracePt t="20652" x="10366375" y="5384800"/>
          <p14:tracePt t="20660" x="10377488" y="5384800"/>
          <p14:tracePt t="20669" x="10387013" y="5384800"/>
          <p14:tracePt t="20676" x="10407650" y="5375275"/>
          <p14:tracePt t="20684" x="10426700" y="5375275"/>
          <p14:tracePt t="20692" x="10456863" y="5375275"/>
          <p14:tracePt t="20700" x="10487025" y="5365750"/>
          <p14:tracePt t="20708" x="10507663" y="5365750"/>
          <p14:tracePt t="20724" x="10518775" y="5365750"/>
          <p14:tracePt t="20732" x="10528300" y="5365750"/>
          <p14:tracePt t="20773" x="10537825" y="5365750"/>
          <p14:tracePt t="20788" x="10548938" y="5365750"/>
          <p14:tracePt t="20805" x="10558463" y="5365750"/>
          <p14:tracePt t="20812" x="10579100" y="5365750"/>
          <p14:tracePt t="20820" x="10598150" y="5365750"/>
          <p14:tracePt t="20828" x="10618788" y="5365750"/>
          <p14:tracePt t="20836" x="10639425" y="5365750"/>
          <p14:tracePt t="20846" x="10669588" y="5354638"/>
          <p14:tracePt t="20855" x="10688638" y="5354638"/>
          <p14:tracePt t="20862" x="10720388" y="5354638"/>
          <p14:tracePt t="20870" x="10750550" y="5354638"/>
          <p14:tracePt t="20879" x="10760075" y="5354638"/>
          <p14:tracePt t="20887" x="10769600" y="5354638"/>
          <p14:tracePt t="20894" x="10780713" y="5354638"/>
          <p14:tracePt t="20902" x="10790238" y="5354638"/>
          <p14:tracePt t="20910" x="10810875" y="5354638"/>
          <p14:tracePt t="21153" x="10820400" y="5354638"/>
          <p14:tracePt t="21185" x="10829925" y="5354638"/>
          <p14:tracePt t="21192" x="10841038" y="5354638"/>
          <p14:tracePt t="21200" x="10850563" y="5354638"/>
          <p14:tracePt t="21208" x="10860088" y="5354638"/>
          <p14:tracePt t="21216" x="10880725" y="5354638"/>
          <p14:tracePt t="21224" x="10901363" y="5354638"/>
          <p14:tracePt t="21232" x="10922000" y="5354638"/>
          <p14:tracePt t="21248" x="10952163" y="5345113"/>
          <p14:tracePt t="21256" x="10971213" y="5345113"/>
          <p14:tracePt t="21264" x="10982325" y="5345113"/>
          <p14:tracePt t="21272" x="10991850" y="5345113"/>
          <p14:tracePt t="21282" x="11001375" y="5345113"/>
          <p14:tracePt t="21292" x="11012488" y="5345113"/>
          <p14:tracePt t="21300" x="11022013" y="5345113"/>
          <p14:tracePt t="21719" x="11031538" y="5345113"/>
          <p14:tracePt t="21772" x="11042650" y="5345113"/>
          <p14:tracePt t="21780" x="11042650" y="5335588"/>
          <p14:tracePt t="21796" x="11052175" y="5335588"/>
          <p14:tracePt t="21820" x="11063288" y="5335588"/>
          <p14:tracePt t="21836" x="11072813" y="5335588"/>
          <p14:tracePt t="21860" x="11082338" y="5345113"/>
          <p14:tracePt t="21869" x="11082338" y="5365750"/>
          <p14:tracePt t="21877" x="11093450" y="5375275"/>
          <p14:tracePt t="21900" x="11093450" y="5405438"/>
          <p14:tracePt t="21908" x="11082338" y="5416550"/>
          <p14:tracePt t="21917" x="11072813" y="5416550"/>
          <p14:tracePt t="21924" x="11052175" y="5435600"/>
          <p14:tracePt t="21933" x="11031538" y="5456238"/>
          <p14:tracePt t="21940" x="10982325" y="5476875"/>
          <p14:tracePt t="21948" x="10952163" y="5486400"/>
          <p14:tracePt t="21958" x="10910888" y="5507038"/>
          <p14:tracePt t="21964" x="10850563" y="5516563"/>
          <p14:tracePt t="21974" x="10780713" y="5546725"/>
          <p14:tracePt t="21985" x="10628313" y="5567363"/>
          <p14:tracePt t="21990" x="10518775" y="5576888"/>
          <p14:tracePt t="22000" x="10396538" y="5588000"/>
          <p14:tracePt t="22010" x="10236200" y="5588000"/>
          <p14:tracePt t="22018" x="10064750" y="5588000"/>
          <p14:tracePt t="22026" x="9832975" y="5588000"/>
          <p14:tracePt t="22034" x="9650413" y="5588000"/>
          <p14:tracePt t="22042" x="9459913" y="5588000"/>
          <p14:tracePt t="22050" x="9297988" y="5588000"/>
          <p14:tracePt t="22058" x="9036050" y="5588000"/>
          <p14:tracePt t="22066" x="8834438" y="5588000"/>
          <p14:tracePt t="22074" x="8662988" y="5588000"/>
          <p14:tracePt t="22083" x="8602663" y="5588000"/>
          <p14:tracePt t="22090" x="8420100" y="5588000"/>
          <p14:tracePt t="22099" x="8308975" y="5588000"/>
          <p14:tracePt t="22107" x="8188325" y="5588000"/>
          <p14:tracePt t="22114" x="8058150" y="5588000"/>
          <p14:tracePt t="22122" x="7916863" y="5588000"/>
          <p14:tracePt t="22130" x="7835900" y="5588000"/>
          <p14:tracePt t="22138" x="7634288" y="5588000"/>
          <p14:tracePt t="22146" x="7481888" y="5588000"/>
          <p14:tracePt t="22154" x="7270750" y="5588000"/>
          <p14:tracePt t="22162" x="7138988" y="5588000"/>
          <p14:tracePt t="22170" x="6978650" y="5607050"/>
          <p14:tracePt t="22178" x="6786563" y="5607050"/>
          <p14:tracePt t="22186" x="6656388" y="5607050"/>
          <p14:tracePt t="22194" x="6403975" y="5607050"/>
          <p14:tracePt t="22204" x="6211888" y="5607050"/>
          <p14:tracePt t="22215" x="6040438" y="5607050"/>
          <p14:tracePt t="22222" x="5838825" y="5618163"/>
          <p14:tracePt t="22232" x="5607050" y="5618163"/>
          <p14:tracePt t="22238" x="5445125" y="5618163"/>
          <p14:tracePt t="22248" x="5303838" y="5618163"/>
          <p14:tracePt t="22254" x="5213350" y="5637213"/>
          <p14:tracePt t="22265" x="5021263" y="5637213"/>
          <p14:tracePt t="22270" x="4951413" y="5637213"/>
          <p14:tracePt t="22280" x="4800600" y="5637213"/>
          <p14:tracePt t="22288" x="4740275" y="5637213"/>
          <p14:tracePt t="22296" x="4668838" y="5637213"/>
          <p14:tracePt t="22304" x="4618038" y="5637213"/>
          <p14:tracePt t="22312" x="4587875" y="5637213"/>
          <p14:tracePt t="22320" x="4557713" y="5637213"/>
          <p14:tracePt t="22384" x="4548188" y="5637213"/>
          <p14:tracePt t="22392" x="4538663" y="5637213"/>
          <p14:tracePt t="22400" x="4527550" y="5637213"/>
          <p14:tracePt t="22408" x="4497388" y="5637213"/>
          <p14:tracePt t="22416" x="4467225" y="5637213"/>
          <p14:tracePt t="22424" x="4437063" y="5637213"/>
          <p14:tracePt t="22432" x="4397375" y="5637213"/>
          <p14:tracePt t="22440" x="4337050" y="5637213"/>
          <p14:tracePt t="22448" x="4286250" y="5637213"/>
          <p14:tracePt t="22456" x="4184650" y="5618163"/>
          <p14:tracePt t="22464" x="4094163" y="5618163"/>
          <p14:tracePt t="22472" x="3973513" y="5607050"/>
          <p14:tracePt t="22480" x="3902075" y="5607050"/>
          <p14:tracePt t="22488" x="3822700" y="5597525"/>
          <p14:tracePt t="22498" x="3700463" y="5597525"/>
          <p14:tracePt t="22504" x="3651250" y="5597525"/>
          <p14:tracePt t="22514" x="3589338" y="5597525"/>
          <p14:tracePt t="22520" x="3579813" y="5597525"/>
          <p14:tracePt t="22530" x="3570288" y="5597525"/>
          <p14:tracePt t="22763" x="3540125" y="5597525"/>
          <p14:tracePt t="22771" x="3509963" y="5597525"/>
          <p14:tracePt t="22780" x="3449638" y="5597525"/>
          <p14:tracePt t="22787" x="3398838" y="5597525"/>
          <p14:tracePt t="22798" x="3338513" y="5597525"/>
          <p14:tracePt t="22803" x="3167063" y="5576888"/>
          <p14:tracePt t="22815" x="3106738" y="5576888"/>
          <p14:tracePt t="22822" x="2914650" y="5546725"/>
          <p14:tracePt t="22832" x="2803525" y="5516563"/>
          <p14:tracePt t="22837" x="2641600" y="5476875"/>
          <p14:tracePt t="22847" x="2581275" y="5446713"/>
          <p14:tracePt t="22852" x="2409825" y="5365750"/>
          <p14:tracePt t="22860" x="2309813" y="5294313"/>
          <p14:tracePt t="22870" x="2238375" y="5233988"/>
          <p14:tracePt t="22880" x="2187575" y="5213350"/>
          <p14:tracePt t="22888" x="2066925" y="5143500"/>
          <p14:tracePt t="22896" x="1997075" y="5073650"/>
          <p14:tracePt t="22904" x="1916113" y="4981575"/>
          <p14:tracePt t="22911" x="1844675" y="4911725"/>
          <p14:tracePt t="22922" x="1765300" y="4810125"/>
          <p14:tracePt t="22932" x="1714500" y="4740275"/>
          <p14:tracePt t="22940" x="1673225" y="4679950"/>
          <p14:tracePt t="22948" x="1603375" y="4568825"/>
          <p14:tracePt t="22956" x="1543050" y="4508500"/>
          <p14:tracePt t="22964" x="1503363" y="4437063"/>
          <p14:tracePt t="22979" x="1462088" y="4367213"/>
          <p14:tracePt t="22981" x="1431925" y="4337050"/>
          <p14:tracePt t="22988" x="1371600" y="4216400"/>
          <p14:tracePt t="22996" x="1331913" y="4135438"/>
          <p14:tracePt t="23004" x="1320800" y="4024313"/>
          <p14:tracePt t="23012" x="1300163" y="3963988"/>
          <p14:tracePt t="23024" x="1281113" y="3862388"/>
          <p14:tracePt t="23032" x="1250950" y="3741738"/>
          <p14:tracePt t="23040" x="1179513" y="3519488"/>
          <p14:tracePt t="23048" x="1149350" y="3419475"/>
          <p14:tracePt t="23056" x="1119188" y="3308350"/>
          <p14:tracePt t="23064" x="1089025" y="3206750"/>
          <p14:tracePt t="23074" x="1079500" y="3155950"/>
          <p14:tracePt t="23080" x="1058863" y="3076575"/>
          <p14:tracePt t="23090" x="1038225" y="3005138"/>
          <p14:tracePt t="23096" x="1019175" y="2905125"/>
          <p14:tracePt t="23106" x="998538" y="2803525"/>
          <p14:tracePt t="23114" x="968375" y="2703513"/>
          <p14:tracePt t="23122" x="957263" y="2641600"/>
          <p14:tracePt t="23130" x="927100" y="2562225"/>
          <p14:tracePt t="23138" x="908050" y="2451100"/>
          <p14:tracePt t="23146" x="877888" y="2360613"/>
          <p14:tracePt t="23154" x="866775" y="2298700"/>
          <p14:tracePt t="23162" x="847725" y="2238375"/>
          <p14:tracePt t="23170" x="836613" y="2159000"/>
          <p14:tracePt t="23178" x="806450" y="2047875"/>
          <p14:tracePt t="23186" x="776288" y="1946275"/>
          <p14:tracePt t="23193" x="755650" y="1865313"/>
          <p14:tracePt t="23202" x="715963" y="1784350"/>
          <p14:tracePt t="23210" x="695325" y="1724025"/>
          <p14:tracePt t="23218" x="655638" y="1624013"/>
          <p14:tracePt t="23228" x="635000" y="1552575"/>
          <p14:tracePt t="23238" x="584200" y="1452563"/>
          <p14:tracePt t="23246" x="565150" y="1392238"/>
          <p14:tracePt t="23254" x="534988" y="1311275"/>
          <p14:tracePt t="23262" x="474663" y="1190625"/>
          <p14:tracePt t="23270" x="444500" y="1089025"/>
          <p14:tracePt t="23280" x="403225" y="1008063"/>
          <p14:tracePt t="23286" x="373063" y="908050"/>
          <p14:tracePt t="23294" x="333375" y="827088"/>
          <p14:tracePt t="23302" x="312738" y="746125"/>
          <p14:tracePt t="23309" x="261938" y="646113"/>
          <p14:tracePt t="23318" x="222250" y="523875"/>
          <p14:tracePt t="23326" x="161925" y="423863"/>
          <p14:tracePt t="23334" x="131763" y="342900"/>
          <p14:tracePt t="23343" x="90488" y="222250"/>
          <p14:tracePt t="23350" x="50800" y="141288"/>
          <p14:tracePt t="23358" x="9525" y="508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8.4 </a:t>
            </a:r>
            <a:r>
              <a:rPr lang="ko-KR" altLang="en-US" dirty="0"/>
              <a:t>마치며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8"/>
            <a:ext cx="11277599" cy="5532582"/>
          </a:xfrm>
        </p:spPr>
        <p:txBody>
          <a:bodyPr>
            <a:normAutofit/>
          </a:bodyPr>
          <a:lstStyle/>
          <a:p>
            <a:pPr defTabSz="508000">
              <a:defRPr/>
            </a:pPr>
            <a:r>
              <a:rPr lang="ko-KR" altLang="en-US" dirty="0"/>
              <a:t>이번 장에서는 </a:t>
            </a:r>
            <a:r>
              <a:rPr lang="ko-KR" altLang="en-US" dirty="0" err="1"/>
              <a:t>딥러닝</a:t>
            </a:r>
            <a:r>
              <a:rPr lang="ko-KR" altLang="en-US" dirty="0"/>
              <a:t> 모델을 혼동시킬 수 있는 적대적 예제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adversarial example</a:t>
            </a:r>
            <a:r>
              <a:rPr lang="ko-KR" altLang="en-US" dirty="0"/>
              <a:t>의 개념에 대해 알아보고 코드로 </a:t>
            </a:r>
            <a:r>
              <a:rPr lang="en-US" altLang="ko-KR" dirty="0"/>
              <a:t>FGSM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fast gradient sign method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공격을 구현해보았습니다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 예제로 큰 공을 들여서 학습한 복잡한 모델을 별다른 노력 없이 무력화 할 수 있다는 사실을 체험할 수 있었고</a:t>
            </a:r>
            <a:r>
              <a:rPr lang="en-US" altLang="ko-KR" dirty="0"/>
              <a:t>, </a:t>
            </a:r>
            <a:r>
              <a:rPr lang="ko-KR" altLang="en-US" dirty="0"/>
              <a:t>이 점은 어느 </a:t>
            </a:r>
            <a:r>
              <a:rPr lang="ko-KR" altLang="en-US" dirty="0" err="1"/>
              <a:t>머신러닝</a:t>
            </a:r>
            <a:r>
              <a:rPr lang="ko-KR" altLang="en-US" dirty="0"/>
              <a:t> 모델도 개발자의 의도에서 빗나가는 결과를 낼 수 있다는 점을 보여줍니다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r>
              <a:rPr lang="en-US" altLang="ko-KR" dirty="0"/>
              <a:t>[NOTE] </a:t>
            </a:r>
            <a:r>
              <a:rPr lang="ko-KR" altLang="en-US" dirty="0" err="1"/>
              <a:t>앱실론을</a:t>
            </a:r>
            <a:r>
              <a:rPr lang="ko-KR" altLang="en-US" dirty="0"/>
              <a:t> 키우면 모델을 더욱 헷갈리게 할 수 있지만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앱실론이</a:t>
            </a:r>
            <a:r>
              <a:rPr lang="ko-KR" altLang="en-US" dirty="0"/>
              <a:t> 클수록 사람의 눈에도 노이즈가 잘 보이는 기회비용이 있습니다</a:t>
            </a:r>
            <a:r>
              <a:rPr lang="en-US" altLang="ko-KR" dirty="0"/>
              <a:t>. </a:t>
            </a:r>
            <a:r>
              <a:rPr lang="ko-KR" altLang="en-US" dirty="0"/>
              <a:t>이번 장에서 소개한 예제로 </a:t>
            </a:r>
            <a:r>
              <a:rPr lang="ko-KR" altLang="en-US" dirty="0">
                <a:solidFill>
                  <a:srgbClr val="FF3300"/>
                </a:solidFill>
              </a:rPr>
              <a:t>직접 </a:t>
            </a:r>
            <a:r>
              <a:rPr lang="ko-KR" altLang="en-US" dirty="0" err="1">
                <a:solidFill>
                  <a:srgbClr val="FF3300"/>
                </a:solidFill>
              </a:rPr>
              <a:t>앱실론을</a:t>
            </a:r>
            <a:r>
              <a:rPr lang="ko-KR" altLang="en-US" dirty="0">
                <a:solidFill>
                  <a:srgbClr val="FF3300"/>
                </a:solidFill>
              </a:rPr>
              <a:t> 조절해가며 </a:t>
            </a:r>
            <a:r>
              <a:rPr lang="en-US" altLang="ko-KR" dirty="0">
                <a:solidFill>
                  <a:srgbClr val="FF3300"/>
                </a:solidFill>
              </a:rPr>
              <a:t>(</a:t>
            </a:r>
            <a:r>
              <a:rPr lang="ko-KR" altLang="en-US" dirty="0">
                <a:solidFill>
                  <a:srgbClr val="FF3300"/>
                </a:solidFill>
              </a:rPr>
              <a:t>예</a:t>
            </a:r>
            <a:r>
              <a:rPr lang="en-US" altLang="ko-KR" dirty="0">
                <a:solidFill>
                  <a:srgbClr val="FF3300"/>
                </a:solidFill>
              </a:rPr>
              <a:t>, 0.1, -0.1) </a:t>
            </a:r>
            <a:r>
              <a:rPr lang="ko-KR" altLang="en-US" dirty="0"/>
              <a:t>체험해보기 바랍니다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defTabSz="508000">
              <a:defRPr/>
            </a:pPr>
            <a:r>
              <a:rPr lang="en-US" altLang="ko-KR" dirty="0"/>
              <a:t>[</a:t>
            </a:r>
            <a:r>
              <a:rPr lang="ko-KR" altLang="en-US" dirty="0"/>
              <a:t>전체 코드</a:t>
            </a:r>
            <a:r>
              <a:rPr lang="en-US" altLang="ko-KR" dirty="0"/>
              <a:t>] </a:t>
            </a:r>
            <a:r>
              <a:rPr lang="ko-KR" altLang="en-US" dirty="0" err="1"/>
              <a:t>깃허브</a:t>
            </a:r>
            <a:r>
              <a:rPr lang="ko-KR" altLang="en-US" dirty="0"/>
              <a:t> 파일명 </a:t>
            </a:r>
            <a:r>
              <a:rPr lang="en-US" altLang="ko-KR" dirty="0"/>
              <a:t>/08-</a:t>
            </a:r>
            <a:r>
              <a:rPr lang="ko-KR" altLang="en-US" dirty="0" err="1"/>
              <a:t>딥러닝을</a:t>
            </a:r>
            <a:r>
              <a:rPr lang="en-US" altLang="ko-KR" dirty="0"/>
              <a:t>-</a:t>
            </a:r>
            <a:r>
              <a:rPr lang="ko-KR" altLang="en-US" dirty="0"/>
              <a:t>해킹하는</a:t>
            </a:r>
            <a:r>
              <a:rPr lang="en-US" altLang="ko-KR" dirty="0"/>
              <a:t>-</a:t>
            </a:r>
            <a:r>
              <a:rPr lang="ko-KR" altLang="en-US" dirty="0"/>
              <a:t>적대적</a:t>
            </a:r>
            <a:r>
              <a:rPr lang="en-US" altLang="ko-KR" dirty="0"/>
              <a:t>-</a:t>
            </a:r>
            <a:r>
              <a:rPr lang="ko-KR" altLang="en-US" dirty="0"/>
              <a:t>공격</a:t>
            </a:r>
            <a:r>
              <a:rPr lang="en-US" altLang="ko-KR" dirty="0"/>
              <a:t>/</a:t>
            </a:r>
            <a:r>
              <a:rPr lang="en-US" altLang="ko-KR" dirty="0" err="1"/>
              <a:t>fgsm_attack.ipynb</a:t>
            </a:r>
            <a:endParaRPr lang="ko-KR" altLang="en-US" dirty="0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AE9C95F0-AD3E-483E-A8C0-A925E1A87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6493"/>
      </p:ext>
    </p:extLst>
  </p:cSld>
  <p:clrMapOvr>
    <a:masterClrMapping/>
  </p:clrMapOvr>
  <p:transition advTm="790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84" x="1079500" y="1441450"/>
          <p14:tracePt t="300" x="1068388" y="1441450"/>
          <p14:tracePt t="308" x="1068388" y="1452563"/>
          <p14:tracePt t="324" x="1058863" y="1452563"/>
          <p14:tracePt t="350" x="1049338" y="1452563"/>
          <p14:tracePt t="360" x="1049338" y="1462088"/>
          <p14:tracePt t="384" x="1038225" y="1462088"/>
          <p14:tracePt t="441" x="1028700" y="1462088"/>
          <p14:tracePt t="516" x="1028700" y="1473200"/>
          <p14:tracePt t="741" x="1038225" y="1473200"/>
          <p14:tracePt t="749" x="1038225" y="1482725"/>
          <p14:tracePt t="764" x="1038225" y="1492250"/>
          <p14:tracePt t="780" x="1049338" y="1492250"/>
          <p14:tracePt t="788" x="1049338" y="1503363"/>
          <p14:tracePt t="796" x="1058863" y="1503363"/>
          <p14:tracePt t="804" x="1068388" y="1512888"/>
          <p14:tracePt t="812" x="1079500" y="1512888"/>
          <p14:tracePt t="820" x="1079500" y="1522413"/>
          <p14:tracePt t="828" x="1089025" y="1522413"/>
          <p14:tracePt t="836" x="1098550" y="1522413"/>
          <p14:tracePt t="844" x="1119188" y="1533525"/>
          <p14:tracePt t="852" x="1128713" y="1543050"/>
          <p14:tracePt t="862" x="1139825" y="1543050"/>
          <p14:tracePt t="872" x="1149350" y="1543050"/>
          <p14:tracePt t="880" x="1169988" y="1543050"/>
          <p14:tracePt t="896" x="1179513" y="1543050"/>
          <p14:tracePt t="904" x="1190625" y="1552575"/>
          <p14:tracePt t="912" x="1200150" y="1552575"/>
          <p14:tracePt t="920" x="1220788" y="1552575"/>
          <p14:tracePt t="928" x="1220788" y="1563688"/>
          <p14:tracePt t="936" x="1230313" y="1563688"/>
          <p14:tracePt t="944" x="1250950" y="1563688"/>
          <p14:tracePt t="952" x="1260475" y="1563688"/>
          <p14:tracePt t="960" x="1281113" y="1573213"/>
          <p14:tracePt t="968" x="1300163" y="1573213"/>
          <p14:tracePt t="976" x="1320800" y="1573213"/>
          <p14:tracePt t="984" x="1341438" y="1573213"/>
          <p14:tracePt t="992" x="1362075" y="1582738"/>
          <p14:tracePt t="1009" x="1381125" y="1582738"/>
          <p14:tracePt t="1016" x="1392238" y="1582738"/>
          <p14:tracePt t="1026" x="1401763" y="1582738"/>
          <p14:tracePt t="1031" x="1411288" y="1582738"/>
          <p14:tracePt t="1050" x="1422400" y="1582738"/>
          <p14:tracePt t="1058" x="1431925" y="1582738"/>
          <p14:tracePt t="1066" x="1441450" y="1582738"/>
          <p14:tracePt t="1074" x="1462088" y="1582738"/>
          <p14:tracePt t="1082" x="1471613" y="1582738"/>
          <p14:tracePt t="1090" x="1492250" y="1582738"/>
          <p14:tracePt t="1098" x="1512888" y="1582738"/>
          <p14:tracePt t="1105" x="1543050" y="1582738"/>
          <p14:tracePt t="1114" x="1573213" y="1582738"/>
          <p14:tracePt t="1122" x="1593850" y="1582738"/>
          <p14:tracePt t="1130" x="1603375" y="1582738"/>
          <p14:tracePt t="1138" x="1633538" y="1582738"/>
          <p14:tracePt t="1146" x="1654175" y="1582738"/>
          <p14:tracePt t="1155" x="1673225" y="1582738"/>
          <p14:tracePt t="1162" x="1693863" y="1582738"/>
          <p14:tracePt t="1170" x="1714500" y="1582738"/>
          <p14:tracePt t="1186" x="1724025" y="1582738"/>
          <p14:tracePt t="1194" x="1744663" y="1582738"/>
          <p14:tracePt t="1201" x="1754188" y="1582738"/>
          <p14:tracePt t="1220" x="1774825" y="1582738"/>
          <p14:tracePt t="1226" x="1784350" y="1582738"/>
          <p14:tracePt t="1234" x="1804988" y="1582738"/>
          <p14:tracePt t="1250" x="1814513" y="1582738"/>
          <p14:tracePt t="1258" x="1835150" y="1582738"/>
          <p14:tracePt t="1265" x="1855788" y="1582738"/>
          <p14:tracePt t="1274" x="1865313" y="1582738"/>
          <p14:tracePt t="1282" x="1876425" y="1582738"/>
          <p14:tracePt t="1290" x="1885950" y="1582738"/>
          <p14:tracePt t="1300" x="1895475" y="1582738"/>
          <p14:tracePt t="1306" x="1906588" y="1582738"/>
          <p14:tracePt t="1344" x="1916113" y="1582738"/>
          <p14:tracePt t="1352" x="1925638" y="1582738"/>
          <p14:tracePt t="1360" x="1946275" y="1582738"/>
          <p14:tracePt t="1368" x="1966913" y="1582738"/>
          <p14:tracePt t="1376" x="1976438" y="1582738"/>
          <p14:tracePt t="1384" x="2006600" y="1582738"/>
          <p14:tracePt t="1392" x="2057400" y="1593850"/>
          <p14:tracePt t="1400" x="2087563" y="1593850"/>
          <p14:tracePt t="1408" x="2117725" y="1593850"/>
          <p14:tracePt t="1416" x="2147888" y="1593850"/>
          <p14:tracePt t="1424" x="2157413" y="1593850"/>
          <p14:tracePt t="1431" x="2187575" y="1593850"/>
          <p14:tracePt t="1440" x="2208213" y="1593850"/>
          <p14:tracePt t="1448" x="2228850" y="1593850"/>
          <p14:tracePt t="1456" x="2249488" y="1593850"/>
          <p14:tracePt t="1464" x="2268538" y="1582738"/>
          <p14:tracePt t="1472" x="2289175" y="1582738"/>
          <p14:tracePt t="1480" x="2298700" y="1582738"/>
          <p14:tracePt t="1487" x="2319338" y="1573213"/>
          <p14:tracePt t="1496" x="2339975" y="1573213"/>
          <p14:tracePt t="1503" x="2349500" y="1573213"/>
          <p14:tracePt t="1512" x="2359025" y="1563688"/>
          <p14:tracePt t="1544" x="2370138" y="1563688"/>
          <p14:tracePt t="2004" x="2379663" y="1563688"/>
          <p14:tracePt t="2028" x="2390775" y="1563688"/>
          <p14:tracePt t="2038" x="2400300" y="1563688"/>
          <p14:tracePt t="2056" x="2409825" y="1563688"/>
          <p14:tracePt t="2064" x="2430463" y="1563688"/>
          <p14:tracePt t="2072" x="2451100" y="1563688"/>
          <p14:tracePt t="2079" x="2460625" y="1563688"/>
          <p14:tracePt t="2090" x="2481263" y="1563688"/>
          <p14:tracePt t="2100" x="2490788" y="1563688"/>
          <p14:tracePt t="2108" x="2511425" y="1563688"/>
          <p14:tracePt t="2117" x="2530475" y="1563688"/>
          <p14:tracePt t="2124" x="2551113" y="1573213"/>
          <p14:tracePt t="2134" x="2560638" y="1573213"/>
          <p14:tracePt t="2140" x="2581275" y="1573213"/>
          <p14:tracePt t="2150" x="2592388" y="1573213"/>
          <p14:tracePt t="2158" x="2601913" y="1573213"/>
          <p14:tracePt t="2174" x="2611438" y="1582738"/>
          <p14:tracePt t="2181" x="2622550" y="1582738"/>
          <p14:tracePt t="2190" x="2632075" y="1582738"/>
          <p14:tracePt t="2198" x="2641600" y="1582738"/>
          <p14:tracePt t="2214" x="2652713" y="1582738"/>
          <p14:tracePt t="2223" x="2662238" y="1582738"/>
          <p14:tracePt t="2239" x="2671763" y="1582738"/>
          <p14:tracePt t="2247" x="2682875" y="1582738"/>
          <p14:tracePt t="3022" x="2701925" y="1593850"/>
          <p14:tracePt t="3031" x="2732088" y="1593850"/>
          <p14:tracePt t="3039" x="2794000" y="1603375"/>
          <p14:tracePt t="3044" x="2854325" y="1612900"/>
          <p14:tracePt t="3054" x="2914650" y="1624013"/>
          <p14:tracePt t="3060" x="2995613" y="1644650"/>
          <p14:tracePt t="3069" x="3106738" y="1654175"/>
          <p14:tracePt t="3076" x="3186113" y="1663700"/>
          <p14:tracePt t="3084" x="3246438" y="1663700"/>
          <p14:tracePt t="3092" x="3348038" y="1684338"/>
          <p14:tracePt t="3100" x="3387725" y="1684338"/>
          <p14:tracePt t="3108" x="3429000" y="1684338"/>
          <p14:tracePt t="3116" x="3459163" y="1684338"/>
          <p14:tracePt t="3124" x="3479800" y="1684338"/>
          <p14:tracePt t="3132" x="3498850" y="1693863"/>
          <p14:tracePt t="3140" x="3509963" y="1693863"/>
          <p14:tracePt t="3148" x="3519488" y="1693863"/>
          <p14:tracePt t="3156" x="3529013" y="1693863"/>
          <p14:tracePt t="3166" x="3549650" y="1693863"/>
          <p14:tracePt t="3180" x="3570288" y="1693863"/>
          <p14:tracePt t="3188" x="3579813" y="1693863"/>
          <p14:tracePt t="3196" x="3600450" y="1693863"/>
          <p14:tracePt t="3204" x="3609975" y="1693863"/>
          <p14:tracePt t="3212" x="3640138" y="1693863"/>
          <p14:tracePt t="3220" x="3660775" y="1693863"/>
          <p14:tracePt t="3229" x="3690938" y="1693863"/>
          <p14:tracePt t="3236" x="3711575" y="1693863"/>
          <p14:tracePt t="3246" x="3730625" y="1693863"/>
          <p14:tracePt t="3252" x="3751263" y="1693863"/>
          <p14:tracePt t="3261" x="3771900" y="1684338"/>
          <p14:tracePt t="3278" x="3790950" y="1684338"/>
          <p14:tracePt t="3285" x="3802063" y="1684338"/>
          <p14:tracePt t="3294" x="3811588" y="1684338"/>
          <p14:tracePt t="3302" x="3822700" y="1684338"/>
          <p14:tracePt t="3309" x="3832225" y="1684338"/>
          <p14:tracePt t="3320" x="3852863" y="1684338"/>
          <p14:tracePt t="3330" x="3862388" y="1684338"/>
          <p14:tracePt t="3337" x="3862388" y="1674813"/>
          <p14:tracePt t="3345" x="3871913" y="1674813"/>
          <p14:tracePt t="3354" x="3883025" y="1674813"/>
          <p14:tracePt t="3361" x="3892550" y="1674813"/>
          <p14:tracePt t="3377" x="3902075" y="1674813"/>
          <p14:tracePt t="3385" x="3902075" y="1663700"/>
          <p14:tracePt t="3409" x="3913188" y="1654175"/>
          <p14:tracePt t="3417" x="3922713" y="1654175"/>
          <p14:tracePt t="3425" x="3932238" y="1654175"/>
          <p14:tracePt t="3433" x="3943350" y="1654175"/>
          <p14:tracePt t="3458" x="3943350" y="1644650"/>
          <p14:tracePt t="3466" x="3952875" y="1644650"/>
          <p14:tracePt t="3473" x="3962400" y="1644650"/>
          <p14:tracePt t="3481" x="3973513" y="1633538"/>
          <p14:tracePt t="3489" x="3994150" y="1624013"/>
          <p14:tracePt t="3497" x="3994150" y="1612900"/>
          <p14:tracePt t="3505" x="4013200" y="1603375"/>
          <p14:tracePt t="3513" x="4033838" y="1593850"/>
          <p14:tracePt t="3523" x="4043363" y="1593850"/>
          <p14:tracePt t="3529" x="4054475" y="1593850"/>
          <p14:tracePt t="3554" x="4054475" y="1582738"/>
          <p14:tracePt t="3583" x="4064000" y="1582738"/>
          <p14:tracePt t="3649" x="4073525" y="1582738"/>
          <p14:tracePt t="3695" x="4084638" y="1582738"/>
          <p14:tracePt t="3744" x="4094163" y="1573213"/>
          <p14:tracePt t="3767" x="4103688" y="1573213"/>
          <p14:tracePt t="3775" x="4124325" y="1573213"/>
          <p14:tracePt t="3783" x="4133850" y="1573213"/>
          <p14:tracePt t="3791" x="4144963" y="1563688"/>
          <p14:tracePt t="3799" x="4175125" y="1563688"/>
          <p14:tracePt t="3808" x="4195763" y="1563688"/>
          <p14:tracePt t="3817" x="4225925" y="1563688"/>
          <p14:tracePt t="3825" x="4256088" y="1563688"/>
          <p14:tracePt t="3833" x="4286250" y="1563688"/>
          <p14:tracePt t="3841" x="4316413" y="1563688"/>
          <p14:tracePt t="3850" x="4346575" y="1563688"/>
          <p14:tracePt t="3858" x="4376738" y="1563688"/>
          <p14:tracePt t="3866" x="4406900" y="1563688"/>
          <p14:tracePt t="3875" x="4437063" y="1563688"/>
          <p14:tracePt t="3883" x="4467225" y="1563688"/>
          <p14:tracePt t="3889" x="4497388" y="1563688"/>
          <p14:tracePt t="3898" x="4527550" y="1563688"/>
          <p14:tracePt t="3905" x="4568825" y="1563688"/>
          <p14:tracePt t="3913" x="4618038" y="1563688"/>
          <p14:tracePt t="3921" x="4659313" y="1563688"/>
          <p14:tracePt t="3930" x="4689475" y="1563688"/>
          <p14:tracePt t="3937" x="4719638" y="1563688"/>
          <p14:tracePt t="3945" x="4770438" y="1563688"/>
          <p14:tracePt t="3953" x="4789488" y="1573213"/>
          <p14:tracePt t="3961" x="4810125" y="1573213"/>
          <p14:tracePt t="3969" x="4830763" y="1573213"/>
          <p14:tracePt t="3977" x="4849813" y="1573213"/>
          <p14:tracePt t="3985" x="4860925" y="1573213"/>
          <p14:tracePt t="3994" x="4870450" y="1573213"/>
          <p14:tracePt t="4001" x="4881563" y="1573213"/>
          <p14:tracePt t="4009" x="4891088" y="1573213"/>
          <p14:tracePt t="4018" x="4911725" y="1573213"/>
          <p14:tracePt t="4035" x="4930775" y="1573213"/>
          <p14:tracePt t="4046" x="4951413" y="1573213"/>
          <p14:tracePt t="4053" x="4960938" y="1573213"/>
          <p14:tracePt t="4061" x="4981575" y="1573213"/>
          <p14:tracePt t="4069" x="4991100" y="1573213"/>
          <p14:tracePt t="4077" x="5011738" y="1573213"/>
          <p14:tracePt t="4087" x="5021263" y="1573213"/>
          <p14:tracePt t="4103" x="5032375" y="1573213"/>
          <p14:tracePt t="4111" x="5041900" y="1573213"/>
          <p14:tracePt t="4119" x="5053013" y="1573213"/>
          <p14:tracePt t="4127" x="5062538" y="1573213"/>
          <p14:tracePt t="4147" x="5072063" y="1573213"/>
          <p14:tracePt t="4157" x="5083175" y="1573213"/>
          <p14:tracePt t="4163" x="5102225" y="1573213"/>
          <p14:tracePt t="4179" x="5113338" y="1573213"/>
          <p14:tracePt t="4187" x="5122863" y="1573213"/>
          <p14:tracePt t="4195" x="5143500" y="1563688"/>
          <p14:tracePt t="4203" x="5153025" y="1563688"/>
          <p14:tracePt t="4236" x="5162550" y="1563688"/>
          <p14:tracePt t="4252" x="5183188" y="1563688"/>
          <p14:tracePt t="4260" x="5203825" y="1563688"/>
          <p14:tracePt t="4268" x="5213350" y="1563688"/>
          <p14:tracePt t="4275" x="5233988" y="1563688"/>
          <p14:tracePt t="4283" x="5254625" y="1563688"/>
          <p14:tracePt t="4291" x="5314950" y="1563688"/>
          <p14:tracePt t="4299" x="5345113" y="1563688"/>
          <p14:tracePt t="4307" x="5375275" y="1563688"/>
          <p14:tracePt t="4315" x="5405438" y="1563688"/>
          <p14:tracePt t="4323" x="5414963" y="1563688"/>
          <p14:tracePt t="4331" x="5445125" y="1563688"/>
          <p14:tracePt t="4344" x="5475288" y="1563688"/>
          <p14:tracePt t="4351" x="5505450" y="1563688"/>
          <p14:tracePt t="4361" x="5567363" y="1563688"/>
          <p14:tracePt t="4367" x="5597525" y="1563688"/>
          <p14:tracePt t="4377" x="5627688" y="1563688"/>
          <p14:tracePt t="4385" x="5657850" y="1563688"/>
          <p14:tracePt t="4393" x="5688013" y="1563688"/>
          <p14:tracePt t="4401" x="5707063" y="1563688"/>
          <p14:tracePt t="4409" x="5718175" y="1563688"/>
          <p14:tracePt t="4417" x="5737225" y="1563688"/>
          <p14:tracePt t="4425" x="5748338" y="1563688"/>
          <p14:tracePt t="4433" x="5757863" y="1563688"/>
          <p14:tracePt t="4441" x="5768975" y="1563688"/>
          <p14:tracePt t="4457" x="5778500" y="1563688"/>
          <p14:tracePt t="4473" x="5788025" y="1563688"/>
          <p14:tracePt t="4481" x="5799138" y="1563688"/>
          <p14:tracePt t="4497" x="5808663" y="1563688"/>
          <p14:tracePt t="5197" x="5818188" y="1563688"/>
          <p14:tracePt t="5221" x="5829300" y="1563688"/>
          <p14:tracePt t="5231" x="5838825" y="1563688"/>
          <p14:tracePt t="5239" x="5848350" y="1563688"/>
          <p14:tracePt t="5255" x="5868988" y="1563688"/>
          <p14:tracePt t="5265" x="5899150" y="1563688"/>
          <p14:tracePt t="5275" x="5929313" y="1563688"/>
          <p14:tracePt t="5284" x="5959475" y="1563688"/>
          <p14:tracePt t="5291" x="5989638" y="1563688"/>
          <p14:tracePt t="5299" x="6019800" y="1563688"/>
          <p14:tracePt t="5307" x="6030913" y="1563688"/>
          <p14:tracePt t="5315" x="6049963" y="1563688"/>
          <p14:tracePt t="5323" x="6080125" y="1563688"/>
          <p14:tracePt t="5331" x="6111875" y="1563688"/>
          <p14:tracePt t="5339" x="6142038" y="1563688"/>
          <p14:tracePt t="5347" x="6172200" y="1563688"/>
          <p14:tracePt t="5355" x="6202363" y="1563688"/>
          <p14:tracePt t="5365" x="6221413" y="1563688"/>
          <p14:tracePt t="5375" x="6242050" y="1563688"/>
          <p14:tracePt t="5384" x="6272213" y="1563688"/>
          <p14:tracePt t="5391" x="6283325" y="1563688"/>
          <p14:tracePt t="5400" x="6302375" y="1563688"/>
          <p14:tracePt t="5423" x="6313488" y="1563688"/>
          <p14:tracePt t="5439" x="6323013" y="1563688"/>
          <p14:tracePt t="5455" x="6332538" y="1563688"/>
          <p14:tracePt t="5463" x="6343650" y="1563688"/>
          <p14:tracePt t="5473" x="6353175" y="1563688"/>
          <p14:tracePt t="5479" x="6362700" y="1563688"/>
          <p14:tracePt t="5489" x="6373813" y="1563688"/>
          <p14:tracePt t="5495" x="6383338" y="1563688"/>
          <p14:tracePt t="5505" x="6392863" y="1563688"/>
          <p14:tracePt t="5511" x="6413500" y="1563688"/>
          <p14:tracePt t="5521" x="6434138" y="1563688"/>
          <p14:tracePt t="5529" x="6454775" y="1563688"/>
          <p14:tracePt t="5537" x="6464300" y="1563688"/>
          <p14:tracePt t="5545" x="6484938" y="1563688"/>
          <p14:tracePt t="5553" x="6494463" y="1563688"/>
          <p14:tracePt t="5561" x="6515100" y="1563688"/>
          <p14:tracePt t="5581" x="6524625" y="1563688"/>
          <p14:tracePt t="5589" x="6534150" y="1563688"/>
          <p14:tracePt t="5597" x="6545263" y="1563688"/>
          <p14:tracePt t="5606" x="6554788" y="1563688"/>
          <p14:tracePt t="5622" x="6564313" y="1563688"/>
          <p14:tracePt t="5629" x="6575425" y="1563688"/>
          <p14:tracePt t="5637" x="6584950" y="1563688"/>
          <p14:tracePt t="5645" x="6594475" y="1563688"/>
          <p14:tracePt t="5662" x="6605588" y="1563688"/>
          <p14:tracePt t="5670" x="6615113" y="1563688"/>
          <p14:tracePt t="5678" x="6624638" y="1563688"/>
          <p14:tracePt t="5685" x="6635750" y="1563688"/>
          <p14:tracePt t="5757" x="6645275" y="1563688"/>
          <p14:tracePt t="5767" x="6656388" y="1552575"/>
          <p14:tracePt t="5777" x="6665913" y="1552575"/>
          <p14:tracePt t="5787" x="6675438" y="1552575"/>
          <p14:tracePt t="5793" x="6696075" y="1552575"/>
          <p14:tracePt t="5803" x="6705600" y="1552575"/>
          <p14:tracePt t="5811" x="6726238" y="1543050"/>
          <p14:tracePt t="5819" x="6746875" y="1543050"/>
          <p14:tracePt t="5835" x="6756400" y="1543050"/>
          <p14:tracePt t="5843" x="6765925" y="1543050"/>
          <p14:tracePt t="5851" x="6777038" y="1533525"/>
          <p14:tracePt t="5859" x="6786563" y="1533525"/>
          <p14:tracePt t="5907" x="6796088" y="1533525"/>
          <p14:tracePt t="6008" x="6807200" y="1533525"/>
          <p14:tracePt t="6596" x="6816725" y="1533525"/>
          <p14:tracePt t="6606" x="6827838" y="1533525"/>
          <p14:tracePt t="6622" x="6837363" y="1533525"/>
          <p14:tracePt t="6630" x="6846888" y="1533525"/>
          <p14:tracePt t="6638" x="6858000" y="1533525"/>
          <p14:tracePt t="6645" x="6888163" y="1533525"/>
          <p14:tracePt t="6654" x="6897688" y="1533525"/>
          <p14:tracePt t="6663" x="6918325" y="1543050"/>
          <p14:tracePt t="6670" x="6948488" y="1543050"/>
          <p14:tracePt t="6680" x="6978650" y="1552575"/>
          <p14:tracePt t="6686" x="7029450" y="1552575"/>
          <p14:tracePt t="6695" x="7038975" y="1552575"/>
          <p14:tracePt t="6702" x="7059613" y="1563688"/>
          <p14:tracePt t="6712" x="7069138" y="1563688"/>
          <p14:tracePt t="6718" x="7078663" y="1563688"/>
          <p14:tracePt t="6726" x="7089775" y="1563688"/>
          <p14:tracePt t="6749" x="7099300" y="1563688"/>
          <p14:tracePt t="6765" x="7108825" y="1563688"/>
          <p14:tracePt t="6773" x="7119938" y="1573213"/>
          <p14:tracePt t="6781" x="7129463" y="1573213"/>
          <p14:tracePt t="6809" x="7138988" y="1573213"/>
          <p14:tracePt t="6825" x="7150100" y="1573213"/>
          <p14:tracePt t="6841" x="7159625" y="1573213"/>
          <p14:tracePt t="6859" x="7170738" y="1573213"/>
          <p14:tracePt t="6889" x="7180263" y="1573213"/>
          <p14:tracePt t="6899" x="7189788" y="1573213"/>
          <p14:tracePt t="6915" x="7200900" y="1573213"/>
          <p14:tracePt t="6923" x="7210425" y="1573213"/>
          <p14:tracePt t="6947" x="7219950" y="1573213"/>
          <p14:tracePt t="6963" x="7231063" y="1573213"/>
          <p14:tracePt t="6979" x="7240588" y="1573213"/>
          <p14:tracePt t="7005" x="7250113" y="1573213"/>
          <p14:tracePt t="7039" x="7261225" y="1573213"/>
          <p14:tracePt t="7055" x="7270750" y="1573213"/>
          <p14:tracePt t="7087" x="7280275" y="1573213"/>
          <p14:tracePt t="7111" x="7291388" y="1573213"/>
          <p14:tracePt t="7169" x="7291388" y="1563688"/>
          <p14:tracePt t="7185" x="7300913" y="1563688"/>
          <p14:tracePt t="7193" x="7310438" y="1563688"/>
          <p14:tracePt t="7201" x="7331075" y="1563688"/>
          <p14:tracePt t="7209" x="7342188" y="1563688"/>
          <p14:tracePt t="7217" x="7361238" y="1552575"/>
          <p14:tracePt t="7225" x="7381875" y="1552575"/>
          <p14:tracePt t="7233" x="7432675" y="1533525"/>
          <p14:tracePt t="7241" x="7442200" y="1533525"/>
          <p14:tracePt t="7249" x="7451725" y="1533525"/>
          <p14:tracePt t="7258" x="7472363" y="1533525"/>
          <p14:tracePt t="7265" x="7481888" y="1522413"/>
          <p14:tracePt t="7281" x="7493000" y="1522413"/>
          <p14:tracePt t="7289" x="7502525" y="1512888"/>
          <p14:tracePt t="7297" x="7513638" y="1512888"/>
          <p14:tracePt t="7313" x="7532688" y="1512888"/>
          <p14:tracePt t="7329" x="7543800" y="1503363"/>
          <p14:tracePt t="7337" x="7553325" y="1503363"/>
          <p14:tracePt t="7345" x="7562850" y="1503363"/>
          <p14:tracePt t="7369" x="7562850" y="1492250"/>
          <p14:tracePt t="7377" x="7573963" y="1492250"/>
          <p14:tracePt t="7401" x="7583488" y="1492250"/>
          <p14:tracePt t="7417" x="7593013" y="1492250"/>
          <p14:tracePt t="7427" x="7604125" y="1492250"/>
          <p14:tracePt t="7443" x="7613650" y="1482725"/>
          <p14:tracePt t="7449" x="7623175" y="1482725"/>
          <p14:tracePt t="7459" x="7634288" y="1482725"/>
          <p14:tracePt t="7467" x="7643813" y="1482725"/>
          <p14:tracePt t="7483" x="7664450" y="1482725"/>
          <p14:tracePt t="7491" x="7673975" y="1482725"/>
          <p14:tracePt t="7499" x="7694613" y="1482725"/>
          <p14:tracePt t="7506" x="7704138" y="1482725"/>
          <p14:tracePt t="7517" x="7724775" y="1482725"/>
          <p14:tracePt t="7527" x="7734300" y="1482725"/>
          <p14:tracePt t="7535" x="7745413" y="1482725"/>
          <p14:tracePt t="7543" x="7754938" y="1482725"/>
          <p14:tracePt t="7559" x="7764463" y="1482725"/>
          <p14:tracePt t="7567" x="7775575" y="1482725"/>
          <p14:tracePt t="7575" x="7794625" y="1482725"/>
          <p14:tracePt t="7591" x="7815263" y="1482725"/>
          <p14:tracePt t="7599" x="7824788" y="1482725"/>
          <p14:tracePt t="7607" x="7845425" y="1482725"/>
          <p14:tracePt t="7615" x="7854950" y="1482725"/>
          <p14:tracePt t="7622" x="7866063" y="1482725"/>
          <p14:tracePt t="7631" x="7886700" y="1482725"/>
          <p14:tracePt t="7639" x="7905750" y="1482725"/>
          <p14:tracePt t="7647" x="7926388" y="1492250"/>
          <p14:tracePt t="7656" x="7935913" y="1492250"/>
          <p14:tracePt t="7663" x="7947025" y="1492250"/>
          <p14:tracePt t="7672" x="7956550" y="1492250"/>
          <p14:tracePt t="7679" x="7977188" y="1492250"/>
          <p14:tracePt t="7687" x="7986713" y="1492250"/>
          <p14:tracePt t="7697" x="8007350" y="1492250"/>
          <p14:tracePt t="7702" x="8026400" y="1503363"/>
          <p14:tracePt t="7713" x="8047038" y="1503363"/>
          <p14:tracePt t="7722" x="8067675" y="1503363"/>
          <p14:tracePt t="7733" x="8088313" y="1503363"/>
          <p14:tracePt t="7741" x="8118475" y="1512888"/>
          <p14:tracePt t="7757" x="8137525" y="1512888"/>
          <p14:tracePt t="7765" x="8148638" y="1512888"/>
          <p14:tracePt t="7773" x="8167688" y="1522413"/>
          <p14:tracePt t="7781" x="8178800" y="1522413"/>
          <p14:tracePt t="7789" x="8188325" y="1522413"/>
          <p14:tracePt t="7797" x="8208963" y="1522413"/>
          <p14:tracePt t="7805" x="8218488" y="1522413"/>
          <p14:tracePt t="7813" x="8229600" y="1522413"/>
          <p14:tracePt t="7821" x="8239125" y="1522413"/>
          <p14:tracePt t="7833" x="8248650" y="1522413"/>
          <p14:tracePt t="7841" x="8278813" y="1522413"/>
          <p14:tracePt t="7849" x="8299450" y="1533525"/>
          <p14:tracePt t="7857" x="8308975" y="1533525"/>
          <p14:tracePt t="7865" x="8329613" y="1533525"/>
          <p14:tracePt t="7875" x="8359775" y="1533525"/>
          <p14:tracePt t="7885" x="8369300" y="1533525"/>
          <p14:tracePt t="7893" x="8380413" y="1533525"/>
          <p14:tracePt t="7901" x="8389938" y="1533525"/>
          <p14:tracePt t="7917" x="8401050" y="1533525"/>
          <p14:tracePt t="7991" x="8410575" y="1533525"/>
          <p14:tracePt t="8072" x="8420100" y="1533525"/>
          <p14:tracePt t="8080" x="8431213" y="1533525"/>
          <p14:tracePt t="8086" x="8440738" y="1543050"/>
          <p14:tracePt t="8095" x="8450263" y="1543050"/>
          <p14:tracePt t="8104" x="8461375" y="1543050"/>
          <p14:tracePt t="8111" x="8480425" y="1543050"/>
          <p14:tracePt t="8120" x="8491538" y="1543050"/>
          <p14:tracePt t="8127" x="8501063" y="1543050"/>
          <p14:tracePt t="8135" x="8531225" y="1543050"/>
          <p14:tracePt t="8143" x="8540750" y="1543050"/>
          <p14:tracePt t="8151" x="8540750" y="1552575"/>
          <p14:tracePt t="8159" x="8561388" y="1552575"/>
          <p14:tracePt t="8175" x="8582025" y="1552575"/>
          <p14:tracePt t="8184" x="8591550" y="1552575"/>
          <p14:tracePt t="8200" x="8602663" y="1552575"/>
          <p14:tracePt t="8208" x="8612188" y="1552575"/>
          <p14:tracePt t="8224" x="8621713" y="1552575"/>
          <p14:tracePt t="8234" x="8632825" y="1552575"/>
          <p14:tracePt t="8246" x="8642350" y="1552575"/>
          <p14:tracePt t="8263" x="8662988" y="1552575"/>
          <p14:tracePt t="8266" x="8682038" y="1552575"/>
          <p14:tracePt t="8277" x="8702675" y="1552575"/>
          <p14:tracePt t="8286" x="8732838" y="1552575"/>
          <p14:tracePt t="8293" x="8753475" y="1552575"/>
          <p14:tracePt t="8300" x="8763000" y="1552575"/>
          <p14:tracePt t="8309" x="8774113" y="1552575"/>
          <p14:tracePt t="8317" x="8793163" y="1552575"/>
          <p14:tracePt t="8325" x="8804275" y="1552575"/>
          <p14:tracePt t="8341" x="8813800" y="1552575"/>
          <p14:tracePt t="8349" x="8823325" y="1552575"/>
          <p14:tracePt t="8357" x="8834438" y="1552575"/>
          <p14:tracePt t="8365" x="8853488" y="1552575"/>
          <p14:tracePt t="8381" x="8864600" y="1543050"/>
          <p14:tracePt t="8389" x="8883650" y="1543050"/>
          <p14:tracePt t="8397" x="8904288" y="1543050"/>
          <p14:tracePt t="8405" x="8913813" y="1543050"/>
          <p14:tracePt t="8413" x="8945563" y="1543050"/>
          <p14:tracePt t="8421" x="8964613" y="1533525"/>
          <p14:tracePt t="8429" x="8994775" y="1533525"/>
          <p14:tracePt t="8438" x="9024938" y="1533525"/>
          <p14:tracePt t="8444" x="9045575" y="1533525"/>
          <p14:tracePt t="8452" x="9075738" y="1533525"/>
          <p14:tracePt t="8461" x="9096375" y="1533525"/>
          <p14:tracePt t="8468" x="9126538" y="1533525"/>
          <p14:tracePt t="8477" x="9147175" y="1533525"/>
          <p14:tracePt t="8485" x="9156700" y="1533525"/>
          <p14:tracePt t="8493" x="9166225" y="1533525"/>
          <p14:tracePt t="8502" x="9186863" y="1533525"/>
          <p14:tracePt t="8509" x="9196388" y="1533525"/>
          <p14:tracePt t="8518" x="9207500" y="1533525"/>
          <p14:tracePt t="8532" x="9217025" y="1533525"/>
          <p14:tracePt t="8540" x="9226550" y="1533525"/>
          <p14:tracePt t="8551" x="9237663" y="1533525"/>
          <p14:tracePt t="8568" x="9256713" y="1533525"/>
          <p14:tracePt t="8575" x="9288463" y="1533525"/>
          <p14:tracePt t="8582" x="9297988" y="1533525"/>
          <p14:tracePt t="8591" x="9318625" y="1533525"/>
          <p14:tracePt t="8599" x="9348788" y="1533525"/>
          <p14:tracePt t="8607" x="9367838" y="1533525"/>
          <p14:tracePt t="8615" x="9378950" y="1533525"/>
          <p14:tracePt t="8622" x="9409113" y="1533525"/>
          <p14:tracePt t="8630" x="9418638" y="1543050"/>
          <p14:tracePt t="8639" x="9439275" y="1543050"/>
          <p14:tracePt t="8647" x="9459913" y="1543050"/>
          <p14:tracePt t="8655" x="9469438" y="1543050"/>
          <p14:tracePt t="8662" x="9478963" y="1543050"/>
          <p14:tracePt t="8671" x="9499600" y="1543050"/>
          <p14:tracePt t="8678" x="9520238" y="1543050"/>
          <p14:tracePt t="8695" x="9539288" y="1543050"/>
          <p14:tracePt t="8703" x="9569450" y="1543050"/>
          <p14:tracePt t="8711" x="9590088" y="1543050"/>
          <p14:tracePt t="8719" x="9610725" y="1543050"/>
          <p14:tracePt t="8727" x="9640888" y="1543050"/>
          <p14:tracePt t="8735" x="9661525" y="1543050"/>
          <p14:tracePt t="8745" x="9691688" y="1543050"/>
          <p14:tracePt t="8755" x="9701213" y="1543050"/>
          <p14:tracePt t="8763" x="9721850" y="1543050"/>
          <p14:tracePt t="8771" x="9740900" y="1543050"/>
          <p14:tracePt t="8779" x="9752013" y="1543050"/>
          <p14:tracePt t="8795" x="9761538" y="1543050"/>
          <p14:tracePt t="8803" x="9771063" y="1543050"/>
          <p14:tracePt t="8813" x="9782175" y="1543050"/>
          <p14:tracePt t="8819" x="9791700" y="1543050"/>
          <p14:tracePt t="8835" x="9812338" y="1543050"/>
          <p14:tracePt t="8845" x="9832975" y="1543050"/>
          <p14:tracePt t="8853" x="9852025" y="1543050"/>
          <p14:tracePt t="8860" x="9872663" y="1543050"/>
          <p14:tracePt t="8869" x="9902825" y="1543050"/>
          <p14:tracePt t="8876" x="9912350" y="1543050"/>
          <p14:tracePt t="8885" x="9942513" y="1543050"/>
          <p14:tracePt t="8892" x="9972675" y="1543050"/>
          <p14:tracePt t="8901" x="10004425" y="1543050"/>
          <p14:tracePt t="8909" x="10034588" y="1543050"/>
          <p14:tracePt t="8916" x="10053638" y="1543050"/>
          <p14:tracePt t="8925" x="10074275" y="1543050"/>
          <p14:tracePt t="8932" x="10083800" y="1543050"/>
          <p14:tracePt t="8941" x="10094913" y="1543050"/>
          <p14:tracePt t="8950" x="10104438" y="1543050"/>
          <p14:tracePt t="8961" x="10125075" y="1543050"/>
          <p14:tracePt t="8969" x="10144125" y="1543050"/>
          <p14:tracePt t="8976" x="10155238" y="1543050"/>
          <p14:tracePt t="8985" x="10164763" y="1543050"/>
          <p14:tracePt t="9002" x="10194925" y="1543050"/>
          <p14:tracePt t="9009" x="10206038" y="1543050"/>
          <p14:tracePt t="9016" x="10215563" y="1543050"/>
          <p14:tracePt t="9025" x="10236200" y="1543050"/>
          <p14:tracePt t="9032" x="10255250" y="1543050"/>
          <p14:tracePt t="9041" x="10275888" y="1543050"/>
          <p14:tracePt t="9048" x="10285413" y="1543050"/>
          <p14:tracePt t="9061" x="10306050" y="1543050"/>
          <p14:tracePt t="9069" x="10326688" y="1543050"/>
          <p14:tracePt t="9076" x="10347325" y="1543050"/>
          <p14:tracePt t="9085" x="10366375" y="1543050"/>
          <p14:tracePt t="9092" x="10377488" y="1543050"/>
          <p14:tracePt t="9103" x="10387013" y="1543050"/>
          <p14:tracePt t="9117" x="10396538" y="1543050"/>
          <p14:tracePt t="9124" x="10417175" y="1543050"/>
          <p14:tracePt t="9134" x="10437813" y="1543050"/>
          <p14:tracePt t="9138" x="10447338" y="1543050"/>
          <p14:tracePt t="9148" x="10467975" y="1543050"/>
          <p14:tracePt t="9155" x="10487025" y="1543050"/>
          <p14:tracePt t="9164" x="10498138" y="1543050"/>
          <p14:tracePt t="9172" x="10507663" y="1543050"/>
          <p14:tracePt t="9180" x="10537825" y="1543050"/>
          <p14:tracePt t="9188" x="10558463" y="1543050"/>
          <p14:tracePt t="9196" x="10579100" y="1543050"/>
          <p14:tracePt t="9204" x="10598150" y="1533525"/>
          <p14:tracePt t="9212" x="10618788" y="1533525"/>
          <p14:tracePt t="9220" x="10628313" y="1533525"/>
          <p14:tracePt t="9226" x="10648950" y="1533525"/>
          <p14:tracePt t="9234" x="10669588" y="1533525"/>
          <p14:tracePt t="9242" x="10679113" y="1522413"/>
          <p14:tracePt t="9251" x="10709275" y="1522413"/>
          <p14:tracePt t="9259" x="10720388" y="1522413"/>
          <p14:tracePt t="9266" x="10739438" y="1512888"/>
          <p14:tracePt t="9275" x="10760075" y="1512888"/>
          <p14:tracePt t="9283" x="10780713" y="1503363"/>
          <p14:tracePt t="9291" x="10799763" y="1503363"/>
          <p14:tracePt t="9299" x="10820400" y="1503363"/>
          <p14:tracePt t="9309" x="10829925" y="1503363"/>
          <p14:tracePt t="9314" x="10850563" y="1492250"/>
          <p14:tracePt t="9322" x="10871200" y="1492250"/>
          <p14:tracePt t="9330" x="10880725" y="1482725"/>
          <p14:tracePt t="9338" x="10901363" y="1482725"/>
          <p14:tracePt t="9354" x="10910888" y="1482725"/>
          <p14:tracePt t="9364" x="10931525" y="1473200"/>
          <p14:tracePt t="9371" x="10941050" y="1473200"/>
          <p14:tracePt t="9387" x="10952163" y="1473200"/>
          <p14:tracePt t="9397" x="10971213" y="1473200"/>
          <p14:tracePt t="9405" x="10982325" y="1473200"/>
          <p14:tracePt t="9414" x="10991850" y="1473200"/>
          <p14:tracePt t="9420" x="11031538" y="1462088"/>
          <p14:tracePt t="9430" x="11042650" y="1462088"/>
          <p14:tracePt t="9436" x="11072813" y="1462088"/>
          <p14:tracePt t="9444" x="11102975" y="1452563"/>
          <p14:tracePt t="9453" x="11123613" y="1452563"/>
          <p14:tracePt t="9460" x="11142663" y="1452563"/>
          <p14:tracePt t="9469" x="11163300" y="1452563"/>
          <p14:tracePt t="9476" x="11183938" y="1441450"/>
          <p14:tracePt t="9485" x="11193463" y="1441450"/>
          <p14:tracePt t="9492" x="11214100" y="1431925"/>
          <p14:tracePt t="9501" x="11234738" y="1431925"/>
          <p14:tracePt t="9508" x="11253788" y="1431925"/>
          <p14:tracePt t="9517" x="11274425" y="1422400"/>
          <p14:tracePt t="9524" x="11295063" y="1422400"/>
          <p14:tracePt t="9533" x="11314113" y="1411288"/>
          <p14:tracePt t="9540" x="11325225" y="1411288"/>
          <p14:tracePt t="9548" x="11334750" y="1411288"/>
          <p14:tracePt t="9556" x="11355388" y="1411288"/>
          <p14:tracePt t="9564" x="11364913" y="1411288"/>
          <p14:tracePt t="9573" x="11364913" y="1401763"/>
          <p14:tracePt t="9580" x="11374438" y="1401763"/>
          <p14:tracePt t="9589" x="11385550" y="1401763"/>
          <p14:tracePt t="9596" x="11395075" y="1401763"/>
          <p14:tracePt t="9604" x="11406188" y="1401763"/>
          <p14:tracePt t="9633" x="11415713" y="1401763"/>
          <p14:tracePt t="10002" x="11395075" y="1401763"/>
          <p14:tracePt t="10010" x="11364913" y="1411288"/>
          <p14:tracePt t="10019" x="11325225" y="1422400"/>
          <p14:tracePt t="10027" x="11223625" y="1431925"/>
          <p14:tracePt t="10033" x="11052175" y="1431925"/>
          <p14:tracePt t="10041" x="10891838" y="1431925"/>
          <p14:tracePt t="10049" x="10679113" y="1431925"/>
          <p14:tracePt t="10056" x="10447338" y="1452563"/>
          <p14:tracePt t="10065" x="10275888" y="1452563"/>
          <p14:tracePt t="10072" x="10094913" y="1452563"/>
          <p14:tracePt t="10080" x="9691688" y="1452563"/>
          <p14:tracePt t="10088" x="9388475" y="1452563"/>
          <p14:tracePt t="10096" x="9156700" y="1452563"/>
          <p14:tracePt t="10104" x="8945563" y="1452563"/>
          <p14:tracePt t="10112" x="8783638" y="1462088"/>
          <p14:tracePt t="10120" x="8632825" y="1462088"/>
          <p14:tracePt t="10128" x="8510588" y="1482725"/>
          <p14:tracePt t="10136" x="8350250" y="1482725"/>
          <p14:tracePt t="10145" x="8197850" y="1492250"/>
          <p14:tracePt t="10152" x="8058150" y="1512888"/>
          <p14:tracePt t="10160" x="7996238" y="1522413"/>
          <p14:tracePt t="10168" x="7785100" y="1552575"/>
          <p14:tracePt t="10179" x="7724775" y="1563688"/>
          <p14:tracePt t="10188" x="7532688" y="1582738"/>
          <p14:tracePt t="10196" x="7381875" y="1603375"/>
          <p14:tracePt t="10206" x="7170738" y="1633538"/>
          <p14:tracePt t="10212" x="7078663" y="1633538"/>
          <p14:tracePt t="10222" x="6927850" y="1663700"/>
          <p14:tracePt t="10230" x="6716713" y="1674813"/>
          <p14:tracePt t="10238" x="6503988" y="1714500"/>
          <p14:tracePt t="10246" x="6343650" y="1724025"/>
          <p14:tracePt t="10254" x="6172200" y="1744663"/>
          <p14:tracePt t="10262" x="5940425" y="1754188"/>
          <p14:tracePt t="10270" x="5768975" y="1774825"/>
          <p14:tracePt t="10278" x="5597525" y="1774825"/>
          <p14:tracePt t="10290" x="5426075" y="1784350"/>
          <p14:tracePt t="10298" x="5083175" y="1804988"/>
          <p14:tracePt t="10306" x="4981575" y="1825625"/>
          <p14:tracePt t="10314" x="4921250" y="1825625"/>
          <p14:tracePt t="10322" x="4830763" y="1825625"/>
          <p14:tracePt t="10332" x="4740275" y="1825625"/>
          <p14:tracePt t="10342" x="4659313" y="1835150"/>
          <p14:tracePt t="10350" x="4578350" y="1835150"/>
          <p14:tracePt t="10358" x="4487863" y="1835150"/>
          <p14:tracePt t="10366" x="4406900" y="1835150"/>
          <p14:tracePt t="10375" x="4337050" y="1835150"/>
          <p14:tracePt t="10385" x="4256088" y="1846263"/>
          <p14:tracePt t="10390" x="4154488" y="1846263"/>
          <p14:tracePt t="10398" x="4114800" y="1846263"/>
          <p14:tracePt t="10406" x="4064000" y="1846263"/>
          <p14:tracePt t="10414" x="4003675" y="1846263"/>
          <p14:tracePt t="10422" x="3973513" y="1846263"/>
          <p14:tracePt t="10430" x="3932238" y="1846263"/>
          <p14:tracePt t="10438" x="3871913" y="1855788"/>
          <p14:tracePt t="10446" x="3832225" y="1855788"/>
          <p14:tracePt t="10454" x="3802063" y="1855788"/>
          <p14:tracePt t="10462" x="3741738" y="1876425"/>
          <p14:tracePt t="10470" x="3700463" y="1876425"/>
          <p14:tracePt t="10478" x="3651250" y="1885950"/>
          <p14:tracePt t="10488" x="3619500" y="1885950"/>
          <p14:tracePt t="10494" x="3570288" y="1885950"/>
          <p14:tracePt t="10504" x="3489325" y="1885950"/>
          <p14:tracePt t="10510" x="3449638" y="1885950"/>
          <p14:tracePt t="10520" x="3327400" y="1885950"/>
          <p14:tracePt t="10526" x="3236913" y="1885950"/>
          <p14:tracePt t="10536" x="3155950" y="1885950"/>
          <p14:tracePt t="10544" x="3065463" y="1885950"/>
          <p14:tracePt t="10552" x="2935288" y="1885950"/>
          <p14:tracePt t="10560" x="2824163" y="1885950"/>
          <p14:tracePt t="10568" x="2743200" y="1876425"/>
          <p14:tracePt t="10576" x="2571750" y="1876425"/>
          <p14:tracePt t="10584" x="2460625" y="1865313"/>
          <p14:tracePt t="10592" x="2339975" y="1846263"/>
          <p14:tracePt t="10600" x="2208213" y="1846263"/>
          <p14:tracePt t="10608" x="2078038" y="1835150"/>
          <p14:tracePt t="10616" x="1966913" y="1825625"/>
          <p14:tracePt t="10624" x="1835150" y="1825625"/>
          <p14:tracePt t="10632" x="1704975" y="1825625"/>
          <p14:tracePt t="10640" x="1624013" y="1804988"/>
          <p14:tracePt t="10649" x="1543050" y="1804988"/>
          <p14:tracePt t="10657" x="1503363" y="1804988"/>
          <p14:tracePt t="10664" x="1462088" y="1804988"/>
          <p14:tracePt t="10674" x="1401763" y="1804988"/>
          <p14:tracePt t="10680" x="1371600" y="1804988"/>
          <p14:tracePt t="10690" x="1341438" y="1804988"/>
          <p14:tracePt t="10700" x="1331913" y="1804988"/>
          <p14:tracePt t="10708" x="1320800" y="1804988"/>
          <p14:tracePt t="10847" x="1320800" y="1816100"/>
          <p14:tracePt t="10861" x="1311275" y="1816100"/>
          <p14:tracePt t="10874" x="1311275" y="1825625"/>
          <p14:tracePt t="10883" x="1300163" y="1825625"/>
          <p14:tracePt t="10899" x="1290638" y="1835150"/>
          <p14:tracePt t="10914" x="1281113" y="1835150"/>
          <p14:tracePt t="10938" x="1270000" y="1846263"/>
          <p14:tracePt t="10946" x="1260475" y="1855788"/>
          <p14:tracePt t="10955" x="1250950" y="1865313"/>
          <p14:tracePt t="10962" x="1239838" y="1865313"/>
          <p14:tracePt t="10970" x="1239838" y="1876425"/>
          <p14:tracePt t="10987" x="1230313" y="1876425"/>
          <p14:tracePt t="11181" x="1239838" y="1876425"/>
          <p14:tracePt t="11188" x="1250950" y="1876425"/>
          <p14:tracePt t="11204" x="1260475" y="1876425"/>
          <p14:tracePt t="11220" x="1270000" y="1876425"/>
          <p14:tracePt t="11252" x="1281113" y="1876425"/>
          <p14:tracePt t="11707" x="1290638" y="1876425"/>
          <p14:tracePt t="11717" x="1300163" y="1876425"/>
          <p14:tracePt t="11728" x="1311275" y="1876425"/>
          <p14:tracePt t="11735" x="1331913" y="1876425"/>
          <p14:tracePt t="11742" x="1350963" y="1876425"/>
          <p14:tracePt t="11749" x="1381125" y="1876425"/>
          <p14:tracePt t="11757" x="1401763" y="1876425"/>
          <p14:tracePt t="11767" x="1431925" y="1876425"/>
          <p14:tracePt t="11773" x="1462088" y="1876425"/>
          <p14:tracePt t="11781" x="1492250" y="1876425"/>
          <p14:tracePt t="11789" x="1522413" y="1876425"/>
          <p14:tracePt t="11797" x="1552575" y="1876425"/>
          <p14:tracePt t="11805" x="1573213" y="1876425"/>
          <p14:tracePt t="11813" x="1582738" y="1876425"/>
          <p14:tracePt t="11821" x="1633538" y="1876425"/>
          <p14:tracePt t="11837" x="1673225" y="1876425"/>
          <p14:tracePt t="11845" x="1704975" y="1876425"/>
          <p14:tracePt t="11853" x="1744663" y="1876425"/>
          <p14:tracePt t="11861" x="1795463" y="1876425"/>
          <p14:tracePt t="11868" x="1835150" y="1876425"/>
          <p14:tracePt t="11876" x="1876425" y="1876425"/>
          <p14:tracePt t="11884" x="1906588" y="1876425"/>
          <p14:tracePt t="11894" x="1936750" y="1876425"/>
          <p14:tracePt t="11902" x="1966913" y="1876425"/>
          <p14:tracePt t="11910" x="1985963" y="1876425"/>
          <p14:tracePt t="11920" x="2016125" y="1876425"/>
          <p14:tracePt t="11930" x="2027238" y="1876425"/>
          <p14:tracePt t="11938" x="2047875" y="1876425"/>
          <p14:tracePt t="11946" x="2057400" y="1876425"/>
          <p14:tracePt t="11954" x="2078038" y="1876425"/>
          <p14:tracePt t="11962" x="2087563" y="1876425"/>
          <p14:tracePt t="11970" x="2097088" y="1876425"/>
          <p14:tracePt t="11978" x="2108200" y="1876425"/>
          <p14:tracePt t="11986" x="2127250" y="1876425"/>
          <p14:tracePt t="11994" x="2138363" y="1876425"/>
          <p14:tracePt t="12143" x="2147888" y="1876425"/>
          <p14:tracePt t="12150" x="2157413" y="1876425"/>
          <p14:tracePt t="12168" x="2168525" y="1876425"/>
          <p14:tracePt t="12174" x="2178050" y="1876425"/>
          <p14:tracePt t="12218" x="2187575" y="1876425"/>
          <p14:tracePt t="12690" x="2208213" y="1876425"/>
          <p14:tracePt t="12696" x="2238375" y="1885950"/>
          <p14:tracePt t="12704" x="2268538" y="1895475"/>
          <p14:tracePt t="12711" x="2309813" y="1906588"/>
          <p14:tracePt t="12719" x="2359025" y="1916113"/>
          <p14:tracePt t="12729" x="2400300" y="1925638"/>
          <p14:tracePt t="12736" x="2439988" y="1936750"/>
          <p14:tracePt t="12748" x="2470150" y="1946275"/>
          <p14:tracePt t="12756" x="2530475" y="1955800"/>
          <p14:tracePt t="12764" x="2571750" y="1976438"/>
          <p14:tracePt t="12772" x="2601913" y="1976438"/>
          <p14:tracePt t="12779" x="2632075" y="1987550"/>
          <p14:tracePt t="12790" x="2662238" y="1987550"/>
          <p14:tracePt t="12800" x="2701925" y="1997075"/>
          <p14:tracePt t="12808" x="2743200" y="2006600"/>
          <p14:tracePt t="12816" x="2803525" y="2006600"/>
          <p14:tracePt t="12824" x="2843213" y="2017713"/>
          <p14:tracePt t="12832" x="2884488" y="2027238"/>
          <p14:tracePt t="12840" x="2903538" y="2027238"/>
          <p14:tracePt t="12848" x="2924175" y="2027238"/>
          <p14:tracePt t="12856" x="2935288" y="2027238"/>
          <p14:tracePt t="12864" x="2935288" y="2036763"/>
          <p14:tracePt t="12872" x="2944813" y="2036763"/>
          <p14:tracePt t="12880" x="2954338" y="2036763"/>
          <p14:tracePt t="13133" x="2954338" y="2017713"/>
          <p14:tracePt t="13140" x="2954338" y="2006600"/>
          <p14:tracePt t="13152" x="2954338" y="1997075"/>
          <p14:tracePt t="13159" x="2954338" y="1987550"/>
          <p14:tracePt t="13167" x="2954338" y="1966913"/>
          <p14:tracePt t="13175" x="2954338" y="1955800"/>
          <p14:tracePt t="13190" x="2944813" y="1946275"/>
          <p14:tracePt t="13214" x="2944813" y="1936750"/>
          <p14:tracePt t="13456" x="2944813" y="1925638"/>
          <p14:tracePt t="13609" x="2965450" y="1925638"/>
          <p14:tracePt t="13616" x="2984500" y="1925638"/>
          <p14:tracePt t="13627" x="3014663" y="1925638"/>
          <p14:tracePt t="13631" x="3065463" y="1925638"/>
          <p14:tracePt t="13640" x="3095625" y="1925638"/>
          <p14:tracePt t="13648" x="3136900" y="1925638"/>
          <p14:tracePt t="13655" x="3186113" y="1925638"/>
          <p14:tracePt t="13663" x="3236913" y="1925638"/>
          <p14:tracePt t="13670" x="3278188" y="1925638"/>
          <p14:tracePt t="13678" x="3327400" y="1925638"/>
          <p14:tracePt t="13686" x="3368675" y="1925638"/>
          <p14:tracePt t="13694" x="3417888" y="1925638"/>
          <p14:tracePt t="13702" x="3449638" y="1925638"/>
          <p14:tracePt t="13710" x="3479800" y="1925638"/>
          <p14:tracePt t="13718" x="3529013" y="1925638"/>
          <p14:tracePt t="13726" x="3540125" y="1925638"/>
          <p14:tracePt t="13734" x="3570288" y="1925638"/>
          <p14:tracePt t="13741" x="3600450" y="1925638"/>
          <p14:tracePt t="13750" x="3619500" y="1925638"/>
          <p14:tracePt t="13758" x="3651250" y="1925638"/>
          <p14:tracePt t="13766" x="3681413" y="1925638"/>
          <p14:tracePt t="13775" x="3700463" y="1925638"/>
          <p14:tracePt t="13782" x="3730625" y="1925638"/>
          <p14:tracePt t="13791" x="3751263" y="1925638"/>
          <p14:tracePt t="13798" x="3771900" y="1925638"/>
          <p14:tracePt t="13806" x="3781425" y="1925638"/>
          <p14:tracePt t="13814" x="3802063" y="1925638"/>
          <p14:tracePt t="13822" x="3811588" y="1925638"/>
          <p14:tracePt t="13846" x="3822700" y="1925638"/>
          <p14:tracePt t="14040" x="3832225" y="1925638"/>
          <p14:tracePt t="14072" x="3841750" y="1925638"/>
          <p14:tracePt t="14080" x="3852863" y="1925638"/>
          <p14:tracePt t="14088" x="3883025" y="1925638"/>
          <p14:tracePt t="14096" x="3892550" y="1925638"/>
          <p14:tracePt t="14104" x="3913188" y="1916113"/>
          <p14:tracePt t="14114" x="3962400" y="1916113"/>
          <p14:tracePt t="14123" x="3973513" y="1916113"/>
          <p14:tracePt t="14130" x="4003675" y="1916113"/>
          <p14:tracePt t="14138" x="4033838" y="1916113"/>
          <p14:tracePt t="14146" x="4054475" y="1916113"/>
          <p14:tracePt t="14154" x="4084638" y="1916113"/>
          <p14:tracePt t="14162" x="4103688" y="1916113"/>
          <p14:tracePt t="14172" x="4133850" y="1916113"/>
          <p14:tracePt t="14182" x="4165600" y="1916113"/>
          <p14:tracePt t="14189" x="4195763" y="1916113"/>
          <p14:tracePt t="14198" x="4225925" y="1916113"/>
          <p14:tracePt t="14206" x="4244975" y="1916113"/>
          <p14:tracePt t="14214" x="4275138" y="1916113"/>
          <p14:tracePt t="14222" x="4305300" y="1916113"/>
          <p14:tracePt t="14230" x="4316413" y="1916113"/>
          <p14:tracePt t="14239" x="4337050" y="1916113"/>
          <p14:tracePt t="14246" x="4367213" y="1916113"/>
          <p14:tracePt t="14254" x="4386263" y="1916113"/>
          <p14:tracePt t="14262" x="4406900" y="1916113"/>
          <p14:tracePt t="14270" x="4437063" y="1916113"/>
          <p14:tracePt t="14278" x="4457700" y="1916113"/>
          <p14:tracePt t="14286" x="4467225" y="1916113"/>
          <p14:tracePt t="14294" x="4487863" y="1916113"/>
          <p14:tracePt t="14301" x="4497388" y="1916113"/>
          <p14:tracePt t="14310" x="4508500" y="1916113"/>
          <p14:tracePt t="14317" x="4518025" y="1916113"/>
          <p14:tracePt t="14506" x="4527550" y="1916113"/>
          <p14:tracePt t="14514" x="4538663" y="1916113"/>
          <p14:tracePt t="14524" x="4568825" y="1916113"/>
          <p14:tracePt t="14532" x="4598988" y="1916113"/>
          <p14:tracePt t="14540" x="4618038" y="1916113"/>
          <p14:tracePt t="14548" x="4629150" y="1916113"/>
          <p14:tracePt t="14555" x="4678363" y="1916113"/>
          <p14:tracePt t="14564" x="4719638" y="1916113"/>
          <p14:tracePt t="14572" x="4770438" y="1916113"/>
          <p14:tracePt t="14580" x="4830763" y="1916113"/>
          <p14:tracePt t="14592" x="4870450" y="1925638"/>
          <p14:tracePt t="14599" x="5002213" y="1925638"/>
          <p14:tracePt t="14608" x="5053013" y="1925638"/>
          <p14:tracePt t="14615" x="5092700" y="1925638"/>
          <p14:tracePt t="14624" x="5132388" y="1925638"/>
          <p14:tracePt t="14631" x="5173663" y="1925638"/>
          <p14:tracePt t="14640" x="5203825" y="1925638"/>
          <p14:tracePt t="14648" x="5243513" y="1925638"/>
          <p14:tracePt t="14656" x="5303838" y="1925638"/>
          <p14:tracePt t="14664" x="5334000" y="1925638"/>
          <p14:tracePt t="14671" x="5364163" y="1925638"/>
          <p14:tracePt t="14684" x="5384800" y="1925638"/>
          <p14:tracePt t="14694" x="5405438" y="1925638"/>
          <p14:tracePt t="14702" x="5414963" y="1925638"/>
          <p14:tracePt t="14710" x="5435600" y="1925638"/>
          <p14:tracePt t="14718" x="5445125" y="1925638"/>
          <p14:tracePt t="14726" x="5456238" y="1925638"/>
          <p14:tracePt t="14750" x="5465763" y="1925638"/>
          <p14:tracePt t="14766" x="5475288" y="1925638"/>
          <p14:tracePt t="14806" x="5486400" y="1925638"/>
          <p14:tracePt t="14855" x="5495925" y="1925638"/>
          <p14:tracePt t="14870" x="5505450" y="1925638"/>
          <p14:tracePt t="14878" x="5516563" y="1925638"/>
          <p14:tracePt t="14890" x="5526088" y="1925638"/>
          <p14:tracePt t="14898" x="5535613" y="1916113"/>
          <p14:tracePt t="14906" x="5546725" y="1916113"/>
          <p14:tracePt t="14913" x="5567363" y="1916113"/>
          <p14:tracePt t="14921" x="5586413" y="1916113"/>
          <p14:tracePt t="14930" x="5607050" y="1906588"/>
          <p14:tracePt t="14940" x="5627688" y="1906588"/>
          <p14:tracePt t="14945" x="5637213" y="1906588"/>
          <p14:tracePt t="14955" x="5657850" y="1906588"/>
          <p14:tracePt t="14961" x="5676900" y="1906588"/>
          <p14:tracePt t="14972" x="5697538" y="1906588"/>
          <p14:tracePt t="14978" x="5718175" y="1906588"/>
          <p14:tracePt t="14988" x="5748338" y="1906588"/>
          <p14:tracePt t="15001" x="5778500" y="1906588"/>
          <p14:tracePt t="15005" x="5808663" y="1906588"/>
          <p14:tracePt t="15012" x="5838825" y="1906588"/>
          <p14:tracePt t="15020" x="5868988" y="1906588"/>
          <p14:tracePt t="15028" x="5908675" y="1906588"/>
          <p14:tracePt t="15036" x="5940425" y="1906588"/>
          <p14:tracePt t="15043" x="5980113" y="1906588"/>
          <p14:tracePt t="15051" x="6010275" y="1906588"/>
          <p14:tracePt t="15059" x="6049963" y="1916113"/>
          <p14:tracePt t="15068" x="6080125" y="1916113"/>
          <p14:tracePt t="15075" x="6111875" y="1916113"/>
          <p14:tracePt t="15085" x="6151563" y="1916113"/>
          <p14:tracePt t="15094" x="6202363" y="1916113"/>
          <p14:tracePt t="15103" x="6242050" y="1916113"/>
          <p14:tracePt t="15111" x="6272213" y="1916113"/>
          <p14:tracePt t="15119" x="6302375" y="1916113"/>
          <p14:tracePt t="15128" x="6313488" y="1916113"/>
          <p14:tracePt t="15136" x="6323013" y="1916113"/>
          <p14:tracePt t="15144" x="6343650" y="1916113"/>
          <p14:tracePt t="15151" x="6362700" y="1916113"/>
          <p14:tracePt t="15160" x="6383338" y="1916113"/>
          <p14:tracePt t="15167" x="6392863" y="1916113"/>
          <p14:tracePt t="15176" x="6413500" y="1916113"/>
          <p14:tracePt t="15184" x="6434138" y="1916113"/>
          <p14:tracePt t="15192" x="6464300" y="1916113"/>
          <p14:tracePt t="15200" x="6494463" y="1916113"/>
          <p14:tracePt t="15210" x="6534150" y="1916113"/>
          <p14:tracePt t="15215" x="6575425" y="1916113"/>
          <p14:tracePt t="15226" x="6656388" y="1906588"/>
          <p14:tracePt t="15234" x="6686550" y="1906588"/>
          <p14:tracePt t="15241" x="6726238" y="1906588"/>
          <p14:tracePt t="15251" x="6796088" y="1906588"/>
          <p14:tracePt t="15258" x="6837363" y="1906588"/>
          <p14:tracePt t="15266" x="6877050" y="1906588"/>
          <p14:tracePt t="15274" x="6927850" y="1906588"/>
          <p14:tracePt t="15282" x="6958013" y="1906588"/>
          <p14:tracePt t="15290" x="6988175" y="1906588"/>
          <p14:tracePt t="15298" x="7029450" y="1906588"/>
          <p14:tracePt t="15306" x="7059613" y="1906588"/>
          <p14:tracePt t="15313" x="7089775" y="1906588"/>
          <p14:tracePt t="15321" x="7119938" y="1906588"/>
          <p14:tracePt t="15329" x="7150100" y="1906588"/>
          <p14:tracePt t="15338" x="7159625" y="1906588"/>
          <p14:tracePt t="15346" x="7180263" y="1906588"/>
          <p14:tracePt t="15354" x="7210425" y="1906588"/>
          <p14:tracePt t="15361" x="7240588" y="1906588"/>
          <p14:tracePt t="15369" x="7270750" y="1906588"/>
          <p14:tracePt t="15378" x="7300913" y="1906588"/>
          <p14:tracePt t="15385" x="7331075" y="1906588"/>
          <p14:tracePt t="15394" x="7361238" y="1916113"/>
          <p14:tracePt t="15402" x="7391400" y="1916113"/>
          <p14:tracePt t="15410" x="7412038" y="1916113"/>
          <p14:tracePt t="15417" x="7421563" y="1925638"/>
          <p14:tracePt t="15426" x="7432675" y="1925638"/>
          <p14:tracePt t="15433" x="7442200" y="1925638"/>
          <p14:tracePt t="15442" x="7451725" y="1925638"/>
          <p14:tracePt t="15451" x="7462838" y="1925638"/>
          <p14:tracePt t="15457" x="7481888" y="1925638"/>
          <p14:tracePt t="15473" x="7493000" y="1925638"/>
          <p14:tracePt t="15492" x="7502525" y="1925638"/>
          <p14:tracePt t="15498" x="7513638" y="1925638"/>
          <p14:tracePt t="15508" x="7532688" y="1925638"/>
          <p14:tracePt t="15513" x="7543800" y="1925638"/>
          <p14:tracePt t="15524" x="7562850" y="1925638"/>
          <p14:tracePt t="15530" x="7573963" y="1925638"/>
          <p14:tracePt t="15539" x="7593013" y="1925638"/>
          <p14:tracePt t="15556" x="7604125" y="1925638"/>
          <p14:tracePt t="15564" x="7613650" y="1925638"/>
          <p14:tracePt t="15572" x="7623175" y="1925638"/>
          <p14:tracePt t="15580" x="7634288" y="1925638"/>
          <p14:tracePt t="15588" x="7643813" y="1925638"/>
          <p14:tracePt t="15595" x="7664450" y="1925638"/>
          <p14:tracePt t="15606" x="7683500" y="1925638"/>
          <p14:tracePt t="15615" x="7704138" y="1925638"/>
          <p14:tracePt t="15624" x="7715250" y="1925638"/>
          <p14:tracePt t="15632" x="7724775" y="1925638"/>
          <p14:tracePt t="15639" x="7745413" y="1925638"/>
          <p14:tracePt t="15649" x="7764463" y="1925638"/>
          <p14:tracePt t="15656" x="7794625" y="1925638"/>
          <p14:tracePt t="15664" x="7805738" y="1936750"/>
          <p14:tracePt t="15672" x="7815263" y="1936750"/>
          <p14:tracePt t="15680" x="7824788" y="1936750"/>
          <p14:tracePt t="15687" x="7835900" y="1936750"/>
          <p14:tracePt t="15695" x="7854950" y="1936750"/>
          <p14:tracePt t="15712" x="7866063" y="1936750"/>
          <p14:tracePt t="15720" x="7875588" y="1936750"/>
          <p14:tracePt t="15728" x="7905750" y="1936750"/>
          <p14:tracePt t="15735" x="7926388" y="1936750"/>
          <p14:tracePt t="15744" x="7956550" y="1936750"/>
          <p14:tracePt t="15751" x="7986713" y="1936750"/>
          <p14:tracePt t="15759" x="8016875" y="1936750"/>
          <p14:tracePt t="15767" x="8026400" y="1936750"/>
          <p14:tracePt t="15775" x="8058150" y="1936750"/>
          <p14:tracePt t="15784" x="8107363" y="1925638"/>
          <p14:tracePt t="15793" x="8178800" y="1925638"/>
          <p14:tracePt t="15802" x="8218488" y="1925638"/>
          <p14:tracePt t="15811" x="8269288" y="1925638"/>
          <p14:tracePt t="15821" x="8299450" y="1916113"/>
          <p14:tracePt t="15830" x="8339138" y="1916113"/>
          <p14:tracePt t="15837" x="8380413" y="1916113"/>
          <p14:tracePt t="15845" x="8410575" y="1906588"/>
          <p14:tracePt t="15854" x="8440738" y="1906588"/>
          <p14:tracePt t="15861" x="8461375" y="1906588"/>
          <p14:tracePt t="15870" x="8480425" y="1895475"/>
          <p14:tracePt t="15877" x="8501063" y="1895475"/>
          <p14:tracePt t="15894" x="8510588" y="1895475"/>
          <p14:tracePt t="15912" x="8521700" y="1895475"/>
          <p14:tracePt t="16458" x="8510588" y="1895475"/>
          <p14:tracePt t="16700" x="8501063" y="1895475"/>
          <p14:tracePt t="16724" x="8491538" y="1895475"/>
          <p14:tracePt t="16836" x="8470900" y="1936750"/>
          <p14:tracePt t="16844" x="8450263" y="1987550"/>
          <p14:tracePt t="16852" x="8420100" y="2027238"/>
          <p14:tracePt t="16860" x="8401050" y="2097088"/>
          <p14:tracePt t="16868" x="8359775" y="2208213"/>
          <p14:tracePt t="16877" x="8329613" y="2298700"/>
          <p14:tracePt t="16886" x="8299450" y="2379663"/>
          <p14:tracePt t="16893" x="8239125" y="2511425"/>
          <p14:tracePt t="16902" x="8158163" y="2652713"/>
          <p14:tracePt t="16909" x="8037513" y="2794000"/>
          <p14:tracePt t="16918" x="7866063" y="2944813"/>
          <p14:tracePt t="17136" x="7845425" y="2924175"/>
          <p14:tracePt t="17142" x="7785100" y="2803525"/>
          <p14:tracePt t="17152" x="7754938" y="2773363"/>
          <p14:tracePt t="17159" x="7694613" y="2703513"/>
          <p14:tracePt t="17168" x="7664450" y="2682875"/>
          <p14:tracePt t="17176" x="7623175" y="2662238"/>
          <p14:tracePt t="17184" x="7604125" y="2652713"/>
          <p14:tracePt t="17193" x="7593013" y="2641600"/>
          <p14:tracePt t="17200" x="7583488" y="2641600"/>
          <p14:tracePt t="17233" x="7583488" y="2632075"/>
          <p14:tracePt t="17256" x="7583488" y="2622550"/>
          <p14:tracePt t="17279" x="7583488" y="2611438"/>
          <p14:tracePt t="17295" x="7583488" y="2601913"/>
          <p14:tracePt t="17328" x="7583488" y="2592388"/>
          <p14:tracePt t="17337" x="7573963" y="2592388"/>
          <p14:tracePt t="17346" x="7573963" y="2581275"/>
          <p14:tracePt t="17357" x="7573963" y="2571750"/>
          <p14:tracePt t="17365" x="7553325" y="2551113"/>
          <p14:tracePt t="17373" x="7523163" y="2541588"/>
          <p14:tracePt t="17380" x="7472363" y="2520950"/>
          <p14:tracePt t="17388" x="7432675" y="2501900"/>
          <p14:tracePt t="17397" x="7351713" y="2470150"/>
          <p14:tracePt t="17407" x="7231063" y="2439988"/>
          <p14:tracePt t="17415" x="7108825" y="2409825"/>
          <p14:tracePt t="17425" x="7029450" y="2400300"/>
          <p14:tracePt t="17431" x="6918325" y="2360613"/>
          <p14:tracePt t="17441" x="6796088" y="2339975"/>
          <p14:tracePt t="17447" x="6716713" y="2330450"/>
          <p14:tracePt t="17457" x="6656388" y="2319338"/>
          <p14:tracePt t="17463" x="6594475" y="2298700"/>
          <p14:tracePt t="17473" x="6554788" y="2289175"/>
          <p14:tracePt t="17481" x="6515100" y="2279650"/>
          <p14:tracePt t="17489" x="6464300" y="2268538"/>
          <p14:tracePt t="17499" x="6383338" y="2259013"/>
          <p14:tracePt t="17509" x="6313488" y="2249488"/>
          <p14:tracePt t="17517" x="6030913" y="2168525"/>
          <p14:tracePt t="17525" x="5940425" y="2159000"/>
          <p14:tracePt t="17533" x="5878513" y="2147888"/>
          <p14:tracePt t="17541" x="5707063" y="2117725"/>
          <p14:tracePt t="17551" x="5586413" y="2097088"/>
          <p14:tracePt t="17561" x="5486400" y="2087563"/>
          <p14:tracePt t="17569" x="5375275" y="2066925"/>
          <p14:tracePt t="17577" x="5314950" y="2057400"/>
          <p14:tracePt t="17585" x="5233988" y="2047875"/>
          <p14:tracePt t="17593" x="5122863" y="2027238"/>
          <p14:tracePt t="17601" x="4981575" y="2017713"/>
          <p14:tracePt t="17609" x="4911725" y="2006600"/>
          <p14:tracePt t="17617" x="4740275" y="1987550"/>
          <p14:tracePt t="17625" x="4618038" y="1976438"/>
          <p14:tracePt t="17633" x="4527550" y="1955800"/>
          <p14:tracePt t="17641" x="4406900" y="1946275"/>
          <p14:tracePt t="17649" x="4316413" y="1946275"/>
          <p14:tracePt t="17657" x="4275138" y="1936750"/>
          <p14:tracePt t="17665" x="4195763" y="1936750"/>
          <p14:tracePt t="17673" x="4133850" y="1936750"/>
          <p14:tracePt t="17681" x="4024313" y="1916113"/>
          <p14:tracePt t="17689" x="3983038" y="1916113"/>
          <p14:tracePt t="17697" x="3932238" y="1916113"/>
          <p14:tracePt t="17705" x="3892550" y="1916113"/>
          <p14:tracePt t="17715" x="3841750" y="1916113"/>
          <p14:tracePt t="17721" x="3811588" y="1916113"/>
          <p14:tracePt t="17731" x="3760788" y="1916113"/>
          <p14:tracePt t="17738" x="3730625" y="1916113"/>
          <p14:tracePt t="17747" x="3690938" y="1916113"/>
          <p14:tracePt t="17755" x="3651250" y="1916113"/>
          <p14:tracePt t="17763" x="3609975" y="1916113"/>
          <p14:tracePt t="17771" x="3549650" y="1925638"/>
          <p14:tracePt t="17779" x="3479800" y="1925638"/>
          <p14:tracePt t="17787" x="3417888" y="1925638"/>
          <p14:tracePt t="17795" x="3317875" y="1936750"/>
          <p14:tracePt t="17804" x="3257550" y="1936750"/>
          <p14:tracePt t="17811" x="3197225" y="1946275"/>
          <p14:tracePt t="17819" x="3155950" y="1946275"/>
          <p14:tracePt t="17827" x="3095625" y="1946275"/>
          <p14:tracePt t="17835" x="3055938" y="1955800"/>
          <p14:tracePt t="17843" x="3025775" y="1955800"/>
          <p14:tracePt t="17851" x="2995613" y="1955800"/>
          <p14:tracePt t="17859" x="2974975" y="1955800"/>
          <p14:tracePt t="17867" x="2944813" y="1955800"/>
          <p14:tracePt t="17875" x="2914650" y="1966913"/>
          <p14:tracePt t="17883" x="2884488" y="1966913"/>
          <p14:tracePt t="17891" x="2843213" y="1966913"/>
          <p14:tracePt t="17899" x="2803525" y="1976438"/>
          <p14:tracePt t="17909" x="2743200" y="1976438"/>
          <p14:tracePt t="17915" x="2713038" y="1976438"/>
          <p14:tracePt t="17923" x="2652713" y="1987550"/>
          <p14:tracePt t="17931" x="2611438" y="1987550"/>
          <p14:tracePt t="17939" x="2541588" y="1987550"/>
          <p14:tracePt t="17947" x="2500313" y="1987550"/>
          <p14:tracePt t="17955" x="2470150" y="1997075"/>
          <p14:tracePt t="17963" x="2439988" y="1997075"/>
          <p14:tracePt t="17971" x="2409825" y="1997075"/>
          <p14:tracePt t="17980" x="2370138" y="2017713"/>
          <p14:tracePt t="17987" x="2349500" y="2017713"/>
          <p14:tracePt t="17998" x="2319338" y="2027238"/>
          <p14:tracePt t="18003" x="2268538" y="2027238"/>
          <p14:tracePt t="18013" x="2238375" y="2036763"/>
          <p14:tracePt t="18021" x="2208213" y="2047875"/>
          <p14:tracePt t="18029" x="2187575" y="2057400"/>
          <p14:tracePt t="18037" x="2178050" y="2057400"/>
          <p14:tracePt t="18045" x="2157413" y="2066925"/>
          <p14:tracePt t="18053" x="2127250" y="2078038"/>
          <p14:tracePt t="18063" x="2108200" y="2087563"/>
          <p14:tracePt t="18073" x="2087563" y="2087563"/>
          <p14:tracePt t="18081" x="2057400" y="2117725"/>
          <p14:tracePt t="18089" x="2036763" y="2127250"/>
          <p14:tracePt t="18097" x="2006600" y="2138363"/>
          <p14:tracePt t="18105" x="1985963" y="2147888"/>
          <p14:tracePt t="18113" x="1966913" y="2147888"/>
          <p14:tracePt t="18121" x="1936750" y="2168525"/>
          <p14:tracePt t="18129" x="1906588" y="2189163"/>
          <p14:tracePt t="18137" x="1876425" y="2198688"/>
          <p14:tracePt t="18145" x="1855788" y="2208213"/>
          <p14:tracePt t="18153" x="1825625" y="2219325"/>
          <p14:tracePt t="18161" x="1804988" y="2238375"/>
          <p14:tracePt t="18168" x="1795463" y="2238375"/>
          <p14:tracePt t="18177" x="1784350" y="2238375"/>
          <p14:tracePt t="18193" x="1774825" y="2238375"/>
          <p14:tracePt t="18247" x="1774825" y="2249488"/>
          <p14:tracePt t="18262" x="1765300" y="2249488"/>
          <p14:tracePt t="18328" x="1765300" y="2259013"/>
          <p14:tracePt t="18433" x="1774825" y="2259013"/>
          <p14:tracePt t="18439" x="1784350" y="2259013"/>
          <p14:tracePt t="18455" x="1804988" y="2268538"/>
          <p14:tracePt t="18463" x="1804988" y="2279650"/>
          <p14:tracePt t="18473" x="1814513" y="2279650"/>
          <p14:tracePt t="18479" x="1844675" y="2279650"/>
          <p14:tracePt t="18487" x="1855788" y="2289175"/>
          <p14:tracePt t="18495" x="1865313" y="2289175"/>
          <p14:tracePt t="18503" x="1876425" y="2298700"/>
          <p14:tracePt t="18511" x="1885950" y="2298700"/>
          <p14:tracePt t="18519" x="1895475" y="2298700"/>
          <p14:tracePt t="18545" x="1906588" y="2298700"/>
          <p14:tracePt t="18550" x="1916113" y="2298700"/>
          <p14:tracePt t="18561" x="1925638" y="2298700"/>
          <p14:tracePt t="18575" x="1936750" y="2298700"/>
          <p14:tracePt t="18585" x="1936750" y="2289175"/>
          <p14:tracePt t="18601" x="1946275" y="2289175"/>
          <p14:tracePt t="18617" x="1955800" y="2289175"/>
          <p14:tracePt t="18909" x="1955800" y="2279650"/>
          <p14:tracePt t="19471" x="1966913" y="2279650"/>
          <p14:tracePt t="19487" x="1976438" y="2279650"/>
          <p14:tracePt t="19523" x="1985963" y="2279650"/>
          <p14:tracePt t="19531" x="1997075" y="2279650"/>
          <p14:tracePt t="19547" x="2006600" y="2279650"/>
          <p14:tracePt t="19563" x="2016125" y="2279650"/>
          <p14:tracePt t="19579" x="2027238" y="2279650"/>
          <p14:tracePt t="19587" x="2036763" y="2279650"/>
          <p14:tracePt t="19599" x="2057400" y="2279650"/>
          <p14:tracePt t="19606" x="2066925" y="2279650"/>
          <p14:tracePt t="19615" x="2078038" y="2279650"/>
          <p14:tracePt t="19622" x="2097088" y="2279650"/>
          <p14:tracePt t="19631" x="2127250" y="2279650"/>
          <p14:tracePt t="19638" x="2138363" y="2279650"/>
          <p14:tracePt t="19649" x="2157413" y="2289175"/>
          <p14:tracePt t="19663" x="2178050" y="2289175"/>
          <p14:tracePt t="19673" x="2198688" y="2289175"/>
          <p14:tracePt t="19681" x="2219325" y="2289175"/>
          <p14:tracePt t="19697" x="2228850" y="2289175"/>
          <p14:tracePt t="19703" x="2238375" y="2289175"/>
          <p14:tracePt t="19713" x="2249488" y="2289175"/>
          <p14:tracePt t="19721" x="2259013" y="2289175"/>
          <p14:tracePt t="19729" x="2268538" y="2289175"/>
          <p14:tracePt t="19737" x="2289175" y="2298700"/>
          <p14:tracePt t="19745" x="2309813" y="2298700"/>
          <p14:tracePt t="19753" x="2328863" y="2298700"/>
          <p14:tracePt t="19761" x="2359025" y="2298700"/>
          <p14:tracePt t="19769" x="2390775" y="2298700"/>
          <p14:tracePt t="19778" x="2420938" y="2298700"/>
          <p14:tracePt t="19785" x="2451100" y="2298700"/>
          <p14:tracePt t="19794" x="2470150" y="2298700"/>
          <p14:tracePt t="19803" x="2500313" y="2298700"/>
          <p14:tracePt t="19813" x="2511425" y="2298700"/>
          <p14:tracePt t="19821" x="2541588" y="2298700"/>
          <p14:tracePt t="19829" x="2551113" y="2298700"/>
          <p14:tracePt t="19837" x="2581275" y="2298700"/>
          <p14:tracePt t="19845" x="2601913" y="2298700"/>
          <p14:tracePt t="19855" x="2611438" y="2298700"/>
          <p14:tracePt t="19860" x="2641600" y="2298700"/>
          <p14:tracePt t="19869" x="2662238" y="2298700"/>
          <p14:tracePt t="19877" x="2682875" y="2298700"/>
          <p14:tracePt t="19885" x="2713038" y="2298700"/>
          <p14:tracePt t="19894" x="2732088" y="2298700"/>
          <p14:tracePt t="19901" x="2752725" y="2298700"/>
          <p14:tracePt t="19909" x="2763838" y="2298700"/>
          <p14:tracePt t="19917" x="2782888" y="2298700"/>
          <p14:tracePt t="19925" x="2794000" y="2298700"/>
          <p14:tracePt t="19933" x="2803525" y="2298700"/>
          <p14:tracePt t="19941" x="2813050" y="2298700"/>
          <p14:tracePt t="19965" x="2824163" y="2298700"/>
          <p14:tracePt t="19975" x="2833688" y="2298700"/>
          <p14:tracePt t="19983" x="2854325" y="2298700"/>
          <p14:tracePt t="19999" x="2873375" y="2298700"/>
          <p14:tracePt t="20010" x="2894013" y="2298700"/>
          <p14:tracePt t="20019" x="2924175" y="2298700"/>
          <p14:tracePt t="20026" x="2954338" y="2298700"/>
          <p14:tracePt t="20035" x="2984500" y="2298700"/>
          <p14:tracePt t="20043" x="3044825" y="2298700"/>
          <p14:tracePt t="20051" x="3086100" y="2298700"/>
          <p14:tracePt t="20059" x="3125788" y="2298700"/>
          <p14:tracePt t="20067" x="3155950" y="2298700"/>
          <p14:tracePt t="20076" x="3197225" y="2298700"/>
          <p14:tracePt t="20083" x="3257550" y="2298700"/>
          <p14:tracePt t="20091" x="3297238" y="2298700"/>
          <p14:tracePt t="20099" x="3327400" y="2298700"/>
          <p14:tracePt t="20107" x="3357563" y="2298700"/>
          <p14:tracePt t="20115" x="3378200" y="2309813"/>
          <p14:tracePt t="20123" x="3408363" y="2309813"/>
          <p14:tracePt t="20131" x="3438525" y="2309813"/>
          <p14:tracePt t="20139" x="3468688" y="2319338"/>
          <p14:tracePt t="20147" x="3498850" y="2319338"/>
          <p14:tracePt t="20155" x="3519488" y="2319338"/>
          <p14:tracePt t="20163" x="3529013" y="2319338"/>
          <p14:tracePt t="20171" x="3549650" y="2330450"/>
          <p14:tracePt t="20179" x="3570288" y="2330450"/>
          <p14:tracePt t="20187" x="3579813" y="2330450"/>
          <p14:tracePt t="20195" x="3600450" y="2330450"/>
          <p14:tracePt t="20213" x="3609975" y="2330450"/>
          <p14:tracePt t="20219" x="3630613" y="2330450"/>
          <p14:tracePt t="20229" x="3651250" y="2330450"/>
          <p14:tracePt t="20234" x="3660775" y="2330450"/>
          <p14:tracePt t="20253" x="3681413" y="2330450"/>
          <p14:tracePt t="20261" x="3690938" y="2330450"/>
          <p14:tracePt t="20269" x="3700463" y="2330450"/>
          <p14:tracePt t="20293" x="3711575" y="2330450"/>
          <p14:tracePt t="20309" x="3721100" y="2330450"/>
          <p14:tracePt t="20325" x="3730625" y="2330450"/>
          <p14:tracePt t="20349" x="3741738" y="2330450"/>
          <p14:tracePt t="20367" x="3751263" y="2319338"/>
          <p14:tracePt t="20373" x="3760788" y="2319338"/>
          <p14:tracePt t="20381" x="3781425" y="2319338"/>
          <p14:tracePt t="20389" x="3790950" y="2319338"/>
          <p14:tracePt t="20397" x="3790950" y="2309813"/>
          <p14:tracePt t="20405" x="3802063" y="2309813"/>
          <p14:tracePt t="20421" x="3811588" y="2309813"/>
          <p14:tracePt t="20429" x="3822700" y="2309813"/>
          <p14:tracePt t="20437" x="3832225" y="2309813"/>
          <p14:tracePt t="20445" x="3832225" y="2298700"/>
          <p14:tracePt t="20453" x="3841750" y="2298700"/>
          <p14:tracePt t="20461" x="3852863" y="2298700"/>
          <p14:tracePt t="20469" x="3862388" y="2298700"/>
          <p14:tracePt t="20477" x="3871913" y="2298700"/>
          <p14:tracePt t="20493" x="3892550" y="2298700"/>
          <p14:tracePt t="20503" x="3902075" y="2289175"/>
          <p14:tracePt t="20509" x="3913188" y="2289175"/>
          <p14:tracePt t="20521" x="3922713" y="2289175"/>
          <p14:tracePt t="20529" x="3943350" y="2289175"/>
          <p14:tracePt t="20539" x="3952875" y="2289175"/>
          <p14:tracePt t="20547" x="3962400" y="2289175"/>
          <p14:tracePt t="20555" x="3973513" y="2289175"/>
          <p14:tracePt t="20563" x="3983038" y="2289175"/>
          <p14:tracePt t="20571" x="4003675" y="2289175"/>
          <p14:tracePt t="20578" x="4013200" y="2289175"/>
          <p14:tracePt t="20587" x="4024313" y="2289175"/>
          <p14:tracePt t="20595" x="4033838" y="2289175"/>
          <p14:tracePt t="20603" x="4043363" y="2289175"/>
          <p14:tracePt t="20611" x="4064000" y="2289175"/>
          <p14:tracePt t="20627" x="4084638" y="2289175"/>
          <p14:tracePt t="20635" x="4094163" y="2289175"/>
          <p14:tracePt t="20643" x="4103688" y="2289175"/>
          <p14:tracePt t="20667" x="4114800" y="2289175"/>
          <p14:tracePt t="20961" x="4124325" y="2289175"/>
          <p14:tracePt t="20968" x="4133850" y="2289175"/>
          <p14:tracePt t="20977" x="4165600" y="2289175"/>
          <p14:tracePt t="20985" x="4175125" y="2289175"/>
          <p14:tracePt t="21004" x="4256088" y="2289175"/>
          <p14:tracePt t="21009" x="4295775" y="2289175"/>
          <p14:tracePt t="21017" x="4367213" y="2298700"/>
          <p14:tracePt t="21025" x="4406900" y="2298700"/>
          <p14:tracePt t="21032" x="4446588" y="2298700"/>
          <p14:tracePt t="21041" x="4476750" y="2298700"/>
          <p14:tracePt t="21048" x="4527550" y="2319338"/>
          <p14:tracePt t="21068" x="4538663" y="2319338"/>
          <p14:tracePt t="21083" x="4548188" y="2319338"/>
          <p14:tracePt t="21099" x="4557713" y="2319338"/>
          <p14:tracePt t="21116" x="4568825" y="2319338"/>
          <p14:tracePt t="21123" x="4578350" y="2319338"/>
          <p14:tracePt t="21131" x="4587875" y="2319338"/>
          <p14:tracePt t="21139" x="4608513" y="2319338"/>
          <p14:tracePt t="21147" x="4629150" y="2319338"/>
          <p14:tracePt t="21155" x="4638675" y="2319338"/>
          <p14:tracePt t="21163" x="4659313" y="2319338"/>
          <p14:tracePt t="21172" x="4689475" y="2319338"/>
          <p14:tracePt t="21179" x="4710113" y="2319338"/>
          <p14:tracePt t="21188" x="4740275" y="2319338"/>
          <p14:tracePt t="21195" x="4770438" y="2319338"/>
          <p14:tracePt t="21205" x="4800600" y="2319338"/>
          <p14:tracePt t="21211" x="4830763" y="2319338"/>
          <p14:tracePt t="21219" x="4849813" y="2319338"/>
          <p14:tracePt t="21227" x="4881563" y="2309813"/>
          <p14:tracePt t="21238" x="4900613" y="2309813"/>
          <p14:tracePt t="21255" x="4921250" y="2309813"/>
          <p14:tracePt t="21263" x="4930775" y="2309813"/>
          <p14:tracePt t="21271" x="4951413" y="2298700"/>
          <p14:tracePt t="21288" x="4960938" y="2289175"/>
          <p14:tracePt t="21295" x="4981575" y="2289175"/>
          <p14:tracePt t="21305" x="5002213" y="2279650"/>
          <p14:tracePt t="21311" x="5011738" y="2279650"/>
          <p14:tracePt t="21321" x="5021263" y="2279650"/>
          <p14:tracePt t="21329" x="5041900" y="2268538"/>
          <p14:tracePt t="21335" x="5062538" y="2259013"/>
          <p14:tracePt t="21345" x="5072063" y="2259013"/>
          <p14:tracePt t="21351" x="5083175" y="2259013"/>
          <p14:tracePt t="21361" x="5092700" y="2259013"/>
          <p14:tracePt t="21377" x="5092700" y="2249488"/>
          <p14:tracePt t="21385" x="5102225" y="2249488"/>
          <p14:tracePt t="21401" x="5113338" y="2249488"/>
          <p14:tracePt t="21410" x="5122863" y="2249488"/>
          <p14:tracePt t="21417" x="5132388" y="2249488"/>
          <p14:tracePt t="21433" x="5143500" y="2238375"/>
          <p14:tracePt t="21441" x="5162550" y="2238375"/>
          <p14:tracePt t="21448" x="5173663" y="2238375"/>
          <p14:tracePt t="21465" x="5192713" y="2228850"/>
          <p14:tracePt t="21473" x="5203825" y="2228850"/>
          <p14:tracePt t="21480" x="5213350" y="2219325"/>
          <p14:tracePt t="21488" x="5224463" y="2219325"/>
          <p14:tracePt t="21613" x="5224463" y="2208213"/>
          <p14:tracePt t="21623" x="5233988" y="2208213"/>
          <p14:tracePt t="21638" x="5243513" y="2208213"/>
          <p14:tracePt t="21648" x="5254625" y="2208213"/>
          <p14:tracePt t="21658" x="5264150" y="2198688"/>
          <p14:tracePt t="21675" x="5273675" y="2198688"/>
          <p14:tracePt t="21683" x="5284788" y="2198688"/>
          <p14:tracePt t="21690" x="5294313" y="2198688"/>
          <p14:tracePt t="21699" x="5303838" y="2189163"/>
          <p14:tracePt t="21759" x="5314950" y="2189163"/>
          <p14:tracePt t="21784" x="5324475" y="2178050"/>
          <p14:tracePt t="21794" x="5334000" y="2178050"/>
          <p14:tracePt t="21802" x="5345113" y="2178050"/>
          <p14:tracePt t="21817" x="5364163" y="2168525"/>
          <p14:tracePt t="21824" x="5375275" y="2168525"/>
          <p14:tracePt t="21831" x="5395913" y="2168525"/>
          <p14:tracePt t="21847" x="5414963" y="2159000"/>
          <p14:tracePt t="21855" x="5426075" y="2159000"/>
          <p14:tracePt t="21863" x="5445125" y="2147888"/>
          <p14:tracePt t="21879" x="5456238" y="2147888"/>
          <p14:tracePt t="21887" x="5465763" y="2147888"/>
          <p14:tracePt t="21897" x="5475288" y="2147888"/>
          <p14:tracePt t="21903" x="5486400" y="2147888"/>
          <p14:tracePt t="22121" x="5495925" y="2147888"/>
          <p14:tracePt t="22136" x="5505450" y="2147888"/>
          <p14:tracePt t="22144" x="5526088" y="2147888"/>
          <p14:tracePt t="22152" x="5535613" y="2147888"/>
          <p14:tracePt t="22168" x="5556250" y="2147888"/>
          <p14:tracePt t="22177" x="5576888" y="2147888"/>
          <p14:tracePt t="22187" x="5586413" y="2147888"/>
          <p14:tracePt t="22202" x="5607050" y="2147888"/>
          <p14:tracePt t="22211" x="5616575" y="2147888"/>
          <p14:tracePt t="22219" x="5637213" y="2147888"/>
          <p14:tracePt t="22227" x="5646738" y="2147888"/>
          <p14:tracePt t="22235" x="5667375" y="2147888"/>
          <p14:tracePt t="22242" x="5688013" y="2147888"/>
          <p14:tracePt t="22250" x="5718175" y="2147888"/>
          <p14:tracePt t="22261" x="5737225" y="2147888"/>
          <p14:tracePt t="22271" x="5757863" y="2147888"/>
          <p14:tracePt t="22278" x="5788025" y="2147888"/>
          <p14:tracePt t="22287" x="5818188" y="2147888"/>
          <p14:tracePt t="22294" x="5859463" y="2147888"/>
          <p14:tracePt t="22302" x="5878513" y="2147888"/>
          <p14:tracePt t="22310" x="5908675" y="2147888"/>
          <p14:tracePt t="22319" x="5940425" y="2147888"/>
          <p14:tracePt t="22326" x="5980113" y="2147888"/>
          <p14:tracePt t="22334" x="6000750" y="2147888"/>
          <p14:tracePt t="22342" x="6030913" y="2147888"/>
          <p14:tracePt t="22350" x="6040438" y="2147888"/>
          <p14:tracePt t="22358" x="6070600" y="2147888"/>
          <p14:tracePt t="22366" x="6091238" y="2147888"/>
          <p14:tracePt t="22374" x="6111875" y="2147888"/>
          <p14:tracePt t="22382" x="6142038" y="2147888"/>
          <p14:tracePt t="22390" x="6161088" y="2147888"/>
          <p14:tracePt t="22398" x="6172200" y="2147888"/>
          <p14:tracePt t="22406" x="6181725" y="2147888"/>
          <p14:tracePt t="22414" x="6191250" y="2147888"/>
          <p14:tracePt t="22422" x="6202363" y="2147888"/>
          <p14:tracePt t="22432" x="6211888" y="2147888"/>
          <p14:tracePt t="22454" x="6221413" y="2147888"/>
          <p14:tracePt t="22466" x="6232525" y="2147888"/>
          <p14:tracePt t="22485" x="6242050" y="2147888"/>
          <p14:tracePt t="22492" x="6251575" y="2147888"/>
          <p14:tracePt t="22568" x="6262688" y="2147888"/>
          <p14:tracePt t="22576" x="6272213" y="2147888"/>
          <p14:tracePt t="22585" x="6283325" y="2147888"/>
          <p14:tracePt t="22593" x="6292850" y="2147888"/>
          <p14:tracePt t="22601" x="6302375" y="2147888"/>
          <p14:tracePt t="22608" x="6313488" y="2147888"/>
          <p14:tracePt t="22619" x="6332538" y="2147888"/>
          <p14:tracePt t="22628" x="6343650" y="2147888"/>
          <p14:tracePt t="22636" x="6362700" y="2138363"/>
          <p14:tracePt t="22653" x="6373813" y="2138363"/>
          <p14:tracePt t="22660" x="6392863" y="2138363"/>
          <p14:tracePt t="22671" x="6403975" y="2138363"/>
          <p14:tracePt t="22684" x="6423025" y="2127250"/>
          <p14:tracePt t="22692" x="6434138" y="2127250"/>
          <p14:tracePt t="22700" x="6454775" y="2127250"/>
          <p14:tracePt t="22708" x="6473825" y="2127250"/>
          <p14:tracePt t="22717" x="6484938" y="2127250"/>
          <p14:tracePt t="22724" x="6515100" y="2127250"/>
          <p14:tracePt t="22735" x="6545263" y="2117725"/>
          <p14:tracePt t="22740" x="6564313" y="2117725"/>
          <p14:tracePt t="22751" x="6594475" y="2117725"/>
          <p14:tracePt t="22759" x="6624638" y="2117725"/>
          <p14:tracePt t="22766" x="6645275" y="2117725"/>
          <p14:tracePt t="22775" x="6675438" y="2117725"/>
          <p14:tracePt t="22782" x="6696075" y="2117725"/>
          <p14:tracePt t="22790" x="6716713" y="2117725"/>
          <p14:tracePt t="22798" x="6746875" y="2117725"/>
          <p14:tracePt t="22814" x="6765925" y="2117725"/>
          <p14:tracePt t="22822" x="6777038" y="2117725"/>
          <p14:tracePt t="22838" x="6786563" y="2117725"/>
          <p14:tracePt t="22854" x="6796088" y="2117725"/>
          <p14:tracePt t="22862" x="6807200" y="2117725"/>
          <p14:tracePt t="22870" x="6816725" y="2117725"/>
          <p14:tracePt t="22878" x="6827838" y="2117725"/>
          <p14:tracePt t="22886" x="6837363" y="2117725"/>
          <p14:tracePt t="22895" x="6858000" y="2117725"/>
          <p14:tracePt t="22902" x="6877050" y="2117725"/>
          <p14:tracePt t="22912" x="6897688" y="2117725"/>
          <p14:tracePt t="22918" x="6918325" y="2117725"/>
          <p14:tracePt t="22926" x="6927850" y="2127250"/>
          <p14:tracePt t="22934" x="6937375" y="2127250"/>
          <p14:tracePt t="22942" x="6958013" y="2127250"/>
          <p14:tracePt t="22951" x="6967538" y="2127250"/>
          <p14:tracePt t="22958" x="6978650" y="2127250"/>
          <p14:tracePt t="22966" x="6999288" y="2127250"/>
          <p14:tracePt t="22976" x="7018338" y="2127250"/>
          <p14:tracePt t="22987" x="7029450" y="2127250"/>
          <p14:tracePt t="22998" x="7048500" y="2127250"/>
          <p14:tracePt t="23002" x="7059613" y="2127250"/>
          <p14:tracePt t="23011" x="7069138" y="2127250"/>
          <p14:tracePt t="23021" x="7089775" y="2127250"/>
          <p14:tracePt t="23028" x="7099300" y="2127250"/>
          <p14:tracePt t="23035" x="7108825" y="2127250"/>
          <p14:tracePt t="23044" x="7119938" y="2127250"/>
          <p14:tracePt t="23052" x="7138988" y="2127250"/>
          <p14:tracePt t="23061" x="7150100" y="2127250"/>
          <p14:tracePt t="23077" x="7159625" y="2127250"/>
          <p14:tracePt t="23112" x="7170738" y="2127250"/>
          <p14:tracePt t="23161" x="7180263" y="2127250"/>
          <p14:tracePt t="23168" x="7189788" y="2138363"/>
          <p14:tracePt t="23177" x="7210425" y="2138363"/>
          <p14:tracePt t="23186" x="7219950" y="2138363"/>
          <p14:tracePt t="23197" x="7240588" y="2138363"/>
          <p14:tracePt t="23202" x="7261225" y="2138363"/>
          <p14:tracePt t="23208" x="7270750" y="2138363"/>
          <p14:tracePt t="23216" x="7291388" y="2138363"/>
          <p14:tracePt t="23225" x="7310438" y="2138363"/>
          <p14:tracePt t="23232" x="7342188" y="2138363"/>
          <p14:tracePt t="23240" x="7351713" y="2138363"/>
          <p14:tracePt t="23248" x="7361238" y="2138363"/>
          <p14:tracePt t="23256" x="7372350" y="2138363"/>
          <p14:tracePt t="23264" x="7391400" y="2138363"/>
          <p14:tracePt t="23272" x="7402513" y="2138363"/>
          <p14:tracePt t="23284" x="7412038" y="2138363"/>
          <p14:tracePt t="23293" x="7421563" y="2138363"/>
          <p14:tracePt t="23302" x="7442200" y="2138363"/>
          <p14:tracePt t="23310" x="7451725" y="2138363"/>
          <p14:tracePt t="23327" x="7472363" y="2138363"/>
          <p14:tracePt t="23343" x="7481888" y="2138363"/>
          <p14:tracePt t="23351" x="7493000" y="2138363"/>
          <p14:tracePt t="23359" x="7502525" y="2138363"/>
          <p14:tracePt t="23374" x="7513638" y="2138363"/>
          <p14:tracePt t="23382" x="7523163" y="2138363"/>
          <p14:tracePt t="23399" x="7532688" y="2138363"/>
          <p14:tracePt t="23407" x="7543800" y="2138363"/>
          <p14:tracePt t="23430" x="7562850" y="2138363"/>
          <p14:tracePt t="23438" x="7573963" y="2138363"/>
          <p14:tracePt t="23446" x="7583488" y="2138363"/>
          <p14:tracePt t="23454" x="7604125" y="2138363"/>
          <p14:tracePt t="23462" x="7623175" y="2138363"/>
          <p14:tracePt t="23470" x="7653338" y="2138363"/>
          <p14:tracePt t="23478" x="7673975" y="2138363"/>
          <p14:tracePt t="23486" x="7694613" y="2138363"/>
          <p14:tracePt t="23494" x="7704138" y="2138363"/>
          <p14:tracePt t="23502" x="7715250" y="2147888"/>
          <p14:tracePt t="23511" x="7734300" y="2147888"/>
          <p14:tracePt t="23518" x="7745413" y="2147888"/>
          <p14:tracePt t="23526" x="7754938" y="2147888"/>
          <p14:tracePt t="23542" x="7775575" y="2147888"/>
          <p14:tracePt t="23550" x="7794625" y="2147888"/>
          <p14:tracePt t="23558" x="7815263" y="2147888"/>
          <p14:tracePt t="23568" x="7824788" y="2147888"/>
          <p14:tracePt t="23575" x="7835900" y="2147888"/>
          <p14:tracePt t="23584" x="7866063" y="2159000"/>
          <p14:tracePt t="23592" x="7875588" y="2159000"/>
          <p14:tracePt t="23612" x="7886700" y="2159000"/>
          <p14:tracePt t="23652" x="7896225" y="2159000"/>
          <p14:tracePt t="23676" x="7905750" y="2159000"/>
          <p14:tracePt t="23684" x="7916863" y="2159000"/>
          <p14:tracePt t="23704" x="7935913" y="2159000"/>
          <p14:tracePt t="23720" x="7956550" y="2159000"/>
          <p14:tracePt t="23879" x="7966075" y="2159000"/>
          <p14:tracePt t="23894" x="7977188" y="2159000"/>
          <p14:tracePt t="23911" x="7996238" y="2159000"/>
          <p14:tracePt t="23919" x="8016875" y="2159000"/>
          <p14:tracePt t="23927" x="8037513" y="2159000"/>
          <p14:tracePt t="23935" x="8058150" y="2159000"/>
          <p14:tracePt t="23950" x="8077200" y="2159000"/>
          <p14:tracePt t="23958" x="8097838" y="2159000"/>
          <p14:tracePt t="23966" x="8107363" y="2159000"/>
          <p14:tracePt t="23974" x="8118475" y="2168525"/>
          <p14:tracePt t="23983" x="8137525" y="2168525"/>
          <p14:tracePt t="23990" x="8148638" y="2168525"/>
          <p14:tracePt t="24011" x="8188325" y="2178050"/>
          <p14:tracePt t="24027" x="8218488" y="2178050"/>
          <p14:tracePt t="24035" x="8239125" y="2178050"/>
          <p14:tracePt t="24043" x="8259763" y="2178050"/>
          <p14:tracePt t="24053" x="8269288" y="2189163"/>
          <p14:tracePt t="24059" x="8299450" y="2189163"/>
          <p14:tracePt t="24067" x="8320088" y="2189163"/>
          <p14:tracePt t="24074" x="8339138" y="2189163"/>
          <p14:tracePt t="24082" x="8369300" y="2189163"/>
          <p14:tracePt t="24090" x="8389938" y="2189163"/>
          <p14:tracePt t="24098" x="8410575" y="2189163"/>
          <p14:tracePt t="24106" x="8420100" y="2189163"/>
          <p14:tracePt t="24114" x="8440738" y="2189163"/>
          <p14:tracePt t="24122" x="8470900" y="2189163"/>
          <p14:tracePt t="24132" x="8480425" y="2189163"/>
          <p14:tracePt t="24139" x="8501063" y="2189163"/>
          <p14:tracePt t="24148" x="8531225" y="2189163"/>
          <p14:tracePt t="24155" x="8540750" y="2189163"/>
          <p14:tracePt t="24164" x="8561388" y="2189163"/>
          <p14:tracePt t="24172" x="8582025" y="2189163"/>
          <p14:tracePt t="24180" x="8591550" y="2189163"/>
          <p14:tracePt t="24188" x="8612188" y="2189163"/>
          <p14:tracePt t="24206" x="8621713" y="2189163"/>
          <p14:tracePt t="24216" x="8632825" y="2189163"/>
          <p14:tracePt t="24224" x="8642350" y="2189163"/>
          <p14:tracePt t="24232" x="8651875" y="2189163"/>
          <p14:tracePt t="24248" x="8662988" y="2189163"/>
          <p14:tracePt t="24256" x="8693150" y="2189163"/>
          <p14:tracePt t="24264" x="8702675" y="2189163"/>
          <p14:tracePt t="24272" x="8712200" y="2189163"/>
          <p14:tracePt t="24280" x="8732838" y="2178050"/>
          <p14:tracePt t="24288" x="8753475" y="2178050"/>
          <p14:tracePt t="24296" x="8763000" y="2178050"/>
          <p14:tracePt t="24304" x="8783638" y="2168525"/>
          <p14:tracePt t="24322" x="8804275" y="2168525"/>
          <p14:tracePt t="24328" x="8823325" y="2168525"/>
          <p14:tracePt t="24336" x="8843963" y="2159000"/>
          <p14:tracePt t="24344" x="8853488" y="2159000"/>
          <p14:tracePt t="24352" x="8864600" y="2159000"/>
          <p14:tracePt t="24360" x="8894763" y="2159000"/>
          <p14:tracePt t="24368" x="8913813" y="2159000"/>
          <p14:tracePt t="24376" x="8934450" y="2147888"/>
          <p14:tracePt t="24386" x="8955088" y="2138363"/>
          <p14:tracePt t="24392" x="8985250" y="2138363"/>
          <p14:tracePt t="24402" x="9015413" y="2127250"/>
          <p14:tracePt t="24410" x="9036050" y="2127250"/>
          <p14:tracePt t="24418" x="9066213" y="2117725"/>
          <p14:tracePt t="24426" x="9096375" y="2117725"/>
          <p14:tracePt t="24434" x="9117013" y="2108200"/>
          <p14:tracePt t="24442" x="9147175" y="2108200"/>
          <p14:tracePt t="24450" x="9156700" y="2108200"/>
          <p14:tracePt t="24458" x="9166225" y="2108200"/>
          <p14:tracePt t="24466" x="9177338" y="2108200"/>
          <p14:tracePt t="24474" x="9196388" y="2108200"/>
          <p14:tracePt t="24482" x="9207500" y="2108200"/>
          <p14:tracePt t="24498" x="9217025" y="2097088"/>
          <p14:tracePt t="24506" x="9226550" y="2097088"/>
          <p14:tracePt t="24514" x="9237663" y="2097088"/>
          <p14:tracePt t="24522" x="9247188" y="2097088"/>
          <p14:tracePt t="24538" x="9256713" y="2097088"/>
          <p14:tracePt t="24546" x="9277350" y="2097088"/>
          <p14:tracePt t="24554" x="9297988" y="2097088"/>
          <p14:tracePt t="24564" x="9307513" y="2097088"/>
          <p14:tracePt t="24570" x="9328150" y="2097088"/>
          <p14:tracePt t="24578" x="9358313" y="2097088"/>
          <p14:tracePt t="24587" x="9388475" y="2097088"/>
          <p14:tracePt t="24594" x="9418638" y="2097088"/>
          <p14:tracePt t="24603" x="9459913" y="2097088"/>
          <p14:tracePt t="24610" x="9478963" y="2097088"/>
          <p14:tracePt t="24618" x="9509125" y="2097088"/>
          <p14:tracePt t="24626" x="9539288" y="2097088"/>
          <p14:tracePt t="24634" x="9559925" y="2097088"/>
          <p14:tracePt t="24642" x="9580563" y="2097088"/>
          <p14:tracePt t="24650" x="9590088" y="2097088"/>
          <p14:tracePt t="24658" x="9610725" y="2097088"/>
          <p14:tracePt t="24666" x="9620250" y="2097088"/>
          <p14:tracePt t="24676" x="9650413" y="2097088"/>
          <p14:tracePt t="24682" x="9671050" y="2097088"/>
          <p14:tracePt t="24698" x="9691688" y="2097088"/>
          <p14:tracePt t="24708" x="9710738" y="2097088"/>
          <p14:tracePt t="24719" x="9731375" y="2097088"/>
          <p14:tracePt t="24728" x="9761538" y="2097088"/>
          <p14:tracePt t="24736" x="9771063" y="2097088"/>
          <p14:tracePt t="24744" x="9801225" y="2097088"/>
          <p14:tracePt t="24752" x="9821863" y="2097088"/>
          <p14:tracePt t="24760" x="9842500" y="2097088"/>
          <p14:tracePt t="24769" x="9872663" y="2097088"/>
          <p14:tracePt t="24776" x="9893300" y="2097088"/>
          <p14:tracePt t="24784" x="9912350" y="2097088"/>
          <p14:tracePt t="24792" x="9923463" y="2097088"/>
          <p14:tracePt t="24800" x="9953625" y="2097088"/>
          <p14:tracePt t="24808" x="9972675" y="2097088"/>
          <p14:tracePt t="24816" x="10004425" y="2097088"/>
          <p14:tracePt t="24824" x="10023475" y="2097088"/>
          <p14:tracePt t="24832" x="10053638" y="2097088"/>
          <p14:tracePt t="24840" x="10083800" y="2097088"/>
          <p14:tracePt t="24848" x="10104438" y="2097088"/>
          <p14:tracePt t="24856" x="10113963" y="2097088"/>
          <p14:tracePt t="24864" x="10134600" y="2097088"/>
          <p14:tracePt t="24872" x="10164763" y="2097088"/>
          <p14:tracePt t="24880" x="10194925" y="2097088"/>
          <p14:tracePt t="24888" x="10236200" y="2097088"/>
          <p14:tracePt t="24896" x="10285413" y="2097088"/>
          <p14:tracePt t="24904" x="10315575" y="2097088"/>
          <p14:tracePt t="24912" x="10347325" y="2097088"/>
          <p14:tracePt t="24922" x="10377488" y="2097088"/>
          <p14:tracePt t="24933" x="10387013" y="2097088"/>
          <p14:tracePt t="24940" x="10417175" y="2097088"/>
          <p14:tracePt t="24948" x="10437813" y="2097088"/>
          <p14:tracePt t="24956" x="10447338" y="2097088"/>
          <p14:tracePt t="24964" x="10456863" y="2097088"/>
          <p14:tracePt t="24974" x="10467975" y="2097088"/>
          <p14:tracePt t="24990" x="10477500" y="2097088"/>
          <p14:tracePt t="25004" x="10487025" y="2097088"/>
          <p14:tracePt t="25006" x="10518775" y="2097088"/>
          <p14:tracePt t="25014" x="10528300" y="2097088"/>
          <p14:tracePt t="25022" x="10558463" y="2097088"/>
          <p14:tracePt t="25030" x="10588625" y="2097088"/>
          <p14:tracePt t="25038" x="10609263" y="2097088"/>
          <p14:tracePt t="25046" x="10639425" y="2097088"/>
          <p14:tracePt t="25054" x="10658475" y="2097088"/>
          <p14:tracePt t="25062" x="10679113" y="2097088"/>
          <p14:tracePt t="25070" x="10699750" y="2097088"/>
          <p14:tracePt t="25086" x="10720388" y="2097088"/>
          <p14:tracePt t="25094" x="10729913" y="2097088"/>
          <p14:tracePt t="25102" x="10750550" y="2097088"/>
          <p14:tracePt t="25119" x="10769600" y="2097088"/>
          <p14:tracePt t="25129" x="10790238" y="2097088"/>
          <p14:tracePt t="25136" x="10799763" y="2097088"/>
          <p14:tracePt t="25143" x="10810875" y="2097088"/>
          <p14:tracePt t="25153" x="10829925" y="2097088"/>
          <p14:tracePt t="25159" x="10841038" y="2097088"/>
          <p14:tracePt t="25170" x="10860088" y="2097088"/>
          <p14:tracePt t="25175" x="10880725" y="2087563"/>
          <p14:tracePt t="25183" x="10891838" y="2087563"/>
          <p14:tracePt t="25190" x="10910888" y="2087563"/>
          <p14:tracePt t="25198" x="10931525" y="2087563"/>
          <p14:tracePt t="25206" x="10961688" y="2087563"/>
          <p14:tracePt t="25214" x="10991850" y="2087563"/>
          <p14:tracePt t="25222" x="11012488" y="2087563"/>
          <p14:tracePt t="25230" x="11042650" y="2087563"/>
          <p14:tracePt t="25240" x="11052175" y="2087563"/>
          <p14:tracePt t="25246" x="11072813" y="2087563"/>
          <p14:tracePt t="25256" x="11093450" y="2078038"/>
          <p14:tracePt t="25264" x="11112500" y="2078038"/>
          <p14:tracePt t="25272" x="11123613" y="2078038"/>
          <p14:tracePt t="25280" x="11142663" y="2078038"/>
          <p14:tracePt t="25288" x="11153775" y="2078038"/>
          <p14:tracePt t="25296" x="11172825" y="2078038"/>
          <p14:tracePt t="25304" x="11193463" y="2078038"/>
          <p14:tracePt t="25320" x="11214100" y="2078038"/>
          <p14:tracePt t="25328" x="11223625" y="2078038"/>
          <p14:tracePt t="25336" x="11234738" y="2078038"/>
          <p14:tracePt t="25566" x="11244263" y="2078038"/>
          <p14:tracePt t="25576" x="11253788" y="2066925"/>
          <p14:tracePt t="25581" x="11274425" y="2057400"/>
          <p14:tracePt t="25591" x="11295063" y="2057400"/>
          <p14:tracePt t="25604" x="11325225" y="2057400"/>
          <p14:tracePt t="25606" x="11344275" y="2057400"/>
          <p14:tracePt t="25616" x="11364913" y="2057400"/>
          <p14:tracePt t="25622" x="11385550" y="2047875"/>
          <p14:tracePt t="25632" x="11395075" y="2047875"/>
          <p14:tracePt t="25640" x="11415713" y="2047875"/>
          <p14:tracePt t="25650" x="11425238" y="2047875"/>
          <p14:tracePt t="25658" x="11445875" y="2047875"/>
          <p14:tracePt t="25786" x="11425238" y="2047875"/>
          <p14:tracePt t="25794" x="11385550" y="2066925"/>
          <p14:tracePt t="25804" x="11325225" y="2087563"/>
          <p14:tracePt t="25812" x="11234738" y="2108200"/>
          <p14:tracePt t="25820" x="11202988" y="2117725"/>
          <p14:tracePt t="25828" x="11153775" y="2138363"/>
          <p14:tracePt t="25836" x="11052175" y="2147888"/>
          <p14:tracePt t="25844" x="10952163" y="2159000"/>
          <p14:tracePt t="25852" x="10799763" y="2189163"/>
          <p14:tracePt t="25860" x="10648950" y="2208213"/>
          <p14:tracePt t="25868" x="10437813" y="2238375"/>
          <p14:tracePt t="25876" x="10013950" y="2238375"/>
          <p14:tracePt t="25884" x="9832975" y="2259013"/>
          <p14:tracePt t="25892" x="9459913" y="2279650"/>
          <p14:tracePt t="25900" x="8934450" y="2349500"/>
          <p14:tracePt t="25908" x="8510588" y="2349500"/>
          <p14:tracePt t="25916" x="7966075" y="2370138"/>
          <p14:tracePt t="25924" x="7543800" y="2370138"/>
          <p14:tracePt t="25932" x="7089775" y="2370138"/>
          <p14:tracePt t="25940" x="6624638" y="2370138"/>
          <p14:tracePt t="25948" x="6392863" y="2370138"/>
          <p14:tracePt t="25956" x="6161088" y="2370138"/>
          <p14:tracePt t="25964" x="6049963" y="2370138"/>
          <p14:tracePt t="25972" x="5949950" y="2370138"/>
          <p14:tracePt t="25980" x="5818188" y="2370138"/>
          <p14:tracePt t="26001" x="5667375" y="2370138"/>
          <p14:tracePt t="26004" x="5556250" y="2370138"/>
          <p14:tracePt t="26013" x="5445125" y="2370138"/>
          <p14:tracePt t="26020" x="5324475" y="2370138"/>
          <p14:tracePt t="26029" x="5192713" y="2390775"/>
          <p14:tracePt t="26036" x="5083175" y="2390775"/>
          <p14:tracePt t="26046" x="4881563" y="2390775"/>
          <p14:tracePt t="26052" x="4740275" y="2390775"/>
          <p14:tracePt t="26063" x="4648200" y="2390775"/>
          <p14:tracePt t="26068" x="4497388" y="2390775"/>
          <p14:tracePt t="26079" x="4406900" y="2390775"/>
          <p14:tracePt t="26084" x="4325938" y="2390775"/>
          <p14:tracePt t="26094" x="4256088" y="2390775"/>
          <p14:tracePt t="26102" x="4175125" y="2390775"/>
          <p14:tracePt t="26110" x="4144963" y="2390775"/>
          <p14:tracePt t="26118" x="4103688" y="2390775"/>
          <p14:tracePt t="26126" x="4064000" y="2390775"/>
          <p14:tracePt t="26134" x="4013200" y="2390775"/>
          <p14:tracePt t="26142" x="3962400" y="2390775"/>
          <p14:tracePt t="26152" x="3883025" y="2390775"/>
          <p14:tracePt t="26162" x="3811588" y="2390775"/>
          <p14:tracePt t="26170" x="3711575" y="2390775"/>
          <p14:tracePt t="26179" x="3600450" y="2400300"/>
          <p14:tracePt t="26186" x="3498850" y="2400300"/>
          <p14:tracePt t="26195" x="3387725" y="2400300"/>
          <p14:tracePt t="26202" x="3327400" y="2400300"/>
          <p14:tracePt t="26210" x="3257550" y="2400300"/>
          <p14:tracePt t="26218" x="3155950" y="2400300"/>
          <p14:tracePt t="26226" x="3106738" y="2400300"/>
          <p14:tracePt t="26234" x="3055938" y="2400300"/>
          <p14:tracePt t="26242" x="3005138" y="2400300"/>
          <p14:tracePt t="26250" x="2984500" y="2400300"/>
          <p14:tracePt t="26258" x="2965450" y="2400300"/>
          <p14:tracePt t="26266" x="2944813" y="2400300"/>
          <p14:tracePt t="26274" x="2935288" y="2409825"/>
          <p14:tracePt t="26282" x="2903538" y="2409825"/>
          <p14:tracePt t="26290" x="2873375" y="2409825"/>
          <p14:tracePt t="26298" x="2824163" y="2420938"/>
          <p14:tracePt t="26306" x="2794000" y="2420938"/>
          <p14:tracePt t="26314" x="2752725" y="2430463"/>
          <p14:tracePt t="26322" x="2713038" y="2430463"/>
          <p14:tracePt t="26330" x="2652713" y="2451100"/>
          <p14:tracePt t="26338" x="2622550" y="2451100"/>
          <p14:tracePt t="26346" x="2592388" y="2460625"/>
          <p14:tracePt t="26356" x="2560638" y="2460625"/>
          <p14:tracePt t="26362" x="2530475" y="2470150"/>
          <p14:tracePt t="26372" x="2490788" y="2481263"/>
          <p14:tracePt t="26378" x="2439988" y="2490788"/>
          <p14:tracePt t="26388" x="2379663" y="2511425"/>
          <p14:tracePt t="26396" x="2319338" y="2520950"/>
          <p14:tracePt t="26404" x="2259013" y="2551113"/>
          <p14:tracePt t="26412" x="2157413" y="2562225"/>
          <p14:tracePt t="26420" x="2078038" y="2562225"/>
          <p14:tracePt t="26427" x="1997075" y="2581275"/>
          <p14:tracePt t="26436" x="1955800" y="2581275"/>
          <p14:tracePt t="26444" x="1885950" y="2592388"/>
          <p14:tracePt t="26452" x="1844675" y="2592388"/>
          <p14:tracePt t="26460" x="1784350" y="2592388"/>
          <p14:tracePt t="26468" x="1754188" y="2601913"/>
          <p14:tracePt t="26477" x="1714500" y="2601913"/>
          <p14:tracePt t="26484" x="1693863" y="2601913"/>
          <p14:tracePt t="26492" x="1673225" y="2601913"/>
          <p14:tracePt t="26500" x="1643063" y="2601913"/>
          <p14:tracePt t="26510" x="1633538" y="2601913"/>
          <p14:tracePt t="26516" x="1603375" y="2601913"/>
          <p14:tracePt t="26524" x="1573213" y="2601913"/>
          <p14:tracePt t="26532" x="1552575" y="2601913"/>
          <p14:tracePt t="26540" x="1522413" y="2601913"/>
          <p14:tracePt t="26548" x="1503363" y="2601913"/>
          <p14:tracePt t="26556" x="1471613" y="2601913"/>
          <p14:tracePt t="26564" x="1452563" y="2601913"/>
          <p14:tracePt t="26572" x="1441450" y="2601913"/>
          <p14:tracePt t="26580" x="1422400" y="2601913"/>
          <p14:tracePt t="26588" x="1401763" y="2601913"/>
          <p14:tracePt t="26596" x="1392238" y="2601913"/>
          <p14:tracePt t="26620" x="1381125" y="2601913"/>
          <p14:tracePt t="26722" x="1381125" y="2592388"/>
          <p14:tracePt t="26746" x="1392238" y="2592388"/>
          <p14:tracePt t="26754" x="1401763" y="2592388"/>
          <p14:tracePt t="26762" x="1411288" y="2581275"/>
          <p14:tracePt t="26777" x="1431925" y="2571750"/>
          <p14:tracePt t="26786" x="1452563" y="2562225"/>
          <p14:tracePt t="26794" x="1462088" y="2562225"/>
          <p14:tracePt t="26802" x="1482725" y="2562225"/>
          <p14:tracePt t="26810" x="1533525" y="2551113"/>
          <p14:tracePt t="26818" x="1563688" y="2541588"/>
          <p14:tracePt t="26826" x="1593850" y="2541588"/>
          <p14:tracePt t="26834" x="1624013" y="2541588"/>
          <p14:tracePt t="26842" x="1643063" y="2532063"/>
          <p14:tracePt t="26850" x="1654175" y="2520950"/>
          <p14:tracePt t="27208" x="1663700" y="2520950"/>
          <p14:tracePt t="27218" x="1673225" y="2520950"/>
          <p14:tracePt t="27226" x="1714500" y="2520950"/>
          <p14:tracePt t="27234" x="1754188" y="2520950"/>
          <p14:tracePt t="27242" x="1795463" y="2520950"/>
          <p14:tracePt t="27250" x="1855788" y="2520950"/>
          <p14:tracePt t="27258" x="1906588" y="2520950"/>
          <p14:tracePt t="27266" x="1985963" y="2520950"/>
          <p14:tracePt t="27274" x="2078038" y="2520950"/>
          <p14:tracePt t="27282" x="2178050" y="2520950"/>
          <p14:tracePt t="27290" x="2238375" y="2520950"/>
          <p14:tracePt t="27297" x="2370138" y="2520950"/>
          <p14:tracePt t="27306" x="2460625" y="2520950"/>
          <p14:tracePt t="27313" x="2541588" y="2520950"/>
          <p14:tracePt t="27323" x="2632075" y="2520950"/>
          <p14:tracePt t="27329" x="2713038" y="2520950"/>
          <p14:tracePt t="27338" x="2813050" y="2541588"/>
          <p14:tracePt t="27345" x="2863850" y="2541588"/>
          <p14:tracePt t="27353" x="2965450" y="2541588"/>
          <p14:tracePt t="27361" x="3005138" y="2541588"/>
          <p14:tracePt t="27370" x="3044825" y="2541588"/>
          <p14:tracePt t="27380" x="3074988" y="2541588"/>
          <p14:tracePt t="27390" x="3106738" y="2541588"/>
          <p14:tracePt t="27398" x="3136900" y="2541588"/>
          <p14:tracePt t="27406" x="3155950" y="2541588"/>
          <p14:tracePt t="27414" x="3176588" y="2541588"/>
          <p14:tracePt t="27422" x="3186113" y="2541588"/>
          <p14:tracePt t="27430" x="3206750" y="2541588"/>
          <p14:tracePt t="27439" x="3216275" y="2541588"/>
          <p14:tracePt t="27446" x="3227388" y="2541588"/>
          <p14:tracePt t="27454" x="3236913" y="2541588"/>
          <p14:tracePt t="28326" x="3246438" y="2541588"/>
          <p14:tracePt t="28373" x="3257550" y="2541588"/>
          <p14:tracePt t="28397" x="3267075" y="2541588"/>
          <p14:tracePt t="28478" x="3278188" y="2541588"/>
          <p14:tracePt t="28509" x="3287713" y="2541588"/>
          <p14:tracePt t="28517" x="3297238" y="2541588"/>
          <p14:tracePt t="28533" x="3308350" y="2541588"/>
          <p14:tracePt t="28541" x="3317875" y="2541588"/>
          <p14:tracePt t="28581" x="3327400" y="2541588"/>
          <p14:tracePt t="28591" x="3338513" y="2541588"/>
          <p14:tracePt t="28599" x="3348038" y="2541588"/>
          <p14:tracePt t="28609" x="3357563" y="2541588"/>
          <p14:tracePt t="28619" x="3378200" y="2541588"/>
          <p14:tracePt t="28627" x="3398838" y="2541588"/>
          <p14:tracePt t="28636" x="3408363" y="2541588"/>
          <p14:tracePt t="28643" x="3429000" y="2541588"/>
          <p14:tracePt t="28659" x="3449638" y="2541588"/>
          <p14:tracePt t="28668" x="3468688" y="2541588"/>
          <p14:tracePt t="28675" x="3479800" y="2541588"/>
          <p14:tracePt t="28683" x="3489325" y="2541588"/>
          <p14:tracePt t="28691" x="3509963" y="2541588"/>
          <p14:tracePt t="28699" x="3519488" y="2541588"/>
          <p14:tracePt t="28707" x="3540125" y="2541588"/>
          <p14:tracePt t="28723" x="3559175" y="2541588"/>
          <p14:tracePt t="28732" x="3579813" y="2541588"/>
          <p14:tracePt t="28739" x="3589338" y="2541588"/>
          <p14:tracePt t="28755" x="3609975" y="2541588"/>
          <p14:tracePt t="28763" x="3619500" y="2541588"/>
          <p14:tracePt t="28787" x="3630613" y="2541588"/>
          <p14:tracePt t="28795" x="3640138" y="2541588"/>
          <p14:tracePt t="28812" x="3651250" y="2532063"/>
          <p14:tracePt t="28819" x="3670300" y="2532063"/>
          <p14:tracePt t="28827" x="3681413" y="2532063"/>
          <p14:tracePt t="28835" x="3690938" y="2520950"/>
          <p14:tracePt t="28843" x="3700463" y="2520950"/>
          <p14:tracePt t="28852" x="3721100" y="2520950"/>
          <p14:tracePt t="28868" x="3730625" y="2520950"/>
          <p14:tracePt t="29009" x="3730625" y="2511425"/>
          <p14:tracePt t="29090" x="3741738" y="2511425"/>
          <p14:tracePt t="29105" x="3751263" y="2511425"/>
          <p14:tracePt t="29125" x="3771900" y="2511425"/>
          <p14:tracePt t="29131" x="3790950" y="2511425"/>
          <p14:tracePt t="29137" x="3802063" y="2511425"/>
          <p14:tracePt t="29147" x="3832225" y="2511425"/>
          <p14:tracePt t="29153" x="3883025" y="2511425"/>
          <p14:tracePt t="29164" x="3922713" y="2501900"/>
          <p14:tracePt t="29169" x="3983038" y="2501900"/>
          <p14:tracePt t="29180" x="4033838" y="2501900"/>
          <p14:tracePt t="29187" x="4094163" y="2501900"/>
          <p14:tracePt t="29197" x="4133850" y="2501900"/>
          <p14:tracePt t="29203" x="4184650" y="2501900"/>
          <p14:tracePt t="29211" x="4256088" y="2501900"/>
          <p14:tracePt t="29219" x="4305300" y="2501900"/>
          <p14:tracePt t="29227" x="4356100" y="2501900"/>
          <p14:tracePt t="29235" x="4397375" y="2501900"/>
          <p14:tracePt t="29243" x="4437063" y="2501900"/>
          <p14:tracePt t="29251" x="4467225" y="2501900"/>
          <p14:tracePt t="29259" x="4497388" y="2501900"/>
          <p14:tracePt t="29267" x="4527550" y="2501900"/>
          <p14:tracePt t="29275" x="4548188" y="2501900"/>
          <p14:tracePt t="29283" x="4557713" y="2501900"/>
          <p14:tracePt t="29291" x="4568825" y="2501900"/>
          <p14:tracePt t="29299" x="4587875" y="2501900"/>
          <p14:tracePt t="29307" x="4598988" y="2490788"/>
          <p14:tracePt t="29325" x="4608513" y="2490788"/>
          <p14:tracePt t="29727" x="4608513" y="2481263"/>
          <p14:tracePt t="29894" x="4618038" y="2481263"/>
          <p14:tracePt t="29923" x="4629150" y="2481263"/>
          <p14:tracePt t="29927" x="4648200" y="2481263"/>
          <p14:tracePt t="29935" x="4668838" y="2470150"/>
          <p14:tracePt t="29943" x="4689475" y="2460625"/>
          <p14:tracePt t="29951" x="4729163" y="2460625"/>
          <p14:tracePt t="29962" x="4759325" y="2451100"/>
          <p14:tracePt t="29967" x="4789488" y="2451100"/>
          <p14:tracePt t="29977" x="4830763" y="2451100"/>
          <p14:tracePt t="29983" x="4870450" y="2451100"/>
          <p14:tracePt t="29997" x="4900613" y="2451100"/>
          <p14:tracePt t="29999" x="4941888" y="2451100"/>
          <p14:tracePt t="30009" x="4991100" y="2451100"/>
          <p14:tracePt t="30017" x="5002213" y="2451100"/>
          <p14:tracePt t="30026" x="5041900" y="2451100"/>
          <p14:tracePt t="30033" x="5102225" y="2451100"/>
          <p14:tracePt t="30042" x="5143500" y="2451100"/>
          <p14:tracePt t="30050" x="5213350" y="2451100"/>
          <p14:tracePt t="30057" x="5264150" y="2451100"/>
          <p14:tracePt t="30065" x="5303838" y="2451100"/>
          <p14:tracePt t="30073" x="5334000" y="2451100"/>
          <p14:tracePt t="30081" x="5364163" y="2451100"/>
          <p14:tracePt t="30089" x="5375275" y="2451100"/>
          <p14:tracePt t="30097" x="5395913" y="2451100"/>
          <p14:tracePt t="30105" x="5414963" y="2451100"/>
          <p14:tracePt t="30113" x="5435600" y="2451100"/>
          <p14:tracePt t="30121" x="5445125" y="2451100"/>
          <p14:tracePt t="30129" x="5456238" y="2451100"/>
          <p14:tracePt t="30380" x="5465763" y="2451100"/>
          <p14:tracePt t="30387" x="5475288" y="2451100"/>
          <p14:tracePt t="30395" x="5486400" y="2451100"/>
          <p14:tracePt t="30403" x="5495925" y="2451100"/>
          <p14:tracePt t="30411" x="5516563" y="2451100"/>
          <p14:tracePt t="30419" x="5535613" y="2451100"/>
          <p14:tracePt t="30427" x="5556250" y="2451100"/>
          <p14:tracePt t="30435" x="5586413" y="2451100"/>
          <p14:tracePt t="30443" x="5616575" y="2451100"/>
          <p14:tracePt t="30451" x="5637213" y="2451100"/>
          <p14:tracePt t="30459" x="5667375" y="2451100"/>
          <p14:tracePt t="30467" x="5718175" y="2451100"/>
          <p14:tracePt t="30475" x="5748338" y="2451100"/>
          <p14:tracePt t="30483" x="5788025" y="2451100"/>
          <p14:tracePt t="30491" x="5808663" y="2451100"/>
          <p14:tracePt t="30501" x="5868988" y="2451100"/>
          <p14:tracePt t="30511" x="5940425" y="2451100"/>
          <p14:tracePt t="30521" x="5959475" y="2451100"/>
          <p14:tracePt t="30527" x="6000750" y="2451100"/>
          <p14:tracePt t="30537" x="6040438" y="2451100"/>
          <p14:tracePt t="30543" x="6100763" y="2451100"/>
          <p14:tracePt t="30557" x="6130925" y="2451100"/>
          <p14:tracePt t="30566" x="6172200" y="2451100"/>
          <p14:tracePt t="30574" x="6191250" y="2451100"/>
          <p14:tracePt t="30581" x="6211888" y="2451100"/>
          <p14:tracePt t="30590" x="6221413" y="2451100"/>
          <p14:tracePt t="30607" x="6232525" y="2451100"/>
          <p14:tracePt t="30614" x="6242050" y="2451100"/>
          <p14:tracePt t="30621" x="6262688" y="2451100"/>
          <p14:tracePt t="30630" x="6272213" y="2451100"/>
          <p14:tracePt t="30646" x="6283325" y="2451100"/>
          <p14:tracePt t="30670" x="6292850" y="2451100"/>
          <p14:tracePt t="30677" x="6302375" y="2451100"/>
          <p14:tracePt t="30701" x="6313488" y="2451100"/>
          <p14:tracePt t="30717" x="6323013" y="2451100"/>
          <p14:tracePt t="30725" x="6332538" y="2451100"/>
          <p14:tracePt t="30733" x="6343650" y="2451100"/>
          <p14:tracePt t="30759" x="6353175" y="2451100"/>
          <p14:tracePt t="30765" x="6362700" y="2451100"/>
          <p14:tracePt t="30781" x="6373813" y="2451100"/>
          <p14:tracePt t="30789" x="6392863" y="2451100"/>
          <p14:tracePt t="30805" x="6413500" y="2451100"/>
          <p14:tracePt t="30815" x="6434138" y="2451100"/>
          <p14:tracePt t="30823" x="6454775" y="2451100"/>
          <p14:tracePt t="30831" x="6464300" y="2451100"/>
          <p14:tracePt t="30839" x="6473825" y="2451100"/>
          <p14:tracePt t="30847" x="6484938" y="2451100"/>
          <p14:tracePt t="30855" x="6494463" y="2451100"/>
          <p14:tracePt t="30879" x="6494463" y="2439988"/>
          <p14:tracePt t="30888" x="6503988" y="2439988"/>
          <p14:tracePt t="30927" x="6515100" y="2439988"/>
          <p14:tracePt t="30961" x="6524625" y="2439988"/>
          <p14:tracePt t="31089" x="6534150" y="2439988"/>
          <p14:tracePt t="31222" x="6545263" y="2439988"/>
          <p14:tracePt t="31263" x="6554788" y="2430463"/>
          <p14:tracePt t="31273" x="6564313" y="2430463"/>
          <p14:tracePt t="31282" x="6575425" y="2430463"/>
          <p14:tracePt t="31290" x="6584950" y="2430463"/>
          <p14:tracePt t="31306" x="6594475" y="2430463"/>
          <p14:tracePt t="31314" x="6615113" y="2430463"/>
          <p14:tracePt t="31321" x="6624638" y="2430463"/>
          <p14:tracePt t="31337" x="6645275" y="2430463"/>
          <p14:tracePt t="31346" x="6656388" y="2430463"/>
          <p14:tracePt t="31354" x="6675438" y="2430463"/>
          <p14:tracePt t="31364" x="6686550" y="2430463"/>
          <p14:tracePt t="31374" x="6696075" y="2430463"/>
          <p14:tracePt t="31384" x="6716713" y="2430463"/>
          <p14:tracePt t="31390" x="6756400" y="2430463"/>
          <p14:tracePt t="31400" x="6777038" y="2430463"/>
          <p14:tracePt t="31408" x="6796088" y="2430463"/>
          <p14:tracePt t="31416" x="6816725" y="2430463"/>
          <p14:tracePt t="31425" x="6846888" y="2430463"/>
          <p14:tracePt t="31432" x="6877050" y="2420938"/>
          <p14:tracePt t="31440" x="6907213" y="2420938"/>
          <p14:tracePt t="31448" x="6937375" y="2420938"/>
          <p14:tracePt t="31455" x="6967538" y="2420938"/>
          <p14:tracePt t="31463" x="7008813" y="2420938"/>
          <p14:tracePt t="31471" x="7048500" y="2420938"/>
          <p14:tracePt t="31479" x="7089775" y="2420938"/>
          <p14:tracePt t="31487" x="7119938" y="2420938"/>
          <p14:tracePt t="31495" x="7150100" y="2420938"/>
          <p14:tracePt t="31503" x="7180263" y="2420938"/>
          <p14:tracePt t="31511" x="7210425" y="2420938"/>
          <p14:tracePt t="31519" x="7231063" y="2420938"/>
          <p14:tracePt t="31528" x="7250113" y="2420938"/>
          <p14:tracePt t="31543" x="7261225" y="2420938"/>
          <p14:tracePt t="31551" x="7270750" y="2420938"/>
          <p14:tracePt t="31660" x="7280275" y="2420938"/>
          <p14:tracePt t="31666" x="7291388" y="2420938"/>
          <p14:tracePt t="31688" x="7300913" y="2420938"/>
          <p14:tracePt t="31697" x="7310438" y="2420938"/>
          <p14:tracePt t="31705" x="7321550" y="2420938"/>
          <p14:tracePt t="31713" x="7331075" y="2420938"/>
          <p14:tracePt t="31729" x="7342188" y="2420938"/>
          <p14:tracePt t="31737" x="7361238" y="2420938"/>
          <p14:tracePt t="31745" x="7372350" y="2420938"/>
          <p14:tracePt t="31753" x="7381875" y="2420938"/>
          <p14:tracePt t="31761" x="7391400" y="2420938"/>
          <p14:tracePt t="31769" x="7412038" y="2420938"/>
          <p14:tracePt t="31777" x="7432675" y="2420938"/>
          <p14:tracePt t="31785" x="7451725" y="2420938"/>
          <p14:tracePt t="31793" x="7481888" y="2420938"/>
          <p14:tracePt t="31801" x="7513638" y="2420938"/>
          <p14:tracePt t="31809" x="7543800" y="2420938"/>
          <p14:tracePt t="31816" x="7583488" y="2420938"/>
          <p14:tracePt t="31825" x="7613650" y="2400300"/>
          <p14:tracePt t="31833" x="7643813" y="2400300"/>
          <p14:tracePt t="31841" x="7673975" y="2400300"/>
          <p14:tracePt t="31850" x="7704138" y="2400300"/>
          <p14:tracePt t="31857" x="7734300" y="2400300"/>
          <p14:tracePt t="31865" x="7764463" y="2400300"/>
          <p14:tracePt t="31873" x="7794625" y="2400300"/>
          <p14:tracePt t="31881" x="7815263" y="2400300"/>
          <p14:tracePt t="31889" x="7824788" y="2400300"/>
          <p14:tracePt t="31897" x="7835900" y="2400300"/>
          <p14:tracePt t="31905" x="7854950" y="2400300"/>
          <p14:tracePt t="31914" x="7866063" y="2400300"/>
          <p14:tracePt t="31931" x="7886700" y="2400300"/>
          <p14:tracePt t="31937" x="7896225" y="2400300"/>
          <p14:tracePt t="31947" x="7905750" y="2400300"/>
          <p14:tracePt t="31955" x="7916863" y="2400300"/>
          <p14:tracePt t="31971" x="7926388" y="2400300"/>
          <p14:tracePt t="31979" x="7935913" y="2400300"/>
          <p14:tracePt t="31999" x="7947025" y="2400300"/>
          <p14:tracePt t="32079" x="7956550" y="2400300"/>
          <p14:tracePt t="32099" x="7966075" y="2400300"/>
          <p14:tracePt t="32107" x="7977188" y="2400300"/>
          <p14:tracePt t="32115" x="7986713" y="2400300"/>
          <p14:tracePt t="32141" x="7996238" y="2400300"/>
          <p14:tracePt t="32193" x="8007350" y="2400300"/>
          <p14:tracePt t="32207" x="8016875" y="2400300"/>
          <p14:tracePt t="32217" x="8026400" y="2400300"/>
          <p14:tracePt t="32233" x="8037513" y="2400300"/>
          <p14:tracePt t="32241" x="8047038" y="2400300"/>
          <p14:tracePt t="32253" x="8067675" y="2400300"/>
          <p14:tracePt t="32261" x="8088313" y="2400300"/>
          <p14:tracePt t="32269" x="8118475" y="2400300"/>
          <p14:tracePt t="32277" x="8128000" y="2400300"/>
          <p14:tracePt t="32285" x="8137525" y="2400300"/>
          <p14:tracePt t="32295" x="8158163" y="2400300"/>
          <p14:tracePt t="32306" x="8178800" y="2400300"/>
          <p14:tracePt t="32322" x="8208963" y="2400300"/>
          <p14:tracePt t="32330" x="8218488" y="2400300"/>
          <p14:tracePt t="32338" x="8248650" y="2400300"/>
          <p14:tracePt t="32346" x="8278813" y="2409825"/>
          <p14:tracePt t="32355" x="8308975" y="2409825"/>
          <p14:tracePt t="32362" x="8350250" y="2409825"/>
          <p14:tracePt t="32370" x="8380413" y="2409825"/>
          <p14:tracePt t="32379" x="8401050" y="2409825"/>
          <p14:tracePt t="32385" x="8431213" y="2409825"/>
          <p14:tracePt t="32393" x="8440738" y="2409825"/>
          <p14:tracePt t="32401" x="8461375" y="2409825"/>
          <p14:tracePt t="32409" x="8491538" y="2409825"/>
          <p14:tracePt t="32417" x="8510588" y="2409825"/>
          <p14:tracePt t="32425" x="8540750" y="2409825"/>
          <p14:tracePt t="32433" x="8572500" y="2409825"/>
          <p14:tracePt t="32441" x="8612188" y="2409825"/>
          <p14:tracePt t="32449" x="8651875" y="2409825"/>
          <p14:tracePt t="32458" x="8712200" y="2409825"/>
          <p14:tracePt t="32467" x="8823325" y="2400300"/>
          <p14:tracePt t="32473" x="8924925" y="2400300"/>
          <p14:tracePt t="32483" x="9036050" y="2400300"/>
          <p14:tracePt t="32489" x="9186863" y="2400300"/>
          <p14:tracePt t="32501" x="9277350" y="2400300"/>
          <p14:tracePt t="32511" x="9469438" y="2400300"/>
          <p14:tracePt t="32519" x="9691688" y="2400300"/>
          <p14:tracePt t="32527" x="9812338" y="2400300"/>
          <p14:tracePt t="32535" x="9863138" y="2400300"/>
          <p14:tracePt t="32543" x="9942513" y="2390775"/>
          <p14:tracePt t="32551" x="9983788" y="2390775"/>
          <p14:tracePt t="32559" x="10013950" y="2390775"/>
          <p14:tracePt t="32567" x="10044113" y="2390775"/>
          <p14:tracePt t="32575" x="10074275" y="2390775"/>
          <p14:tracePt t="32583" x="10083800" y="2390775"/>
          <p14:tracePt t="32591" x="10094913" y="2390775"/>
          <p14:tracePt t="32601" x="10104438" y="2390775"/>
          <p14:tracePt t="32611" x="10113963" y="2390775"/>
          <p14:tracePt t="32871" x="10113963" y="2379663"/>
          <p14:tracePt t="32910" x="10125075" y="2379663"/>
          <p14:tracePt t="32926" x="10144125" y="2379663"/>
          <p14:tracePt t="32934" x="10155238" y="2379663"/>
          <p14:tracePt t="32941" x="10164763" y="2379663"/>
          <p14:tracePt t="32949" x="10175875" y="2379663"/>
          <p14:tracePt t="32959" x="10194925" y="2379663"/>
          <p14:tracePt t="32969" x="10206038" y="2379663"/>
          <p14:tracePt t="32979" x="10225088" y="2379663"/>
          <p14:tracePt t="32985" x="10236200" y="2379663"/>
          <p14:tracePt t="32996" x="10255250" y="2379663"/>
          <p14:tracePt t="33016" x="10315575" y="2379663"/>
          <p14:tracePt t="33021" x="10336213" y="2379663"/>
          <p14:tracePt t="33029" x="10347325" y="2379663"/>
          <p14:tracePt t="33039" x="10366375" y="2379663"/>
          <p14:tracePt t="33047" x="10387013" y="2379663"/>
          <p14:tracePt t="33055" x="10407650" y="2379663"/>
          <p14:tracePt t="33063" x="10426700" y="2379663"/>
          <p14:tracePt t="33071" x="10437813" y="2379663"/>
          <p14:tracePt t="33079" x="10456863" y="2379663"/>
          <p14:tracePt t="33087" x="10467975" y="2379663"/>
          <p14:tracePt t="33095" x="10487025" y="2379663"/>
          <p14:tracePt t="33111" x="10498138" y="2379663"/>
          <p14:tracePt t="33119" x="10507663" y="2379663"/>
          <p14:tracePt t="33126" x="10518775" y="2379663"/>
          <p14:tracePt t="33135" x="10528300" y="2379663"/>
          <p14:tracePt t="33143" x="10537825" y="2379663"/>
          <p14:tracePt t="33151" x="10548938" y="2379663"/>
          <p14:tracePt t="33167" x="10558463" y="2379663"/>
          <p14:tracePt t="33175" x="10567988" y="2379663"/>
          <p14:tracePt t="33183" x="10579100" y="2379663"/>
          <p14:tracePt t="33191" x="10588625" y="2379663"/>
          <p14:tracePt t="33199" x="10618788" y="2379663"/>
          <p14:tracePt t="33207" x="10648950" y="2379663"/>
          <p14:tracePt t="33217" x="10688638" y="2379663"/>
          <p14:tracePt t="33222" x="10720388" y="2379663"/>
          <p14:tracePt t="33231" x="10750550" y="2379663"/>
          <p14:tracePt t="33239" x="10790238" y="2379663"/>
          <p14:tracePt t="33247" x="10810875" y="2379663"/>
          <p14:tracePt t="33254" x="10850563" y="2379663"/>
          <p14:tracePt t="33263" x="10880725" y="2379663"/>
          <p14:tracePt t="33271" x="10910888" y="2379663"/>
          <p14:tracePt t="33279" x="10931525" y="2379663"/>
          <p14:tracePt t="33286" x="10961688" y="2379663"/>
          <p14:tracePt t="33295" x="10982325" y="2379663"/>
          <p14:tracePt t="33305" x="11001375" y="2379663"/>
          <p14:tracePt t="33321" x="11012488" y="2379663"/>
          <p14:tracePt t="33327" x="11022013" y="2379663"/>
          <p14:tracePt t="33337" x="11042650" y="2379663"/>
          <p14:tracePt t="33361" x="11052175" y="2379663"/>
          <p14:tracePt t="33369" x="11063288" y="2379663"/>
          <p14:tracePt t="33381" x="11082338" y="2379663"/>
          <p14:tracePt t="33389" x="11102975" y="2379663"/>
          <p14:tracePt t="33397" x="11112500" y="2379663"/>
          <p14:tracePt t="33405" x="11142663" y="2379663"/>
          <p14:tracePt t="33413" x="11163300" y="2379663"/>
          <p14:tracePt t="33423" x="11193463" y="2379663"/>
          <p14:tracePt t="33433" x="11223625" y="2379663"/>
          <p14:tracePt t="33441" x="11264900" y="2379663"/>
          <p14:tracePt t="33449" x="11295063" y="2379663"/>
          <p14:tracePt t="33457" x="11325225" y="2379663"/>
          <p14:tracePt t="33465" x="11344275" y="2379663"/>
          <p14:tracePt t="33473" x="11374438" y="2379663"/>
          <p14:tracePt t="33481" x="11385550" y="2379663"/>
          <p14:tracePt t="33489" x="11406188" y="2379663"/>
          <p14:tracePt t="33505" x="11415713" y="2379663"/>
          <p14:tracePt t="33571" x="11425238" y="2379663"/>
          <p14:tracePt t="33579" x="11436350" y="2370138"/>
          <p14:tracePt t="33595" x="11445875" y="2370138"/>
          <p14:tracePt t="33609" x="11455400" y="2370138"/>
          <p14:tracePt t="33619" x="11466513" y="2370138"/>
          <p14:tracePt t="33635" x="11476038" y="2370138"/>
          <p14:tracePt t="33950" x="11466513" y="2370138"/>
          <p14:tracePt t="33958" x="11455400" y="2370138"/>
          <p14:tracePt t="33966" x="11445875" y="2379663"/>
          <p14:tracePt t="33974" x="11406188" y="2390775"/>
          <p14:tracePt t="33993" x="11334750" y="2409825"/>
          <p14:tracePt t="33997" x="11295063" y="2420938"/>
          <p14:tracePt t="34006" x="11264900" y="2430463"/>
          <p14:tracePt t="34013" x="11214100" y="2439988"/>
          <p14:tracePt t="34021" x="11193463" y="2460625"/>
          <p14:tracePt t="34029" x="11183938" y="2470150"/>
          <p14:tracePt t="34037" x="11163300" y="2481263"/>
          <p14:tracePt t="34045" x="11133138" y="2490788"/>
          <p14:tracePt t="34052" x="11112500" y="2511425"/>
          <p14:tracePt t="34061" x="11093450" y="2511425"/>
          <p14:tracePt t="34069" x="11072813" y="2520950"/>
          <p14:tracePt t="34077" x="11042650" y="2532063"/>
          <p14:tracePt t="34084" x="11022013" y="2541588"/>
          <p14:tracePt t="34093" x="11001375" y="2562225"/>
          <p14:tracePt t="34101" x="10982325" y="2571750"/>
          <p14:tracePt t="34109" x="10961688" y="2581275"/>
          <p14:tracePt t="34116" x="10941050" y="2581275"/>
          <p14:tracePt t="34127" x="10931525" y="2592388"/>
          <p14:tracePt t="34133" x="10931525" y="2601913"/>
          <p14:tracePt t="34143" x="10922000" y="2601913"/>
          <p14:tracePt t="34166" x="10910888" y="2601913"/>
          <p14:tracePt t="34175" x="10901363" y="2611438"/>
          <p14:tracePt t="34183" x="10880725" y="2622550"/>
          <p14:tracePt t="34199" x="10860088" y="2632075"/>
          <p14:tracePt t="34206" x="10829925" y="2652713"/>
          <p14:tracePt t="34214" x="10799763" y="2662238"/>
          <p14:tracePt t="34223" x="10769600" y="2673350"/>
          <p14:tracePt t="34230" x="10709275" y="2692400"/>
          <p14:tracePt t="34241" x="10628313" y="2722563"/>
          <p14:tracePt t="34251" x="10487025" y="2752725"/>
          <p14:tracePt t="34259" x="10356850" y="2782888"/>
          <p14:tracePt t="34266" x="10255250" y="2794000"/>
          <p14:tracePt t="34275" x="10064750" y="2833688"/>
          <p14:tracePt t="34282" x="9912350" y="2863850"/>
          <p14:tracePt t="34291" x="9801225" y="2874963"/>
          <p14:tracePt t="34298" x="9590088" y="2894013"/>
          <p14:tracePt t="34306" x="9478963" y="2914650"/>
          <p14:tracePt t="34314" x="9367838" y="2914650"/>
          <p14:tracePt t="34323" x="9226550" y="2935288"/>
          <p14:tracePt t="34330" x="9096375" y="2944813"/>
          <p14:tracePt t="34339" x="8964613" y="2965450"/>
          <p14:tracePt t="34346" x="8843963" y="2974975"/>
          <p14:tracePt t="34354" x="8774113" y="2995613"/>
          <p14:tracePt t="34363" x="8602663" y="3005138"/>
          <p14:tracePt t="34370" x="8540750" y="3005138"/>
          <p14:tracePt t="34379" x="8431213" y="3025775"/>
          <p14:tracePt t="34387" x="8259763" y="3025775"/>
          <p14:tracePt t="34395" x="8107363" y="3025775"/>
          <p14:tracePt t="34403" x="7977188" y="3025775"/>
          <p14:tracePt t="34411" x="7805738" y="3035300"/>
          <p14:tracePt t="34419" x="7623175" y="3035300"/>
          <p14:tracePt t="34427" x="7412038" y="3035300"/>
          <p14:tracePt t="34435" x="7231063" y="3035300"/>
          <p14:tracePt t="34445" x="7038975" y="3035300"/>
          <p14:tracePt t="34453" x="6858000" y="3035300"/>
          <p14:tracePt t="34460" x="6735763" y="3035300"/>
          <p14:tracePt t="34470" x="6605588" y="3035300"/>
          <p14:tracePt t="34476" x="6534150" y="3035300"/>
          <p14:tracePt t="34484" x="6454775" y="3046413"/>
          <p14:tracePt t="34493" x="6343650" y="3046413"/>
          <p14:tracePt t="34501" x="6283325" y="3046413"/>
          <p14:tracePt t="34509" x="6181725" y="3065463"/>
          <p14:tracePt t="34516" x="6121400" y="3076575"/>
          <p14:tracePt t="34525" x="6010275" y="3086100"/>
          <p14:tracePt t="34532" x="5929313" y="3086100"/>
          <p14:tracePt t="34541" x="5868988" y="3106738"/>
          <p14:tracePt t="34549" x="5778500" y="3116263"/>
          <p14:tracePt t="34557" x="5637213" y="3116263"/>
          <p14:tracePt t="34565" x="5546725" y="3146425"/>
          <p14:tracePt t="34572" x="5445125" y="3146425"/>
          <p14:tracePt t="34580" x="5384800" y="3155950"/>
          <p14:tracePt t="34589" x="5294313" y="3167063"/>
          <p14:tracePt t="34598" x="5153025" y="3187700"/>
          <p14:tracePt t="34605" x="5041900" y="3217863"/>
          <p14:tracePt t="34613" x="4849813" y="3248025"/>
          <p14:tracePt t="34620" x="4719638" y="3257550"/>
          <p14:tracePt t="34628" x="4578350" y="3278188"/>
          <p14:tracePt t="34636" x="4467225" y="3308350"/>
          <p14:tracePt t="34645" x="4337050" y="3317875"/>
          <p14:tracePt t="34652" x="4195763" y="3338513"/>
          <p14:tracePt t="34661" x="4024313" y="3368675"/>
          <p14:tracePt t="34669" x="3871913" y="3398838"/>
          <p14:tracePt t="34677" x="3741738" y="3408363"/>
          <p14:tracePt t="34685" x="3570288" y="3438525"/>
          <p14:tracePt t="34693" x="3449638" y="3468688"/>
          <p14:tracePt t="34700" x="3357563" y="3489325"/>
          <p14:tracePt t="34709" x="3236913" y="3519488"/>
          <p14:tracePt t="34717" x="3106738" y="3549650"/>
          <p14:tracePt t="34727" x="3025775" y="3560763"/>
          <p14:tracePt t="34735" x="2944813" y="3570288"/>
          <p14:tracePt t="34743" x="2843213" y="3600450"/>
          <p14:tracePt t="34752" x="2763838" y="3630613"/>
          <p14:tracePt t="34758" x="2611438" y="3660775"/>
          <p14:tracePt t="34766" x="2530475" y="3670300"/>
          <p14:tracePt t="34774" x="2451100" y="3702050"/>
          <p14:tracePt t="34782" x="2370138" y="3711575"/>
          <p14:tracePt t="34791" x="2289175" y="3721100"/>
          <p14:tracePt t="34798" x="2198688" y="3751263"/>
          <p14:tracePt t="34806" x="2117725" y="3762375"/>
          <p14:tracePt t="34814" x="2057400" y="3781425"/>
          <p14:tracePt t="34822" x="1997075" y="3792538"/>
          <p14:tracePt t="34830" x="1946275" y="3802063"/>
          <p14:tracePt t="34838" x="1885950" y="3811588"/>
          <p14:tracePt t="34846" x="1804988" y="3822700"/>
          <p14:tracePt t="34854" x="1744663" y="3852863"/>
          <p14:tracePt t="34862" x="1684338" y="3852863"/>
          <p14:tracePt t="34871" x="1643063" y="3862388"/>
          <p14:tracePt t="34878" x="1603375" y="3873500"/>
          <p14:tracePt t="34887" x="1552575" y="3873500"/>
          <p14:tracePt t="34894" x="1522413" y="3892550"/>
          <p14:tracePt t="34905" x="1482725" y="3892550"/>
          <p14:tracePt t="34914" x="1452563" y="3903663"/>
          <p14:tracePt t="34922" x="1422400" y="3903663"/>
          <p14:tracePt t="34930" x="1401763" y="3913188"/>
          <p14:tracePt t="34938" x="1371600" y="3913188"/>
          <p14:tracePt t="34946" x="1341438" y="3922713"/>
          <p14:tracePt t="34956" x="1311275" y="3933825"/>
          <p14:tracePt t="34963" x="1281113" y="3943350"/>
          <p14:tracePt t="34971" x="1250950" y="3952875"/>
          <p14:tracePt t="34978" x="1230313" y="3963988"/>
          <p14:tracePt t="34987" x="1200150" y="3963988"/>
          <p14:tracePt t="35005" x="1169988" y="3983038"/>
          <p14:tracePt t="35013" x="1160463" y="3983038"/>
          <p14:tracePt t="35020" x="1119188" y="3994150"/>
          <p14:tracePt t="35029" x="1109663" y="4003675"/>
          <p14:tracePt t="35037" x="1068388" y="4013200"/>
          <p14:tracePt t="35044" x="1058863" y="4013200"/>
          <p14:tracePt t="35052" x="1028700" y="4024313"/>
          <p14:tracePt t="35060" x="1008063" y="4033838"/>
          <p14:tracePt t="35069" x="977900" y="4044950"/>
          <p14:tracePt t="35076" x="968375" y="4044950"/>
          <p14:tracePt t="35140" x="977900" y="4044950"/>
          <p14:tracePt t="35149" x="977900" y="4033838"/>
          <p14:tracePt t="35157" x="1008063" y="4024313"/>
          <p14:tracePt t="35165" x="1038225" y="4003675"/>
          <p14:tracePt t="35173" x="1068388" y="3994150"/>
          <p14:tracePt t="35185" x="1128713" y="3973513"/>
          <p14:tracePt t="35189" x="1230313" y="3943350"/>
          <p14:tracePt t="35196" x="1311275" y="3913188"/>
          <p14:tracePt t="35204" x="1371600" y="3903663"/>
          <p14:tracePt t="35212" x="1471613" y="3873500"/>
          <p14:tracePt t="35220" x="1603375" y="3862388"/>
          <p14:tracePt t="35228" x="1724025" y="3832225"/>
          <p14:tracePt t="35236" x="1825625" y="3802063"/>
          <p14:tracePt t="35244" x="1936750" y="3792538"/>
          <p14:tracePt t="35255" x="1997075" y="3762375"/>
          <p14:tracePt t="35264" x="2087563" y="3741738"/>
          <p14:tracePt t="35275" x="2117725" y="3741738"/>
          <p14:tracePt t="35282" x="2147888" y="3711575"/>
          <p14:tracePt t="35291" x="2178050" y="3702050"/>
          <p14:tracePt t="35299" x="2187575" y="3702050"/>
          <p14:tracePt t="35316" x="2187575" y="3690938"/>
          <p14:tracePt t="35330" x="2198688" y="3690938"/>
          <p14:tracePt t="35407" x="2198688" y="3681413"/>
          <p14:tracePt t="35416" x="2208213" y="3670300"/>
          <p14:tracePt t="35426" x="2228850" y="3651250"/>
          <p14:tracePt t="35434" x="2238375" y="3651250"/>
          <p14:tracePt t="35443" x="2238375" y="3630613"/>
          <p14:tracePt t="35450" x="2259013" y="3609975"/>
          <p14:tracePt t="35459" x="2279650" y="3590925"/>
          <p14:tracePt t="35468" x="2298700" y="3570288"/>
          <p14:tracePt t="35478" x="2309813" y="3549650"/>
          <p14:tracePt t="35486" x="2328863" y="3530600"/>
          <p14:tracePt t="35495" x="2339975" y="3519488"/>
          <p14:tracePt t="35502" x="2359025" y="3498850"/>
          <p14:tracePt t="35510" x="2370138" y="3498850"/>
          <p14:tracePt t="35520" x="2370138" y="3489325"/>
          <p14:tracePt t="35526" x="2379663" y="3489325"/>
          <p14:tracePt t="35536" x="2379663" y="3479800"/>
          <p14:tracePt t="35569" x="2379663" y="3468688"/>
          <p14:tracePt t="35576" x="2390775" y="3468688"/>
          <p14:tracePt t="35633" x="2400300" y="3459163"/>
          <p14:tracePt t="35656" x="2409825" y="3459163"/>
          <p14:tracePt t="35664" x="2409825" y="3449638"/>
          <p14:tracePt t="35680" x="2409825" y="3438525"/>
          <p14:tracePt t="35688" x="2409825" y="3429000"/>
          <p14:tracePt t="35712" x="2420938" y="3419475"/>
          <p14:tracePt t="35752" x="2420938" y="3408363"/>
          <p14:tracePt t="35795" x="2420938" y="3398838"/>
          <p14:tracePt t="35817" x="2409825" y="3398838"/>
          <p14:tracePt t="35826" x="2390775" y="3389313"/>
          <p14:tracePt t="35832" x="2359025" y="3389313"/>
          <p14:tracePt t="35842" x="2328863" y="3378200"/>
          <p14:tracePt t="35851" x="2298700" y="3378200"/>
          <p14:tracePt t="35858" x="2259013" y="3378200"/>
          <p14:tracePt t="35867" x="2198688" y="3368675"/>
          <p14:tracePt t="35874" x="2157413" y="3368675"/>
          <p14:tracePt t="35882" x="2097088" y="3368675"/>
          <p14:tracePt t="35890" x="2057400" y="3368675"/>
          <p14:tracePt t="35898" x="2036763" y="3368675"/>
          <p14:tracePt t="35963" x="2036763" y="3359150"/>
          <p14:tracePt t="36085" x="2036763" y="3348038"/>
          <p14:tracePt t="36090" x="2047875" y="3348038"/>
          <p14:tracePt t="36098" x="2066925" y="3338513"/>
          <p14:tracePt t="36108" x="2078038" y="3338513"/>
          <p14:tracePt t="36116" x="2097088" y="3338513"/>
          <p14:tracePt t="36124" x="2138363" y="3327400"/>
          <p14:tracePt t="36134" x="2168525" y="3317875"/>
          <p14:tracePt t="36145" x="2208213" y="3317875"/>
          <p14:tracePt t="36152" x="2249488" y="3308350"/>
          <p14:tracePt t="36161" x="2309813" y="3308350"/>
          <p14:tracePt t="36168" x="2370138" y="3287713"/>
          <p14:tracePt t="36176" x="2430463" y="3287713"/>
          <p14:tracePt t="36186" x="2470150" y="3287713"/>
          <p14:tracePt t="36196" x="2511425" y="3287713"/>
          <p14:tracePt t="36205" x="2571750" y="3287713"/>
          <p14:tracePt t="36212" x="2611438" y="3287713"/>
          <p14:tracePt t="36221" x="2641600" y="3287713"/>
          <p14:tracePt t="36228" x="2671763" y="3287713"/>
          <p14:tracePt t="36236" x="2692400" y="3287713"/>
          <p14:tracePt t="36244" x="2701925" y="3287713"/>
          <p14:tracePt t="36252" x="2722563" y="3287713"/>
          <p14:tracePt t="36261" x="2732088" y="3287713"/>
          <p14:tracePt t="36268" x="2743200" y="3287713"/>
          <p14:tracePt t="36277" x="2752725" y="3287713"/>
          <p14:tracePt t="36482" x="2773363" y="3287713"/>
          <p14:tracePt t="36491" x="2803525" y="3287713"/>
          <p14:tracePt t="36494" x="2824163" y="3287713"/>
          <p14:tracePt t="36503" x="2863850" y="3287713"/>
          <p14:tracePt t="36511" x="2884488" y="3287713"/>
          <p14:tracePt t="36519" x="2924175" y="3287713"/>
          <p14:tracePt t="36526" x="2984500" y="3278188"/>
          <p14:tracePt t="36538" x="3025775" y="3278188"/>
          <p14:tracePt t="36546" x="3086100" y="3267075"/>
          <p14:tracePt t="36554" x="3146425" y="3267075"/>
          <p14:tracePt t="36562" x="3186113" y="3267075"/>
          <p14:tracePt t="36570" x="3216275" y="3257550"/>
          <p14:tracePt t="36578" x="3236913" y="3257550"/>
          <p14:tracePt t="36586" x="3246438" y="3257550"/>
          <p14:tracePt t="36594" x="3257550" y="3248025"/>
          <p14:tracePt t="36602" x="3278188" y="3248025"/>
          <p14:tracePt t="36610" x="3287713" y="3248025"/>
          <p14:tracePt t="36825" x="3287713" y="3236913"/>
          <p14:tracePt t="36833" x="3297238" y="3236913"/>
          <p14:tracePt t="36842" x="3308350" y="3236913"/>
          <p14:tracePt t="36851" x="3327400" y="3236913"/>
          <p14:tracePt t="36861" x="3348038" y="3236913"/>
          <p14:tracePt t="36868" x="3357563" y="3227388"/>
          <p14:tracePt t="36876" x="3378200" y="3227388"/>
          <p14:tracePt t="36884" x="3408363" y="3227388"/>
          <p14:tracePt t="36892" x="3429000" y="3217863"/>
          <p14:tracePt t="36902" x="3449638" y="3217863"/>
          <p14:tracePt t="36908" x="3468688" y="3217863"/>
          <p14:tracePt t="36916" x="3498850" y="3217863"/>
          <p14:tracePt t="36924" x="3509963" y="3217863"/>
          <p14:tracePt t="36946" x="3519488" y="3217863"/>
          <p14:tracePt t="36954" x="3529013" y="3217863"/>
          <p14:tracePt t="36962" x="3540125" y="3217863"/>
          <p14:tracePt t="36972" x="3549650" y="3217863"/>
          <p14:tracePt t="36990" x="3559175" y="3217863"/>
          <p14:tracePt t="37014" x="3570288" y="3217863"/>
          <p14:tracePt t="37030" x="3570288" y="3206750"/>
          <p14:tracePt t="37189" x="3589338" y="3206750"/>
          <p14:tracePt t="37194" x="3600450" y="3206750"/>
          <p14:tracePt t="37204" x="3630613" y="3206750"/>
          <p14:tracePt t="37211" x="3660775" y="3206750"/>
          <p14:tracePt t="37220" x="3711575" y="3206750"/>
          <p14:tracePt t="37228" x="3741738" y="3206750"/>
          <p14:tracePt t="37236" x="3781425" y="3206750"/>
          <p14:tracePt t="37244" x="3822700" y="3206750"/>
          <p14:tracePt t="37252" x="3862388" y="3206750"/>
          <p14:tracePt t="37260" x="3892550" y="3206750"/>
          <p14:tracePt t="37268" x="3913188" y="3206750"/>
          <p14:tracePt t="37276" x="3943350" y="3206750"/>
          <p14:tracePt t="37284" x="3973513" y="3206750"/>
          <p14:tracePt t="37292" x="3994150" y="3206750"/>
          <p14:tracePt t="37300" x="4003675" y="3206750"/>
          <p14:tracePt t="37308" x="4013200" y="3206750"/>
          <p14:tracePt t="37324" x="4024313" y="3206750"/>
          <p14:tracePt t="37348" x="4033838" y="3206750"/>
          <p14:tracePt t="37372" x="4043363" y="3206750"/>
          <p14:tracePt t="37750" x="4064000" y="3206750"/>
          <p14:tracePt t="37760" x="4084638" y="3206750"/>
          <p14:tracePt t="37766" x="4114800" y="3206750"/>
          <p14:tracePt t="37776" x="4144963" y="3206750"/>
          <p14:tracePt t="37784" x="4175125" y="3206750"/>
          <p14:tracePt t="37792" x="4214813" y="3206750"/>
          <p14:tracePt t="37800" x="4244975" y="3206750"/>
          <p14:tracePt t="37808" x="4265613" y="3206750"/>
          <p14:tracePt t="37816" x="4305300" y="3206750"/>
          <p14:tracePt t="37824" x="4337050" y="3206750"/>
          <p14:tracePt t="37832" x="4346575" y="3206750"/>
          <p14:tracePt t="37840" x="4356100" y="3206750"/>
          <p14:tracePt t="37856" x="4367213" y="3206750"/>
          <p14:tracePt t="37864" x="4376738" y="3206750"/>
          <p14:tracePt t="37874" x="4386263" y="3206750"/>
          <p14:tracePt t="37892" x="4406900" y="3206750"/>
          <p14:tracePt t="37908" x="4427538" y="3206750"/>
          <p14:tracePt t="37916" x="4437063" y="3206750"/>
          <p14:tracePt t="37926" x="4446588" y="3206750"/>
          <p14:tracePt t="37944" x="4457700" y="3206750"/>
          <p14:tracePt t="37952" x="4467225" y="3206750"/>
          <p14:tracePt t="37992" x="4476750" y="3206750"/>
          <p14:tracePt t="38008" x="4487863" y="3206750"/>
          <p14:tracePt t="38016" x="4497388" y="3206750"/>
          <p14:tracePt t="38026" x="4527550" y="3206750"/>
          <p14:tracePt t="38032" x="4548188" y="3206750"/>
          <p14:tracePt t="38042" x="4568825" y="3206750"/>
          <p14:tracePt t="38048" x="4598988" y="3217863"/>
          <p14:tracePt t="38058" x="4638675" y="3217863"/>
          <p14:tracePt t="38066" x="4668838" y="3217863"/>
          <p14:tracePt t="38074" x="4699000" y="3227388"/>
          <p14:tracePt t="38082" x="4729163" y="3227388"/>
          <p14:tracePt t="38090" x="4749800" y="3236913"/>
          <p14:tracePt t="38098" x="4770438" y="3236913"/>
          <p14:tracePt t="38106" x="4800600" y="3236913"/>
          <p14:tracePt t="38114" x="4819650" y="3236913"/>
          <p14:tracePt t="38122" x="4830763" y="3236913"/>
          <p14:tracePt t="38130" x="4849813" y="3248025"/>
          <p14:tracePt t="38138" x="4881563" y="3248025"/>
          <p14:tracePt t="38146" x="4900613" y="3248025"/>
          <p14:tracePt t="38154" x="4911725" y="3248025"/>
          <p14:tracePt t="38162" x="4941888" y="3248025"/>
          <p14:tracePt t="38170" x="4972050" y="3248025"/>
          <p14:tracePt t="38178" x="4981575" y="3248025"/>
          <p14:tracePt t="38186" x="5002213" y="3248025"/>
          <p14:tracePt t="38194" x="5032375" y="3248025"/>
          <p14:tracePt t="38202" x="5062538" y="3248025"/>
          <p14:tracePt t="38210" x="5083175" y="3248025"/>
          <p14:tracePt t="38217" x="5113338" y="3248025"/>
          <p14:tracePt t="38226" x="5132388" y="3248025"/>
          <p14:tracePt t="38234" x="5153025" y="3248025"/>
          <p14:tracePt t="38251" x="5162550" y="3248025"/>
          <p14:tracePt t="38260" x="5173663" y="3248025"/>
          <p14:tracePt t="38266" x="5183188" y="3248025"/>
          <p14:tracePt t="38274" x="5192713" y="3248025"/>
          <p14:tracePt t="38322" x="5203825" y="3248025"/>
          <p14:tracePt t="38340" x="5224463" y="3248025"/>
          <p14:tracePt t="38348" x="5243513" y="3248025"/>
          <p14:tracePt t="38364" x="5264150" y="3248025"/>
          <p14:tracePt t="38372" x="5284788" y="3248025"/>
          <p14:tracePt t="38380" x="5303838" y="3236913"/>
          <p14:tracePt t="38388" x="5314950" y="3236913"/>
          <p14:tracePt t="38396" x="5324475" y="3236913"/>
          <p14:tracePt t="38404" x="5334000" y="3236913"/>
          <p14:tracePt t="38412" x="5345113" y="3236913"/>
          <p14:tracePt t="38420" x="5354638" y="3236913"/>
          <p14:tracePt t="38436" x="5375275" y="3236913"/>
          <p14:tracePt t="38448" x="5395913" y="3236913"/>
          <p14:tracePt t="38456" x="5414963" y="3236913"/>
          <p14:tracePt t="38464" x="5445125" y="3236913"/>
          <p14:tracePt t="38472" x="5465763" y="3248025"/>
          <p14:tracePt t="38480" x="5495925" y="3248025"/>
          <p14:tracePt t="38488" x="5516563" y="3248025"/>
          <p14:tracePt t="38496" x="5526088" y="3257550"/>
          <p14:tracePt t="38504" x="5546725" y="3257550"/>
          <p14:tracePt t="38512" x="5567363" y="3257550"/>
          <p14:tracePt t="38520" x="5586413" y="3257550"/>
          <p14:tracePt t="38528" x="5597525" y="3257550"/>
          <p14:tracePt t="38544" x="5616575" y="3257550"/>
          <p14:tracePt t="38552" x="5627688" y="3257550"/>
          <p14:tracePt t="38560" x="5646738" y="3257550"/>
          <p14:tracePt t="38578" x="5667375" y="3257550"/>
          <p14:tracePt t="38584" x="5676900" y="3257550"/>
          <p14:tracePt t="38594" x="5688013" y="3257550"/>
          <p14:tracePt t="38600" x="5697538" y="3257550"/>
          <p14:tracePt t="38610" x="5707063" y="3257550"/>
          <p14:tracePt t="38618" x="5718175" y="3257550"/>
          <p14:tracePt t="38626" x="5727700" y="3257550"/>
          <p14:tracePt t="38634" x="5737225" y="3257550"/>
          <p14:tracePt t="38654" x="5748338" y="3257550"/>
          <p14:tracePt t="38662" x="5757863" y="3257550"/>
          <p14:tracePt t="38670" x="5768975" y="3257550"/>
          <p14:tracePt t="38686" x="5778500" y="3257550"/>
          <p14:tracePt t="38702" x="5799138" y="3257550"/>
          <p14:tracePt t="38710" x="5808663" y="3257550"/>
          <p14:tracePt t="38726" x="5818188" y="3257550"/>
          <p14:tracePt t="38742" x="5829300" y="3257550"/>
          <p14:tracePt t="38762" x="5838825" y="3257550"/>
          <p14:tracePt t="38778" x="5848350" y="3257550"/>
          <p14:tracePt t="38786" x="5859463" y="3257550"/>
          <p14:tracePt t="38810" x="5878513" y="3257550"/>
          <p14:tracePt t="38818" x="5889625" y="3257550"/>
          <p14:tracePt t="38826" x="5899150" y="3257550"/>
          <p14:tracePt t="38842" x="5908675" y="3248025"/>
          <p14:tracePt t="38850" x="5919788" y="3248025"/>
          <p14:tracePt t="38858" x="5929313" y="3248025"/>
          <p14:tracePt t="38874" x="5940425" y="3236913"/>
          <p14:tracePt t="38900" x="5949950" y="3236913"/>
          <p14:tracePt t="38906" x="5959475" y="3236913"/>
          <p14:tracePt t="38916" x="5980113" y="3236913"/>
          <p14:tracePt t="38922" x="6000750" y="3236913"/>
          <p14:tracePt t="38932" x="6010275" y="3227388"/>
          <p14:tracePt t="38940" x="6019800" y="3227388"/>
          <p14:tracePt t="38950" x="6040438" y="3227388"/>
          <p14:tracePt t="38960" x="6049963" y="3227388"/>
          <p14:tracePt t="38968" x="6061075" y="3227388"/>
          <p14:tracePt t="38984" x="6080125" y="3227388"/>
          <p14:tracePt t="39000" x="6111875" y="3217863"/>
          <p14:tracePt t="39008" x="6121400" y="3217863"/>
          <p14:tracePt t="39016" x="6130925" y="3217863"/>
          <p14:tracePt t="39024" x="6151563" y="3217863"/>
          <p14:tracePt t="39032" x="6172200" y="3217863"/>
          <p14:tracePt t="39040" x="6181725" y="3217863"/>
          <p14:tracePt t="39048" x="6202363" y="3217863"/>
          <p14:tracePt t="39056" x="6221413" y="3217863"/>
          <p14:tracePt t="39064" x="6242050" y="3217863"/>
          <p14:tracePt t="39072" x="6262688" y="3217863"/>
          <p14:tracePt t="39080" x="6272213" y="3217863"/>
          <p14:tracePt t="39088" x="6292850" y="3217863"/>
          <p14:tracePt t="39096" x="6323013" y="3217863"/>
          <p14:tracePt t="39104" x="6343650" y="3217863"/>
          <p14:tracePt t="39113" x="6362700" y="3217863"/>
          <p14:tracePt t="39120" x="6373813" y="3217863"/>
          <p14:tracePt t="39128" x="6383338" y="3217863"/>
          <p14:tracePt t="39138" x="6403975" y="3217863"/>
          <p14:tracePt t="39144" x="6413500" y="3217863"/>
          <p14:tracePt t="39154" x="6423025" y="3217863"/>
          <p14:tracePt t="39164" x="6443663" y="3217863"/>
          <p14:tracePt t="39174" x="6503988" y="3206750"/>
          <p14:tracePt t="39179" x="6534150" y="3197225"/>
          <p14:tracePt t="39190" x="6564313" y="3197225"/>
          <p14:tracePt t="39196" x="6605588" y="3187700"/>
          <p14:tracePt t="39206" x="6635750" y="3187700"/>
          <p14:tracePt t="39214" x="6656388" y="3187700"/>
          <p14:tracePt t="39222" x="6675438" y="3176588"/>
          <p14:tracePt t="39230" x="6696075" y="3176588"/>
          <p14:tracePt t="39238" x="6705600" y="3176588"/>
          <p14:tracePt t="39254" x="6716713" y="3176588"/>
          <p14:tracePt t="39262" x="6726238" y="3176588"/>
          <p14:tracePt t="39270" x="6735763" y="3167063"/>
          <p14:tracePt t="39279" x="6746875" y="3167063"/>
          <p14:tracePt t="39310" x="6756400" y="3155950"/>
          <p14:tracePt t="39318" x="6765925" y="3155950"/>
          <p14:tracePt t="39326" x="6777038" y="3155950"/>
          <p14:tracePt t="39334" x="6786563" y="3146425"/>
          <p14:tracePt t="39342" x="6807200" y="3146425"/>
          <p14:tracePt t="39350" x="6816725" y="3146425"/>
          <p14:tracePt t="39360" x="6837363" y="3136900"/>
          <p14:tracePt t="39366" x="6858000" y="3136900"/>
          <p14:tracePt t="39382" x="6877050" y="3136900"/>
          <p14:tracePt t="39390" x="6888163" y="3136900"/>
          <p14:tracePt t="39398" x="6907213" y="3136900"/>
          <p14:tracePt t="39406" x="6907213" y="3125788"/>
          <p14:tracePt t="39430" x="6918325" y="3125788"/>
          <p14:tracePt t="39445" x="6927850" y="3125788"/>
          <p14:tracePt t="39464" x="6937375" y="3116263"/>
          <p14:tracePt t="39562" x="6948488" y="3116263"/>
          <p14:tracePt t="39579" x="6967538" y="3116263"/>
          <p14:tracePt t="39585" x="6978650" y="3116263"/>
          <p14:tracePt t="39592" x="6999288" y="3116263"/>
          <p14:tracePt t="39609" x="7008813" y="3116263"/>
          <p14:tracePt t="39617" x="7018338" y="3116263"/>
          <p14:tracePt t="39633" x="7029450" y="3116263"/>
          <p14:tracePt t="39687" x="7038975" y="3116263"/>
          <p14:tracePt t="39694" x="7048500" y="3116263"/>
          <p14:tracePt t="39700" x="7069138" y="3116263"/>
          <p14:tracePt t="39712" x="7078663" y="3116263"/>
          <p14:tracePt t="39716" x="7099300" y="3116263"/>
          <p14:tracePt t="39732" x="7119938" y="3116263"/>
          <p14:tracePt t="39743" x="7129463" y="3116263"/>
          <p14:tracePt t="39751" x="7138988" y="3116263"/>
          <p14:tracePt t="39766" x="7150100" y="3116263"/>
          <p14:tracePt t="39775" x="7170738" y="3116263"/>
          <p14:tracePt t="39782" x="7180263" y="3116263"/>
          <p14:tracePt t="39790" x="7189788" y="3116263"/>
          <p14:tracePt t="39799" x="7210425" y="3116263"/>
          <p14:tracePt t="39807" x="7219950" y="3116263"/>
          <p14:tracePt t="39815" x="7231063" y="3116263"/>
          <p14:tracePt t="39838" x="7240588" y="3116263"/>
          <p14:tracePt t="39854" x="7250113" y="3116263"/>
          <p14:tracePt t="39882" x="7270750" y="3116263"/>
          <p14:tracePt t="39890" x="7280275" y="3116263"/>
          <p14:tracePt t="39898" x="7291388" y="3116263"/>
          <p14:tracePt t="39914" x="7310438" y="3116263"/>
          <p14:tracePt t="39922" x="7321550" y="3116263"/>
          <p14:tracePt t="39930" x="7342188" y="3116263"/>
          <p14:tracePt t="39946" x="7351713" y="3116263"/>
          <p14:tracePt t="39953" x="7361238" y="3116263"/>
          <p14:tracePt t="39962" x="7372350" y="3116263"/>
          <p14:tracePt t="39982" x="7381875" y="3116263"/>
          <p14:tracePt t="40088" x="7391400" y="3116263"/>
          <p14:tracePt t="40096" x="7412038" y="3125788"/>
          <p14:tracePt t="40105" x="7432675" y="3136900"/>
          <p14:tracePt t="40113" x="7462838" y="3136900"/>
          <p14:tracePt t="40121" x="7481888" y="3136900"/>
          <p14:tracePt t="40128" x="7493000" y="3146425"/>
          <p14:tracePt t="40136" x="7502525" y="3146425"/>
          <p14:tracePt t="40144" x="7513638" y="3155950"/>
          <p14:tracePt t="40152" x="7523163" y="3155950"/>
          <p14:tracePt t="40160" x="7532688" y="3155950"/>
          <p14:tracePt t="40188" x="7543800" y="3155950"/>
          <p14:tracePt t="40196" x="7553325" y="3155950"/>
          <p14:tracePt t="40203" x="7562850" y="3155950"/>
          <p14:tracePt t="40212" x="7573963" y="3155950"/>
          <p14:tracePt t="40230" x="7573963" y="3167063"/>
          <p14:tracePt t="40236" x="7583488" y="3167063"/>
          <p14:tracePt t="40243" x="7593013" y="3167063"/>
          <p14:tracePt t="40252" x="7604125" y="3167063"/>
          <p14:tracePt t="40260" x="7623175" y="3176588"/>
          <p14:tracePt t="40294" x="7634288" y="3176588"/>
          <p14:tracePt t="40302" x="7643813" y="3187700"/>
          <p14:tracePt t="40310" x="7653338" y="3187700"/>
          <p14:tracePt t="40317" x="7664450" y="3187700"/>
          <p14:tracePt t="40334" x="7683500" y="3187700"/>
          <p14:tracePt t="40342" x="7694613" y="3187700"/>
          <p14:tracePt t="40350" x="7715250" y="3187700"/>
          <p14:tracePt t="40366" x="7734300" y="3187700"/>
          <p14:tracePt t="40373" x="7745413" y="3187700"/>
          <p14:tracePt t="40384" x="7764463" y="3187700"/>
          <p14:tracePt t="40394" x="7775575" y="3187700"/>
          <p14:tracePt t="40402" x="7805738" y="3187700"/>
          <p14:tracePt t="40410" x="7824788" y="3187700"/>
          <p14:tracePt t="40417" x="7845425" y="3187700"/>
          <p14:tracePt t="40426" x="7875588" y="3187700"/>
          <p14:tracePt t="40433" x="7896225" y="3187700"/>
          <p14:tracePt t="40442" x="7926388" y="3187700"/>
          <p14:tracePt t="40449" x="7935913" y="3187700"/>
          <p14:tracePt t="40458" x="7966075" y="3187700"/>
          <p14:tracePt t="40465" x="7986713" y="3187700"/>
          <p14:tracePt t="40474" x="8007350" y="3187700"/>
          <p14:tracePt t="40481" x="8026400" y="3187700"/>
          <p14:tracePt t="40489" x="8047038" y="3187700"/>
          <p14:tracePt t="40506" x="8077200" y="3187700"/>
          <p14:tracePt t="40514" x="8097838" y="3187700"/>
          <p14:tracePt t="40523" x="8118475" y="3187700"/>
          <p14:tracePt t="40529" x="8148638" y="3197225"/>
          <p14:tracePt t="40539" x="8178800" y="3197225"/>
          <p14:tracePt t="40546" x="8197850" y="3197225"/>
          <p14:tracePt t="40556" x="8229600" y="3197225"/>
          <p14:tracePt t="40573" x="8248650" y="3197225"/>
          <p14:tracePt t="40581" x="8269288" y="3197225"/>
          <p14:tracePt t="40591" x="8278813" y="3197225"/>
          <p14:tracePt t="40597" x="8289925" y="3197225"/>
          <p14:tracePt t="40605" x="8308975" y="3206750"/>
          <p14:tracePt t="40613" x="8329613" y="3206750"/>
          <p14:tracePt t="40621" x="8350250" y="3206750"/>
          <p14:tracePt t="40629" x="8380413" y="3217863"/>
          <p14:tracePt t="40636" x="8389938" y="3217863"/>
          <p14:tracePt t="40643" x="8401050" y="3227388"/>
          <p14:tracePt t="40652" x="8420100" y="3227388"/>
          <p14:tracePt t="40659" x="8440738" y="3227388"/>
          <p14:tracePt t="40667" x="8461375" y="3227388"/>
          <p14:tracePt t="40676" x="8480425" y="3227388"/>
          <p14:tracePt t="40692" x="8501063" y="3227388"/>
          <p14:tracePt t="40700" x="8521700" y="3227388"/>
          <p14:tracePt t="40708" x="8531225" y="3227388"/>
          <p14:tracePt t="40724" x="8540750" y="3227388"/>
          <p14:tracePt t="40732" x="8551863" y="3227388"/>
          <p14:tracePt t="40742" x="8561388" y="3227388"/>
          <p14:tracePt t="40755" x="8572500" y="3227388"/>
          <p14:tracePt t="41048" x="8602663" y="3227388"/>
          <p14:tracePt t="41058" x="8612188" y="3227388"/>
          <p14:tracePt t="41066" x="8642350" y="3227388"/>
          <p14:tracePt t="41074" x="8651875" y="3227388"/>
          <p14:tracePt t="41081" x="8662988" y="3227388"/>
          <p14:tracePt t="41090" x="8682038" y="3227388"/>
          <p14:tracePt t="41099" x="8702675" y="3227388"/>
          <p14:tracePt t="41111" x="8712200" y="3227388"/>
          <p14:tracePt t="41127" x="8723313" y="3227388"/>
          <p14:tracePt t="41134" x="8732838" y="3227388"/>
          <p14:tracePt t="41152" x="8742363" y="3227388"/>
          <p14:tracePt t="41176" x="8753475" y="3227388"/>
          <p14:tracePt t="41200" x="8763000" y="3227388"/>
          <p14:tracePt t="41370" x="8774113" y="3227388"/>
          <p14:tracePt t="41376" x="8783638" y="3227388"/>
          <p14:tracePt t="41394" x="8804275" y="3227388"/>
          <p14:tracePt t="41401" x="8813800" y="3227388"/>
          <p14:tracePt t="41410" x="8834438" y="3227388"/>
          <p14:tracePt t="41426" x="8843963" y="3227388"/>
          <p14:tracePt t="41435" x="8853488" y="3227388"/>
          <p14:tracePt t="41441" x="8864600" y="3227388"/>
          <p14:tracePt t="41449" x="8874125" y="3227388"/>
          <p14:tracePt t="41458" x="8883650" y="3227388"/>
          <p14:tracePt t="41465" x="8894763" y="3227388"/>
          <p14:tracePt t="41474" x="8913813" y="3227388"/>
          <p14:tracePt t="41481" x="8934450" y="3227388"/>
          <p14:tracePt t="41489" x="8945563" y="3227388"/>
          <p14:tracePt t="41497" x="8955088" y="3227388"/>
          <p14:tracePt t="41505" x="8985250" y="3227388"/>
          <p14:tracePt t="41514" x="8994775" y="3227388"/>
          <p14:tracePt t="41521" x="9005888" y="3227388"/>
          <p14:tracePt t="41529" x="9024938" y="3227388"/>
          <p14:tracePt t="41538" x="9045575" y="3227388"/>
          <p14:tracePt t="41546" x="9075738" y="3227388"/>
          <p14:tracePt t="41553" x="9096375" y="3227388"/>
          <p14:tracePt t="41561" x="9126538" y="3227388"/>
          <p14:tracePt t="41570" x="9147175" y="3236913"/>
          <p14:tracePt t="41578" x="9156700" y="3236913"/>
          <p14:tracePt t="41586" x="9177338" y="3236913"/>
          <p14:tracePt t="41594" x="9186863" y="3248025"/>
          <p14:tracePt t="41601" x="9196388" y="3248025"/>
          <p14:tracePt t="41611" x="9207500" y="3248025"/>
          <p14:tracePt t="41622" x="9217025" y="3257550"/>
          <p14:tracePt t="41638" x="9226550" y="3257550"/>
          <p14:tracePt t="41645" x="9247188" y="3257550"/>
          <p14:tracePt t="41653" x="9247188" y="3267075"/>
          <p14:tracePt t="41661" x="9256713" y="3267075"/>
          <p14:tracePt t="41731" x="9267825" y="3267075"/>
          <p14:tracePt t="41740" x="9277350" y="3267075"/>
          <p14:tracePt t="41748" x="9297988" y="3267075"/>
          <p14:tracePt t="41756" x="9318625" y="3267075"/>
          <p14:tracePt t="41766" x="9328150" y="3267075"/>
          <p14:tracePt t="41776" x="9348788" y="3267075"/>
          <p14:tracePt t="41783" x="9358313" y="3267075"/>
          <p14:tracePt t="41791" x="9388475" y="3267075"/>
          <p14:tracePt t="41800" x="9418638" y="3267075"/>
          <p14:tracePt t="41807" x="9428163" y="3267075"/>
          <p14:tracePt t="41817" x="9448800" y="3267075"/>
          <p14:tracePt t="41827" x="9469438" y="3267075"/>
          <p14:tracePt t="41835" x="9478963" y="3267075"/>
          <p14:tracePt t="41843" x="9490075" y="3267075"/>
          <p14:tracePt t="41867" x="9499600" y="3267075"/>
          <p14:tracePt t="41875" x="9509125" y="3267075"/>
          <p14:tracePt t="41892" x="9529763" y="3267075"/>
          <p14:tracePt t="41899" x="9550400" y="3267075"/>
          <p14:tracePt t="41907" x="9559925" y="3267075"/>
          <p14:tracePt t="41919" x="9580563" y="3267075"/>
          <p14:tracePt t="41928" x="9599613" y="3257550"/>
          <p14:tracePt t="41937" x="9620250" y="3257550"/>
          <p14:tracePt t="41944" x="9640888" y="3257550"/>
          <p14:tracePt t="41961" x="9650413" y="3257550"/>
          <p14:tracePt t="41969" x="9661525" y="3257550"/>
          <p14:tracePt t="41977" x="9671050" y="3257550"/>
          <p14:tracePt t="42055" x="9671050" y="3248025"/>
          <p14:tracePt t="42120" x="9680575" y="3248025"/>
          <p14:tracePt t="42315" x="9680575" y="3236913"/>
          <p14:tracePt t="42852" x="9691688" y="3236913"/>
          <p14:tracePt t="42876" x="9701213" y="3236913"/>
          <p14:tracePt t="42901" x="9710738" y="3236913"/>
          <p14:tracePt t="42908" x="9721850" y="3236913"/>
          <p14:tracePt t="42923" x="9731375" y="3236913"/>
          <p14:tracePt t="42931" x="9740900" y="3236913"/>
          <p14:tracePt t="42939" x="9761538" y="3236913"/>
          <p14:tracePt t="42955" x="9791700" y="3236913"/>
          <p14:tracePt t="42963" x="9812338" y="3236913"/>
          <p14:tracePt t="42971" x="9832975" y="3236913"/>
          <p14:tracePt t="42979" x="9863138" y="3236913"/>
          <p14:tracePt t="42996" x="9893300" y="3248025"/>
          <p14:tracePt t="43003" x="9912350" y="3248025"/>
          <p14:tracePt t="43011" x="9942513" y="3248025"/>
          <p14:tracePt t="43019" x="9963150" y="3248025"/>
          <p14:tracePt t="43027" x="9993313" y="3248025"/>
          <p14:tracePt t="43035" x="10013950" y="3248025"/>
          <p14:tracePt t="43045" x="10023475" y="3248025"/>
          <p14:tracePt t="43051" x="10034588" y="3257550"/>
          <p14:tracePt t="43061" x="10053638" y="3257550"/>
          <p14:tracePt t="43067" x="10064750" y="3257550"/>
          <p14:tracePt t="43077" x="10074275" y="3257550"/>
          <p14:tracePt t="43101" x="10083800" y="3257550"/>
          <p14:tracePt t="43190" x="10094913" y="3257550"/>
          <p14:tracePt t="43197" x="10104438" y="3257550"/>
          <p14:tracePt t="43205" x="10113963" y="3257550"/>
          <p14:tracePt t="43213" x="10125075" y="3257550"/>
          <p14:tracePt t="43221" x="10134600" y="3257550"/>
          <p14:tracePt t="43229" x="10155238" y="3257550"/>
          <p14:tracePt t="43237" x="10175875" y="3257550"/>
          <p14:tracePt t="43245" x="10194925" y="3257550"/>
          <p14:tracePt t="43253" x="10206038" y="3257550"/>
          <p14:tracePt t="43261" x="10236200" y="3257550"/>
          <p14:tracePt t="43269" x="10255250" y="3257550"/>
          <p14:tracePt t="43277" x="10275888" y="3267075"/>
          <p14:tracePt t="43285" x="10296525" y="3267075"/>
          <p14:tracePt t="43294" x="10306050" y="3267075"/>
          <p14:tracePt t="43301" x="10315575" y="3267075"/>
          <p14:tracePt t="43317" x="10326688" y="3267075"/>
          <p14:tracePt t="43325" x="10336213" y="3267075"/>
          <p14:tracePt t="43335" x="10347325" y="3267075"/>
          <p14:tracePt t="43341" x="10356850" y="3267075"/>
          <p14:tracePt t="43363" x="10377488" y="3267075"/>
          <p14:tracePt t="43371" x="10387013" y="3267075"/>
          <p14:tracePt t="43379" x="10396538" y="3267075"/>
          <p14:tracePt t="43387" x="10407650" y="3267075"/>
          <p14:tracePt t="43395" x="10426700" y="3267075"/>
          <p14:tracePt t="43403" x="10437813" y="3267075"/>
          <p14:tracePt t="43411" x="10447338" y="3267075"/>
          <p14:tracePt t="43427" x="10467975" y="3267075"/>
          <p14:tracePt t="43435" x="10477500" y="3267075"/>
          <p14:tracePt t="43443" x="10487025" y="3257550"/>
          <p14:tracePt t="43451" x="10498138" y="3257550"/>
          <p14:tracePt t="43483" x="10507663" y="3257550"/>
          <p14:tracePt t="43499" x="10518775" y="3257550"/>
          <p14:tracePt t="43507" x="10528300" y="3257550"/>
          <p14:tracePt t="43515" x="10528300" y="3248025"/>
          <p14:tracePt t="43524" x="10537825" y="3248025"/>
          <p14:tracePt t="43531" x="10548938" y="3236913"/>
          <p14:tracePt t="43547" x="10558463" y="3227388"/>
          <p14:tracePt t="43557" x="10567988" y="3227388"/>
          <p14:tracePt t="43567" x="10567988" y="3217863"/>
          <p14:tracePt t="43583" x="10567988" y="3206750"/>
          <p14:tracePt t="43609" x="10567988" y="3197225"/>
          <p14:tracePt t="43854" x="10567988" y="3187700"/>
          <p14:tracePt t="44014" x="10579100" y="3187700"/>
          <p14:tracePt t="44080" x="10588625" y="3187700"/>
          <p14:tracePt t="44102" x="10598150" y="3187700"/>
          <p14:tracePt t="44110" x="10609263" y="3187700"/>
          <p14:tracePt t="44123" x="10618788" y="3187700"/>
          <p14:tracePt t="44131" x="10628313" y="3187700"/>
          <p14:tracePt t="44139" x="10639425" y="3187700"/>
          <p14:tracePt t="44147" x="10648950" y="3187700"/>
          <p14:tracePt t="44182" x="10658475" y="3187700"/>
          <p14:tracePt t="44188" x="10669588" y="3187700"/>
          <p14:tracePt t="44198" x="10679113" y="3187700"/>
          <p14:tracePt t="44205" x="10688638" y="3176588"/>
          <p14:tracePt t="44224" x="10709275" y="3176588"/>
          <p14:tracePt t="44234" x="10729913" y="3176588"/>
          <p14:tracePt t="44242" x="10750550" y="3176588"/>
          <p14:tracePt t="44257" x="10769600" y="3176588"/>
          <p14:tracePt t="44266" x="10790238" y="3176588"/>
          <p14:tracePt t="44276" x="10799763" y="3176588"/>
          <p14:tracePt t="44286" x="10810875" y="3176588"/>
          <p14:tracePt t="44294" x="10820400" y="3176588"/>
          <p14:tracePt t="44302" x="10829925" y="3176588"/>
          <p14:tracePt t="44310" x="10850563" y="3176588"/>
          <p14:tracePt t="44318" x="10871200" y="3176588"/>
          <p14:tracePt t="44325" x="10880725" y="3167063"/>
          <p14:tracePt t="44333" x="10901363" y="3167063"/>
          <p14:tracePt t="44341" x="10931525" y="3167063"/>
          <p14:tracePt t="44349" x="10952163" y="3167063"/>
          <p14:tracePt t="44357" x="10971213" y="3167063"/>
          <p14:tracePt t="44365" x="10991850" y="3167063"/>
          <p14:tracePt t="44377" x="11001375" y="3167063"/>
          <p14:tracePt t="44385" x="11022013" y="3167063"/>
          <p14:tracePt t="44393" x="11063288" y="3167063"/>
          <p14:tracePt t="44401" x="11093450" y="3167063"/>
          <p14:tracePt t="44409" x="11112500" y="3167063"/>
          <p14:tracePt t="44417" x="11133138" y="3167063"/>
          <p14:tracePt t="44427" x="11163300" y="3167063"/>
          <p14:tracePt t="44433" x="11183938" y="3167063"/>
          <p14:tracePt t="44443" x="11214100" y="3167063"/>
          <p14:tracePt t="44449" x="11253788" y="3167063"/>
          <p14:tracePt t="44459" x="11283950" y="3167063"/>
          <p14:tracePt t="44465" x="11314113" y="3167063"/>
          <p14:tracePt t="44475" x="11355388" y="3167063"/>
          <p14:tracePt t="44483" x="11385550" y="3167063"/>
          <p14:tracePt t="44491" x="11415713" y="3167063"/>
          <p14:tracePt t="44499" x="11445875" y="3167063"/>
          <p14:tracePt t="44507" x="11476038" y="3167063"/>
          <p14:tracePt t="44515" x="11506200" y="3167063"/>
          <p14:tracePt t="44523" x="11526838" y="3155950"/>
          <p14:tracePt t="44531" x="11557000" y="3155950"/>
          <p14:tracePt t="44539" x="11577638" y="3155950"/>
          <p14:tracePt t="44547" x="11587163" y="3155950"/>
          <p14:tracePt t="44555" x="11596688" y="3155950"/>
          <p14:tracePt t="44669" x="11577638" y="3155950"/>
          <p14:tracePt t="44677" x="11545888" y="3155950"/>
          <p14:tracePt t="44683" x="11506200" y="3167063"/>
          <p14:tracePt t="44691" x="11455400" y="3176588"/>
          <p14:tracePt t="44700" x="11385550" y="3187700"/>
          <p14:tracePt t="44707" x="11264900" y="3197225"/>
          <p14:tracePt t="44718" x="11153775" y="3217863"/>
          <p14:tracePt t="44723" x="10982325" y="3248025"/>
          <p14:tracePt t="44734" x="10880725" y="3257550"/>
          <p14:tracePt t="44744" x="10669588" y="3297238"/>
          <p14:tracePt t="44753" x="10588625" y="3308350"/>
          <p14:tracePt t="44761" x="10377488" y="3338513"/>
          <p14:tracePt t="44769" x="10206038" y="3359150"/>
          <p14:tracePt t="44777" x="10023475" y="3389313"/>
          <p14:tracePt t="44787" x="9812338" y="3419475"/>
          <p14:tracePt t="44797" x="9640888" y="3438525"/>
          <p14:tracePt t="44805" x="9126538" y="3479800"/>
          <p14:tracePt t="44813" x="9005888" y="3489325"/>
          <p14:tracePt t="44821" x="8723313" y="3489325"/>
          <p14:tracePt t="44829" x="8521700" y="3489325"/>
          <p14:tracePt t="44837" x="8308975" y="3509963"/>
          <p14:tracePt t="44845" x="8118475" y="3519488"/>
          <p14:tracePt t="44853" x="7886700" y="3560763"/>
          <p14:tracePt t="44861" x="7734300" y="3570288"/>
          <p14:tracePt t="44869" x="7472363" y="3590925"/>
          <p14:tracePt t="44877" x="7280275" y="3609975"/>
          <p14:tracePt t="44885" x="7038975" y="3640138"/>
          <p14:tracePt t="44897" x="6765925" y="3660775"/>
          <p14:tracePt t="44905" x="6515100" y="3681413"/>
          <p14:tracePt t="44913" x="6353175" y="3681413"/>
          <p14:tracePt t="44921" x="6161088" y="3681413"/>
          <p14:tracePt t="44929" x="5980113" y="3690938"/>
          <p14:tracePt t="44939" x="5718175" y="3690938"/>
          <p14:tracePt t="44950" x="5567363" y="3690938"/>
          <p14:tracePt t="44957" x="5224463" y="3690938"/>
          <p14:tracePt t="44965" x="5021263" y="3690938"/>
          <p14:tracePt t="44973" x="4830763" y="3711575"/>
          <p14:tracePt t="44983" x="4689475" y="3711575"/>
          <p14:tracePt t="45003" x="4244975" y="3721100"/>
          <p14:tracePt t="45005" x="4124325" y="3721100"/>
          <p14:tracePt t="45015" x="3973513" y="3741738"/>
          <p14:tracePt t="45021" x="3822700" y="3751263"/>
          <p14:tracePt t="45031" x="3640138" y="3771900"/>
          <p14:tracePt t="45039" x="3579813" y="3781425"/>
          <p14:tracePt t="45047" x="3408363" y="3792538"/>
          <p14:tracePt t="45055" x="3287713" y="3822700"/>
          <p14:tracePt t="45063" x="3206750" y="3822700"/>
          <p14:tracePt t="45071" x="3095625" y="3841750"/>
          <p14:tracePt t="45079" x="3014663" y="3852863"/>
          <p14:tracePt t="45087" x="2935288" y="3862388"/>
          <p14:tracePt t="45095" x="2894013" y="3883025"/>
          <p14:tracePt t="45103" x="2854325" y="3892550"/>
          <p14:tracePt t="45111" x="2824163" y="3903663"/>
          <p14:tracePt t="45119" x="2773363" y="3913188"/>
          <p14:tracePt t="45127" x="2722563" y="3913188"/>
          <p14:tracePt t="45135" x="2682875" y="3922713"/>
          <p14:tracePt t="45143" x="2632075" y="3933825"/>
          <p14:tracePt t="45151" x="2530475" y="3943350"/>
          <p14:tracePt t="45159" x="2451100" y="3943350"/>
          <p14:tracePt t="45167" x="2390775" y="3952875"/>
          <p14:tracePt t="45175" x="2298700" y="3952875"/>
          <p14:tracePt t="45182" x="2187575" y="3973513"/>
          <p14:tracePt t="45191" x="2057400" y="3973513"/>
          <p14:tracePt t="45199" x="1865313" y="3983038"/>
          <p14:tracePt t="45207" x="1784350" y="3983038"/>
          <p14:tracePt t="45216" x="1693863" y="4003675"/>
          <p14:tracePt t="45223" x="1593850" y="4003675"/>
          <p14:tracePt t="45232" x="1533525" y="4013200"/>
          <p14:tracePt t="45239" x="1471613" y="4013200"/>
          <p14:tracePt t="45247" x="1431925" y="4013200"/>
          <p14:tracePt t="45255" x="1401763" y="4013200"/>
          <p14:tracePt t="45263" x="1371600" y="4013200"/>
          <p14:tracePt t="45271" x="1350963" y="4013200"/>
          <p14:tracePt t="45287" x="1331913" y="4013200"/>
          <p14:tracePt t="45298" x="1320800" y="4013200"/>
          <p14:tracePt t="45309" x="1300163" y="4013200"/>
          <p14:tracePt t="45317" x="1290638" y="4013200"/>
          <p14:tracePt t="45325" x="1270000" y="4003675"/>
          <p14:tracePt t="45333" x="1260475" y="4003675"/>
          <p14:tracePt t="45341" x="1239838" y="4003675"/>
          <p14:tracePt t="45349" x="1220788" y="3994150"/>
          <p14:tracePt t="45357" x="1209675" y="3983038"/>
          <p14:tracePt t="45373" x="1190625" y="3983038"/>
          <p14:tracePt t="45381" x="1169988" y="3973513"/>
          <p14:tracePt t="45389" x="1149350" y="3973513"/>
          <p14:tracePt t="45398" x="1119188" y="3963988"/>
          <p14:tracePt t="45405" x="1089025" y="3943350"/>
          <p14:tracePt t="45413" x="1058863" y="3922713"/>
          <p14:tracePt t="45421" x="1038225" y="3922713"/>
          <p14:tracePt t="45429" x="1028700" y="3913188"/>
          <p14:tracePt t="45461" x="1028700" y="3903663"/>
          <p14:tracePt t="45470" x="1038225" y="3892550"/>
          <p14:tracePt t="45478" x="1049338" y="3883025"/>
          <p14:tracePt t="45494" x="1058863" y="3862388"/>
          <p14:tracePt t="45502" x="1079500" y="3852863"/>
          <p14:tracePt t="45510" x="1089025" y="3841750"/>
          <p14:tracePt t="45518" x="1109663" y="3822700"/>
          <p14:tracePt t="45525" x="1139825" y="3802063"/>
          <p14:tracePt t="45533" x="1200150" y="3781425"/>
          <p14:tracePt t="45541" x="1230313" y="3771900"/>
          <p14:tracePt t="45549" x="1270000" y="3751263"/>
          <p14:tracePt t="45557" x="1341438" y="3721100"/>
          <p14:tracePt t="45567" x="1401763" y="3690938"/>
          <p14:tracePt t="45573" x="1462088" y="3670300"/>
          <p14:tracePt t="45583" x="1492250" y="3660775"/>
          <p14:tracePt t="45591" x="1603375" y="3630613"/>
          <p14:tracePt t="45599" x="1643063" y="3621088"/>
          <p14:tracePt t="45607" x="1693863" y="3600450"/>
          <p14:tracePt t="45615" x="1774825" y="3570288"/>
          <p14:tracePt t="45623" x="1835150" y="3560763"/>
          <p14:tracePt t="45631" x="1876425" y="3549650"/>
          <p14:tracePt t="45639" x="1906588" y="3540125"/>
          <p14:tracePt t="45647" x="1946275" y="3540125"/>
          <p14:tracePt t="45655" x="1985963" y="3530600"/>
          <p14:tracePt t="45663" x="2016125" y="3530600"/>
          <p14:tracePt t="45671" x="2057400" y="3530600"/>
          <p14:tracePt t="45680" x="2097088" y="3519488"/>
          <p14:tracePt t="45687" x="2138363" y="3519488"/>
          <p14:tracePt t="45695" x="2198688" y="3519488"/>
          <p14:tracePt t="45703" x="2238375" y="3519488"/>
          <p14:tracePt t="45711" x="2298700" y="3519488"/>
          <p14:tracePt t="45719" x="2370138" y="3519488"/>
          <p14:tracePt t="45727" x="2409825" y="3519488"/>
          <p14:tracePt t="45735" x="2470150" y="3519488"/>
          <p14:tracePt t="45743" x="2490788" y="3519488"/>
          <p14:tracePt t="45751" x="2520950" y="3519488"/>
          <p14:tracePt t="45759" x="2530475" y="3519488"/>
          <p14:tracePt t="45767" x="2551113" y="3519488"/>
          <p14:tracePt t="45775" x="2571750" y="3519488"/>
          <p14:tracePt t="45783" x="2581275" y="3519488"/>
          <p14:tracePt t="45791" x="2611438" y="3519488"/>
          <p14:tracePt t="45799" x="2622550" y="3519488"/>
          <p14:tracePt t="45809" x="2632075" y="3519488"/>
          <p14:tracePt t="45819" x="2652713" y="3519488"/>
          <p14:tracePt t="45827" x="2671763" y="3519488"/>
          <p14:tracePt t="45835" x="2682875" y="3519488"/>
          <p14:tracePt t="45842" x="2701925" y="3519488"/>
          <p14:tracePt t="45851" x="2743200" y="3519488"/>
          <p14:tracePt t="45861" x="2773363" y="3519488"/>
          <p14:tracePt t="45869" x="2824163" y="3530600"/>
          <p14:tracePt t="45877" x="2833688" y="3530600"/>
          <p14:tracePt t="45885" x="2854325" y="3530600"/>
          <p14:tracePt t="45893" x="2863850" y="3530600"/>
          <p14:tracePt t="45901" x="2884488" y="3530600"/>
          <p14:tracePt t="45917" x="2903538" y="3530600"/>
          <p14:tracePt t="45925" x="2914650" y="3530600"/>
          <p14:tracePt t="45933" x="2924175" y="3530600"/>
          <p14:tracePt t="45941" x="2944813" y="3530600"/>
          <p14:tracePt t="45949" x="2974975" y="3530600"/>
          <p14:tracePt t="45957" x="3005138" y="3530600"/>
          <p14:tracePt t="45965" x="3044825" y="3540125"/>
          <p14:tracePt t="45973" x="3086100" y="3540125"/>
          <p14:tracePt t="45981" x="3116263" y="3540125"/>
          <p14:tracePt t="45989" x="3146425" y="3540125"/>
          <p14:tracePt t="45997" x="3176588" y="3540125"/>
          <p14:tracePt t="46005" x="3197225" y="3540125"/>
          <p14:tracePt t="46015" x="3227388" y="3549650"/>
          <p14:tracePt t="46025" x="3246438" y="3549650"/>
          <p14:tracePt t="46033" x="3267075" y="3549650"/>
          <p14:tracePt t="46040" x="3297238" y="3549650"/>
          <p14:tracePt t="46049" x="3317875" y="3549650"/>
          <p14:tracePt t="46056" x="3327400" y="3549650"/>
          <p14:tracePt t="46065" x="3357563" y="3549650"/>
          <p14:tracePt t="46073" x="3378200" y="3549650"/>
          <p14:tracePt t="46081" x="3408363" y="3549650"/>
          <p14:tracePt t="46089" x="3429000" y="3549650"/>
          <p14:tracePt t="46097" x="3459163" y="3549650"/>
          <p14:tracePt t="46105" x="3509963" y="3549650"/>
          <p14:tracePt t="46113" x="3529013" y="3549650"/>
          <p14:tracePt t="46125" x="3549650" y="3549650"/>
          <p14:tracePt t="46135" x="3570288" y="3549650"/>
          <p14:tracePt t="46143" x="3579813" y="3549650"/>
          <p14:tracePt t="46771" x="3579813" y="3560763"/>
          <p14:tracePt t="46838" x="3579813" y="3570288"/>
          <p14:tracePt t="47007" x="3589338" y="3570288"/>
          <p14:tracePt t="47015" x="3600450" y="3579813"/>
          <p14:tracePt t="47024" x="3609975" y="3590925"/>
          <p14:tracePt t="47030" x="3619500" y="3590925"/>
          <p14:tracePt t="47042" x="3630613" y="3600450"/>
          <p14:tracePt t="47049" x="3640138" y="3600450"/>
          <p14:tracePt t="47058" x="3660775" y="3600450"/>
          <p14:tracePt t="47066" x="3670300" y="3609975"/>
          <p14:tracePt t="47075" x="3681413" y="3609975"/>
          <p14:tracePt t="47081" x="3700463" y="3621088"/>
          <p14:tracePt t="47091" x="3711575" y="3621088"/>
          <p14:tracePt t="47098" x="3730625" y="3621088"/>
          <p14:tracePt t="47107" x="3741738" y="3621088"/>
          <p14:tracePt t="47122" x="3751263" y="3630613"/>
          <p14:tracePt t="47138" x="3760788" y="3630613"/>
          <p14:tracePt t="47154" x="3771900" y="3630613"/>
          <p14:tracePt t="47358" x="3771900" y="3640138"/>
          <p14:tracePt t="47391" x="3771900" y="3651250"/>
          <p14:tracePt t="47408" x="3760788" y="3651250"/>
          <p14:tracePt t="47613" x="3771900" y="3651250"/>
          <p14:tracePt t="47620" x="3781425" y="3640138"/>
          <p14:tracePt t="47637" x="3811588" y="3630613"/>
          <p14:tracePt t="47645" x="3832225" y="3621088"/>
          <p14:tracePt t="47655" x="3871913" y="3621088"/>
          <p14:tracePt t="47661" x="3913188" y="3609975"/>
          <p14:tracePt t="47671" x="3983038" y="3600450"/>
          <p14:tracePt t="47677" x="4013200" y="3600450"/>
          <p14:tracePt t="47685" x="4064000" y="3590925"/>
          <p14:tracePt t="47693" x="4165600" y="3579813"/>
          <p14:tracePt t="47701" x="4225925" y="3579813"/>
          <p14:tracePt t="47713" x="4256088" y="3560763"/>
          <p14:tracePt t="47720" x="4295775" y="3560763"/>
          <p14:tracePt t="47729" x="4356100" y="3560763"/>
          <p14:tracePt t="47736" x="4397375" y="3549650"/>
          <p14:tracePt t="47744" x="4427538" y="3549650"/>
          <p14:tracePt t="47754" x="4457700" y="3549650"/>
          <p14:tracePt t="47764" x="4476750" y="3540125"/>
          <p14:tracePt t="47772" x="4497388" y="3540125"/>
          <p14:tracePt t="47781" x="4508500" y="3540125"/>
          <p14:tracePt t="47788" x="4518025" y="3540125"/>
          <p14:tracePt t="47798" x="4527550" y="3540125"/>
          <p14:tracePt t="47805" x="4538663" y="3540125"/>
          <p14:tracePt t="47814" x="4548188" y="3540125"/>
          <p14:tracePt t="47830" x="4557713" y="3540125"/>
          <p14:tracePt t="48016" x="4568825" y="3540125"/>
          <p14:tracePt t="48025" x="4578350" y="3540125"/>
          <p14:tracePt t="48031" x="4587875" y="3540125"/>
          <p14:tracePt t="48039" x="4608513" y="3540125"/>
          <p14:tracePt t="48047" x="4629150" y="3540125"/>
          <p14:tracePt t="48055" x="4659313" y="3540125"/>
          <p14:tracePt t="48065" x="4699000" y="3540125"/>
          <p14:tracePt t="48071" x="4740275" y="3540125"/>
          <p14:tracePt t="48081" x="4789488" y="3540125"/>
          <p14:tracePt t="48087" x="4819650" y="3540125"/>
          <p14:tracePt t="48097" x="4849813" y="3540125"/>
          <p14:tracePt t="48105" x="4881563" y="3540125"/>
          <p14:tracePt t="48113" x="4911725" y="3540125"/>
          <p14:tracePt t="48121" x="4921250" y="3540125"/>
          <p14:tracePt t="48129" x="4930775" y="3540125"/>
          <p14:tracePt t="48137" x="4941888" y="3540125"/>
          <p14:tracePt t="48161" x="4951413" y="3540125"/>
          <p14:tracePt t="48241" x="4960938" y="3540125"/>
          <p14:tracePt t="48248" x="4972050" y="3540125"/>
          <p14:tracePt t="48256" x="4991100" y="3540125"/>
          <p14:tracePt t="48268" x="5002213" y="3540125"/>
          <p14:tracePt t="48277" x="5011738" y="3540125"/>
          <p14:tracePt t="48284" x="5032375" y="3540125"/>
          <p14:tracePt t="48292" x="5053013" y="3540125"/>
          <p14:tracePt t="48300" x="5072063" y="3540125"/>
          <p14:tracePt t="48308" x="5092700" y="3540125"/>
          <p14:tracePt t="48318" x="5102225" y="3540125"/>
          <p14:tracePt t="48325" x="5132388" y="3540125"/>
          <p14:tracePt t="48333" x="5153025" y="3540125"/>
          <p14:tracePt t="48340" x="5173663" y="3540125"/>
          <p14:tracePt t="48349" x="5203825" y="3540125"/>
          <p14:tracePt t="48358" x="5233988" y="3540125"/>
          <p14:tracePt t="48364" x="5254625" y="3540125"/>
          <p14:tracePt t="48374" x="5284788" y="3540125"/>
          <p14:tracePt t="48383" x="5303838" y="3540125"/>
          <p14:tracePt t="48390" x="5314950" y="3540125"/>
          <p14:tracePt t="48400" x="5334000" y="3540125"/>
          <p14:tracePt t="48406" x="5354638" y="3540125"/>
          <p14:tracePt t="48414" x="5375275" y="3540125"/>
          <p14:tracePt t="48422" x="5395913" y="3540125"/>
          <p14:tracePt t="48430" x="5405438" y="3540125"/>
          <p14:tracePt t="48439" x="5426075" y="3540125"/>
          <p14:tracePt t="48446" x="5456238" y="3530600"/>
          <p14:tracePt t="48455" x="5486400" y="3530600"/>
          <p14:tracePt t="48462" x="5516563" y="3530600"/>
          <p14:tracePt t="48472" x="5556250" y="3530600"/>
          <p14:tracePt t="48482" x="5616575" y="3530600"/>
          <p14:tracePt t="48490" x="5646738" y="3530600"/>
          <p14:tracePt t="48499" x="5688013" y="3530600"/>
          <p14:tracePt t="48506" x="5748338" y="3530600"/>
          <p14:tracePt t="48515" x="5778500" y="3530600"/>
          <p14:tracePt t="48522" x="5799138" y="3530600"/>
          <p14:tracePt t="48530" x="5808663" y="3530600"/>
          <p14:tracePt t="48538" x="5818188" y="3530600"/>
          <p14:tracePt t="48546" x="5829300" y="3530600"/>
          <p14:tracePt t="48555" x="5838825" y="3530600"/>
          <p14:tracePt t="48562" x="5848350" y="3530600"/>
          <p14:tracePt t="48595" x="5868988" y="3530600"/>
          <p14:tracePt t="48602" x="5878513" y="3530600"/>
          <p14:tracePt t="48610" x="5899150" y="3530600"/>
          <p14:tracePt t="48618" x="5908675" y="3530600"/>
          <p14:tracePt t="48628" x="5929313" y="3530600"/>
          <p14:tracePt t="48634" x="5949950" y="3530600"/>
          <p14:tracePt t="48644" x="5970588" y="3530600"/>
          <p14:tracePt t="48650" x="5989638" y="3530600"/>
          <p14:tracePt t="48666" x="6010275" y="3519488"/>
          <p14:tracePt t="48677" x="6019800" y="3519488"/>
          <p14:tracePt t="48684" x="6030913" y="3519488"/>
          <p14:tracePt t="48700" x="6040438" y="3519488"/>
          <p14:tracePt t="48708" x="6049963" y="3519488"/>
          <p14:tracePt t="48716" x="6070600" y="3519488"/>
          <p14:tracePt t="48725" x="6091238" y="3519488"/>
          <p14:tracePt t="48733" x="6100763" y="3519488"/>
          <p14:tracePt t="48740" x="6130925" y="3519488"/>
          <p14:tracePt t="48748" x="6161088" y="3519488"/>
          <p14:tracePt t="48756" x="6181725" y="3519488"/>
          <p14:tracePt t="48764" x="6221413" y="3519488"/>
          <p14:tracePt t="48772" x="6262688" y="3519488"/>
          <p14:tracePt t="48781" x="6323013" y="3519488"/>
          <p14:tracePt t="48789" x="6362700" y="3519488"/>
          <p14:tracePt t="48797" x="6423025" y="3519488"/>
          <p14:tracePt t="48805" x="6464300" y="3519488"/>
          <p14:tracePt t="48812" x="6503988" y="3519488"/>
          <p14:tracePt t="48820" x="6545263" y="3519488"/>
          <p14:tracePt t="48830" x="6575425" y="3519488"/>
          <p14:tracePt t="48836" x="6605588" y="3519488"/>
          <p14:tracePt t="48844" x="6615113" y="3519488"/>
          <p14:tracePt t="48852" x="6624638" y="3519488"/>
          <p14:tracePt t="48892" x="6635750" y="3519488"/>
          <p14:tracePt t="48926" x="6645275" y="3519488"/>
          <p14:tracePt t="49517" x="6665913" y="3519488"/>
          <p14:tracePt t="49525" x="6686550" y="3530600"/>
          <p14:tracePt t="49533" x="6705600" y="3530600"/>
          <p14:tracePt t="49540" x="6716713" y="3540125"/>
          <p14:tracePt t="49548" x="6726238" y="3549650"/>
          <p14:tracePt t="49555" x="6735763" y="3549650"/>
          <p14:tracePt t="49562" x="6735763" y="3560763"/>
          <p14:tracePt t="49571" x="6746875" y="3560763"/>
          <p14:tracePt t="49578" x="6756400" y="3560763"/>
          <p14:tracePt t="49586" x="6765925" y="3570288"/>
          <p14:tracePt t="49602" x="6777038" y="3570288"/>
          <p14:tracePt t="49610" x="6796088" y="3570288"/>
          <p14:tracePt t="49626" x="6807200" y="3570288"/>
          <p14:tracePt t="49650" x="6816725" y="3570288"/>
          <p14:tracePt t="49666" x="6827838" y="3570288"/>
          <p14:tracePt t="49682" x="6837363" y="3570288"/>
          <p14:tracePt t="49690" x="6846888" y="3570288"/>
          <p14:tracePt t="49710" x="6846888" y="3579813"/>
          <p14:tracePt t="49718" x="6858000" y="3579813"/>
          <p14:tracePt t="49728" x="6867525" y="3579813"/>
          <p14:tracePt t="49734" x="6877050" y="3579813"/>
          <p14:tracePt t="49744" x="6888163" y="3590925"/>
          <p14:tracePt t="49760" x="6897688" y="3590925"/>
          <p14:tracePt t="49768" x="6907213" y="3590925"/>
          <p14:tracePt t="49776" x="6918325" y="3590925"/>
          <p14:tracePt t="49784" x="6927850" y="3590925"/>
          <p14:tracePt t="49792" x="6937375" y="3590925"/>
          <p14:tracePt t="49800" x="6958013" y="3590925"/>
          <p14:tracePt t="49809" x="6978650" y="3590925"/>
          <p14:tracePt t="49816" x="6999288" y="3590925"/>
          <p14:tracePt t="49824" x="7008813" y="3590925"/>
          <p14:tracePt t="49832" x="7029450" y="3590925"/>
          <p14:tracePt t="49840" x="7038975" y="3590925"/>
          <p14:tracePt t="49848" x="7048500" y="3590925"/>
          <p14:tracePt t="49856" x="7059613" y="3590925"/>
          <p14:tracePt t="49881" x="7069138" y="3590925"/>
          <p14:tracePt t="49908" x="7078663" y="3590925"/>
          <p14:tracePt t="50161" x="7089775" y="3590925"/>
          <p14:tracePt t="50178" x="7099300" y="3590925"/>
          <p14:tracePt t="50194" x="7108825" y="3590925"/>
          <p14:tracePt t="50202" x="7119938" y="3590925"/>
          <p14:tracePt t="50212" x="7138988" y="3590925"/>
          <p14:tracePt t="50222" x="7150100" y="3590925"/>
          <p14:tracePt t="50230" x="7170738" y="3590925"/>
          <p14:tracePt t="50238" x="7189788" y="3590925"/>
          <p14:tracePt t="50246" x="7200900" y="3590925"/>
          <p14:tracePt t="50254" x="7210425" y="3590925"/>
          <p14:tracePt t="50270" x="7219950" y="3590925"/>
          <p14:tracePt t="50280" x="7231063" y="3590925"/>
          <p14:tracePt t="50294" x="7240588" y="3590925"/>
          <p14:tracePt t="50304" x="7250113" y="3590925"/>
          <p14:tracePt t="50320" x="7261225" y="3590925"/>
          <p14:tracePt t="50326" x="7270750" y="3590925"/>
          <p14:tracePt t="50336" x="7280275" y="3590925"/>
          <p14:tracePt t="50517" x="7291388" y="3590925"/>
          <p14:tracePt t="50552" x="7300913" y="3590925"/>
          <p14:tracePt t="50560" x="7321550" y="3590925"/>
          <p14:tracePt t="50570" x="7331075" y="3590925"/>
          <p14:tracePt t="50576" x="7342188" y="3590925"/>
          <p14:tracePt t="50586" x="7361238" y="3590925"/>
          <p14:tracePt t="50594" x="7381875" y="3590925"/>
          <p14:tracePt t="50600" x="7412038" y="3590925"/>
          <p14:tracePt t="50610" x="7432675" y="3590925"/>
          <p14:tracePt t="50618" x="7451725" y="3590925"/>
          <p14:tracePt t="50626" x="7481888" y="3590925"/>
          <p14:tracePt t="50634" x="7493000" y="3590925"/>
          <p14:tracePt t="50642" x="7502525" y="3590925"/>
          <p14:tracePt t="50650" x="7523163" y="3590925"/>
          <p14:tracePt t="50658" x="7532688" y="3590925"/>
          <p14:tracePt t="50674" x="7543800" y="3590925"/>
          <p14:tracePt t="50682" x="7553325" y="3590925"/>
          <p14:tracePt t="50690" x="7573963" y="3590925"/>
          <p14:tracePt t="50706" x="7593013" y="3590925"/>
          <p14:tracePt t="50714" x="7604125" y="3590925"/>
          <p14:tracePt t="50724" x="7623175" y="3590925"/>
          <p14:tracePt t="50742" x="7634288" y="3590925"/>
          <p14:tracePt t="50750" x="7643813" y="3590925"/>
          <p14:tracePt t="50786" x="7653338" y="3590925"/>
          <p14:tracePt t="50810" x="7664450" y="3590925"/>
          <p14:tracePt t="50818" x="7673975" y="3590925"/>
          <p14:tracePt t="50826" x="7683500" y="3590925"/>
          <p14:tracePt t="50834" x="7704138" y="3590925"/>
          <p14:tracePt t="50842" x="7724775" y="3590925"/>
          <p14:tracePt t="50850" x="7734300" y="3590925"/>
          <p14:tracePt t="50858" x="7754938" y="3590925"/>
          <p14:tracePt t="50868" x="7775575" y="3590925"/>
          <p14:tracePt t="50876" x="7805738" y="3590925"/>
          <p14:tracePt t="50888" x="7824788" y="3590925"/>
          <p14:tracePt t="50896" x="7845425" y="3590925"/>
          <p14:tracePt t="50912" x="7866063" y="3590925"/>
          <p14:tracePt t="50920" x="7886700" y="3590925"/>
          <p14:tracePt t="50930" x="7896225" y="3590925"/>
          <p14:tracePt t="50940" x="7905750" y="3590925"/>
          <p14:tracePt t="50948" x="7926388" y="3590925"/>
          <p14:tracePt t="50956" x="7947025" y="3590925"/>
          <p14:tracePt t="50964" x="7966075" y="3590925"/>
          <p14:tracePt t="50972" x="7996238" y="3590925"/>
          <p14:tracePt t="50980" x="8026400" y="3590925"/>
          <p14:tracePt t="50988" x="8037513" y="3590925"/>
          <p14:tracePt t="51007" x="8088313" y="3590925"/>
          <p14:tracePt t="51012" x="8097838" y="3590925"/>
          <p14:tracePt t="51019" x="8107363" y="3590925"/>
          <p14:tracePt t="51028" x="8118475" y="3590925"/>
          <p14:tracePt t="51052" x="8137525" y="3590925"/>
          <p14:tracePt t="51060" x="8158163" y="3590925"/>
          <p14:tracePt t="51068" x="8178800" y="3590925"/>
          <p14:tracePt t="51076" x="8197850" y="3590925"/>
          <p14:tracePt t="51084" x="8229600" y="3590925"/>
          <p14:tracePt t="51092" x="8248650" y="3590925"/>
          <p14:tracePt t="51100" x="8278813" y="3590925"/>
          <p14:tracePt t="51108" x="8308975" y="3590925"/>
          <p14:tracePt t="51116" x="8359775" y="3590925"/>
          <p14:tracePt t="51124" x="8369300" y="3590925"/>
          <p14:tracePt t="51134" x="8401050" y="3590925"/>
          <p14:tracePt t="51140" x="8431213" y="3590925"/>
          <p14:tracePt t="51150" x="8450263" y="3590925"/>
          <p14:tracePt t="51158" x="8480425" y="3590925"/>
          <p14:tracePt t="51166" x="8501063" y="3590925"/>
          <p14:tracePt t="51174" x="8510588" y="3590925"/>
          <p14:tracePt t="51182" x="8521700" y="3590925"/>
          <p14:tracePt t="51190" x="8540750" y="3590925"/>
          <p14:tracePt t="51198" x="8561388" y="3590925"/>
          <p14:tracePt t="51206" x="8582025" y="3590925"/>
          <p14:tracePt t="51214" x="8612188" y="3590925"/>
          <p14:tracePt t="51222" x="8642350" y="3590925"/>
          <p14:tracePt t="51230" x="8662988" y="3590925"/>
          <p14:tracePt t="51238" x="8693150" y="3590925"/>
          <p14:tracePt t="51246" x="8732838" y="3590925"/>
          <p14:tracePt t="51254" x="8763000" y="3590925"/>
          <p14:tracePt t="51262" x="8793163" y="3590925"/>
          <p14:tracePt t="51270" x="8813800" y="3590925"/>
          <p14:tracePt t="51278" x="8823325" y="3590925"/>
          <p14:tracePt t="51286" x="8834438" y="3590925"/>
          <p14:tracePt t="51301" x="8843963" y="3579813"/>
          <p14:tracePt t="51384" x="8853488" y="3579813"/>
          <p14:tracePt t="51390" x="8874125" y="3570288"/>
          <p14:tracePt t="51400" x="8883650" y="3570288"/>
          <p14:tracePt t="51406" x="8904288" y="3570288"/>
          <p14:tracePt t="51416" x="8934450" y="3560763"/>
          <p14:tracePt t="51422" x="8964613" y="3560763"/>
          <p14:tracePt t="51432" x="8994775" y="3549650"/>
          <p14:tracePt t="51440" x="9024938" y="3540125"/>
          <p14:tracePt t="51452" x="9045575" y="3540125"/>
          <p14:tracePt t="51460" x="9066213" y="3530600"/>
          <p14:tracePt t="51468" x="9075738" y="3530600"/>
          <p14:tracePt t="51476" x="9085263" y="3530600"/>
          <p14:tracePt t="52015" x="9096375" y="3530600"/>
          <p14:tracePt t="52031" x="9105900" y="3530600"/>
          <p14:tracePt t="52044" x="9117013" y="3530600"/>
          <p14:tracePt t="52053" x="9126538" y="3530600"/>
          <p14:tracePt t="52068" x="9136063" y="3530600"/>
          <p14:tracePt t="52076" x="9147175" y="3530600"/>
          <p14:tracePt t="52084" x="9156700" y="3530600"/>
          <p14:tracePt t="52092" x="9166225" y="3530600"/>
          <p14:tracePt t="52108" x="9186863" y="3530600"/>
          <p14:tracePt t="52116" x="9196388" y="3530600"/>
          <p14:tracePt t="52124" x="9207500" y="3530600"/>
          <p14:tracePt t="52132" x="9217025" y="3530600"/>
          <p14:tracePt t="52140" x="9237663" y="3530600"/>
          <p14:tracePt t="52148" x="9247188" y="3530600"/>
          <p14:tracePt t="52158" x="9267825" y="3530600"/>
          <p14:tracePt t="52176" x="9288463" y="3530600"/>
          <p14:tracePt t="52184" x="9307513" y="3530600"/>
          <p14:tracePt t="52192" x="9318625" y="3530600"/>
          <p14:tracePt t="52200" x="9328150" y="3530600"/>
          <p14:tracePt t="52208" x="9348788" y="3530600"/>
          <p14:tracePt t="52216" x="9358313" y="3530600"/>
          <p14:tracePt t="52224" x="9378950" y="3530600"/>
          <p14:tracePt t="52232" x="9398000" y="3530600"/>
          <p14:tracePt t="52258" x="9409113" y="3530600"/>
          <p14:tracePt t="52282" x="9418638" y="3530600"/>
          <p14:tracePt t="52298" x="9428163" y="3530600"/>
          <p14:tracePt t="52314" x="9439275" y="3530600"/>
          <p14:tracePt t="52322" x="9459913" y="3530600"/>
          <p14:tracePt t="52329" x="9469438" y="3530600"/>
          <p14:tracePt t="52338" x="9490075" y="3530600"/>
          <p14:tracePt t="52354" x="9509125" y="3530600"/>
          <p14:tracePt t="52363" x="9520238" y="3530600"/>
          <p14:tracePt t="52370" x="9539288" y="3530600"/>
          <p14:tracePt t="52410" x="9550400" y="3530600"/>
          <p14:tracePt t="52438" x="9559925" y="3530600"/>
          <p14:tracePt t="52466" x="9569450" y="3530600"/>
          <p14:tracePt t="52528" x="9580563" y="3530600"/>
          <p14:tracePt t="52552" x="9590088" y="3530600"/>
          <p14:tracePt t="52560" x="9599613" y="3530600"/>
          <p14:tracePt t="52568" x="9620250" y="3530600"/>
          <p14:tracePt t="52584" x="9640888" y="3530600"/>
          <p14:tracePt t="52592" x="9650413" y="3530600"/>
          <p14:tracePt t="52600" x="9671050" y="3530600"/>
          <p14:tracePt t="52608" x="9680575" y="3530600"/>
          <p14:tracePt t="52616" x="9691688" y="3530600"/>
          <p14:tracePt t="52628" x="9710738" y="3530600"/>
          <p14:tracePt t="52636" x="9721850" y="3530600"/>
          <p14:tracePt t="52645" x="9731375" y="3530600"/>
          <p14:tracePt t="52652" x="9752013" y="3530600"/>
          <p14:tracePt t="52659" x="9771063" y="3540125"/>
          <p14:tracePt t="52670" x="9782175" y="3540125"/>
          <p14:tracePt t="52680" x="9801225" y="3540125"/>
          <p14:tracePt t="52688" x="9812338" y="3540125"/>
          <p14:tracePt t="52696" x="9832975" y="3540125"/>
          <p14:tracePt t="52704" x="9842500" y="3540125"/>
          <p14:tracePt t="52712" x="9852025" y="3540125"/>
          <p14:tracePt t="52720" x="9863138" y="3540125"/>
          <p14:tracePt t="52744" x="9872663" y="3540125"/>
          <p14:tracePt t="52760" x="9882188" y="3540125"/>
          <p14:tracePt t="52768" x="9893300" y="3540125"/>
          <p14:tracePt t="52776" x="9902825" y="3540125"/>
          <p14:tracePt t="52786" x="9912350" y="3540125"/>
          <p14:tracePt t="52792" x="9932988" y="3540125"/>
          <p14:tracePt t="52802" x="9953625" y="3540125"/>
          <p14:tracePt t="52818" x="9963150" y="3540125"/>
          <p14:tracePt t="52826" x="9983788" y="3540125"/>
          <p14:tracePt t="52834" x="9993313" y="3540125"/>
          <p14:tracePt t="52842" x="10004425" y="3540125"/>
          <p14:tracePt t="52850" x="10013950" y="3540125"/>
          <p14:tracePt t="52858" x="10034588" y="3540125"/>
          <p14:tracePt t="52866" x="10044113" y="3540125"/>
          <p14:tracePt t="52877" x="10064750" y="3540125"/>
          <p14:tracePt t="52886" x="10074275" y="3540125"/>
          <p14:tracePt t="52893" x="10104438" y="3540125"/>
          <p14:tracePt t="52902" x="10134600" y="3540125"/>
          <p14:tracePt t="52910" x="10164763" y="3540125"/>
          <p14:tracePt t="52918" x="10185400" y="3540125"/>
          <p14:tracePt t="52927" x="10206038" y="3540125"/>
          <p14:tracePt t="52934" x="10236200" y="3540125"/>
          <p14:tracePt t="52942" x="10255250" y="3530600"/>
          <p14:tracePt t="52950" x="10285413" y="3530600"/>
          <p14:tracePt t="52958" x="10306050" y="3530600"/>
          <p14:tracePt t="52966" x="10315575" y="3530600"/>
          <p14:tracePt t="52974" x="10356850" y="3519488"/>
          <p14:tracePt t="52992" x="10366375" y="3519488"/>
          <p14:tracePt t="52996" x="10396538" y="3509963"/>
          <p14:tracePt t="53001" x="10447338" y="3509963"/>
          <p14:tracePt t="53010" x="10477500" y="3509963"/>
          <p14:tracePt t="53017" x="10507663" y="3498850"/>
          <p14:tracePt t="53028" x="10537825" y="3498850"/>
          <p14:tracePt t="53033" x="10567988" y="3498850"/>
          <p14:tracePt t="53043" x="10598150" y="3498850"/>
          <p14:tracePt t="53050" x="10639425" y="3498850"/>
          <p14:tracePt t="53058" x="10679113" y="3489325"/>
          <p14:tracePt t="53066" x="10709275" y="3489325"/>
          <p14:tracePt t="53074" x="10750550" y="3479800"/>
          <p14:tracePt t="53084" x="10780713" y="3479800"/>
          <p14:tracePt t="53089" x="10810875" y="3479800"/>
          <p14:tracePt t="53100" x="10829925" y="3468688"/>
          <p14:tracePt t="53105" x="10850563" y="3468688"/>
          <p14:tracePt t="53116" x="10871200" y="3468688"/>
          <p14:tracePt t="53122" x="10880725" y="3459163"/>
          <p14:tracePt t="53140" x="10891838" y="3459163"/>
          <p14:tracePt t="53148" x="10901363" y="3459163"/>
          <p14:tracePt t="53156" x="10910888" y="3459163"/>
          <p14:tracePt t="53164" x="10931525" y="3459163"/>
          <p14:tracePt t="53172" x="10961688" y="3438525"/>
          <p14:tracePt t="53182" x="10991850" y="3438525"/>
          <p14:tracePt t="53192" x="11022013" y="3438525"/>
          <p14:tracePt t="53199" x="11093450" y="3429000"/>
          <p14:tracePt t="53209" x="11133138" y="3419475"/>
          <p14:tracePt t="53215" x="11153775" y="3419475"/>
          <p14:tracePt t="53224" x="11172825" y="3419475"/>
          <p14:tracePt t="53232" x="11183938" y="3408363"/>
          <p14:tracePt t="53276" x="11193463" y="3408363"/>
          <p14:tracePt t="53284" x="11202988" y="3408363"/>
          <p14:tracePt t="53292" x="11214100" y="3408363"/>
          <p14:tracePt t="53300" x="11223625" y="3408363"/>
          <p14:tracePt t="53308" x="11234738" y="3408363"/>
          <p14:tracePt t="53316" x="11244263" y="3408363"/>
          <p14:tracePt t="53325" x="11253788" y="3408363"/>
          <p14:tracePt t="53334" x="11264900" y="3408363"/>
          <p14:tracePt t="53344" x="11264900" y="3398838"/>
          <p14:tracePt t="53624" x="11253788" y="3398838"/>
          <p14:tracePt t="53629" x="11234738" y="3398838"/>
          <p14:tracePt t="53646" x="11223625" y="3398838"/>
          <p14:tracePt t="53655" x="11214100" y="3398838"/>
          <p14:tracePt t="53662" x="11202988" y="3408363"/>
          <p14:tracePt t="53673" x="11193463" y="3408363"/>
          <p14:tracePt t="53688" x="11183938" y="3419475"/>
          <p14:tracePt t="53704" x="11172825" y="3419475"/>
          <p14:tracePt t="53719" x="11163300" y="3419475"/>
          <p14:tracePt t="53728" x="11163300" y="3429000"/>
          <p14:tracePt t="53808" x="11153775" y="3438525"/>
          <p14:tracePt t="53955" x="11153775" y="3449638"/>
          <p14:tracePt t="53972" x="11153775" y="3459163"/>
          <p14:tracePt t="53986" x="11153775" y="3468688"/>
          <p14:tracePt t="53996" x="11153775" y="3479800"/>
          <p14:tracePt t="54003" x="11153775" y="3489325"/>
          <p14:tracePt t="54010" x="11142663" y="3509963"/>
          <p14:tracePt t="54018" x="11142663" y="3530600"/>
          <p14:tracePt t="54026" x="11133138" y="3549650"/>
          <p14:tracePt t="54033" x="11093450" y="3579813"/>
          <p14:tracePt t="54042" x="11063288" y="3630613"/>
          <p14:tracePt t="54051" x="11022013" y="3681413"/>
          <p14:tracePt t="54061" x="10952163" y="3751263"/>
          <p14:tracePt t="54071" x="10871200" y="3822700"/>
          <p14:tracePt t="54078" x="10760075" y="3913188"/>
          <p14:tracePt t="54085" x="10679113" y="3983038"/>
          <p14:tracePt t="54094" x="10548938" y="4075113"/>
          <p14:tracePt t="54104" x="10426700" y="4165600"/>
          <p14:tracePt t="54113" x="10366375" y="4205288"/>
          <p14:tracePt t="54121" x="10185400" y="4306888"/>
          <p14:tracePt t="54129" x="10064750" y="4376738"/>
          <p14:tracePt t="54137" x="9942513" y="4437063"/>
          <p14:tracePt t="54146" x="9842500" y="4487863"/>
          <p14:tracePt t="54154" x="9740900" y="4508500"/>
          <p14:tracePt t="54162" x="9680575" y="4538663"/>
          <p14:tracePt t="54170" x="9599613" y="4568825"/>
          <p14:tracePt t="54177" x="9520238" y="4589463"/>
          <p14:tracePt t="54185" x="9459913" y="4608513"/>
          <p14:tracePt t="54194" x="9337675" y="4649788"/>
          <p14:tracePt t="54203" x="9237663" y="4679950"/>
          <p14:tracePt t="54213" x="9105900" y="4710113"/>
          <p14:tracePt t="54224" x="8612188" y="4791075"/>
          <p14:tracePt t="54231" x="8389938" y="4830763"/>
          <p14:tracePt t="54239" x="8278813" y="4840288"/>
          <p14:tracePt t="54247" x="7956550" y="4881563"/>
          <p14:tracePt t="54256" x="7583488" y="4941888"/>
          <p14:tracePt t="54263" x="7391400" y="4962525"/>
          <p14:tracePt t="54272" x="7240588" y="4972050"/>
          <p14:tracePt t="54279" x="7008813" y="5011738"/>
          <p14:tracePt t="54287" x="6816725" y="5022850"/>
          <p14:tracePt t="54295" x="6705600" y="5041900"/>
          <p14:tracePt t="54303" x="6554788" y="5053013"/>
          <p14:tracePt t="54312" x="6403975" y="5073650"/>
          <p14:tracePt t="54319" x="6332538" y="5083175"/>
          <p14:tracePt t="54328" x="6191250" y="5083175"/>
          <p14:tracePt t="54336" x="6070600" y="5092700"/>
          <p14:tracePt t="54343" x="5980113" y="5092700"/>
          <p14:tracePt t="54353" x="5859463" y="5113338"/>
          <p14:tracePt t="54359" x="5727700" y="5113338"/>
          <p14:tracePt t="54367" x="5495925" y="5122863"/>
          <p14:tracePt t="54375" x="5324475" y="5143500"/>
          <p14:tracePt t="54384" x="5143500" y="5164138"/>
          <p14:tracePt t="54392" x="4972050" y="5194300"/>
          <p14:tracePt t="54399" x="4830763" y="5203825"/>
          <p14:tracePt t="54412" x="4740275" y="5213350"/>
          <p14:tracePt t="54425" x="4678363" y="5233988"/>
          <p14:tracePt t="54434" x="4618038" y="5233988"/>
          <p14:tracePt t="54444" x="4538663" y="5245100"/>
          <p14:tracePt t="54454" x="4527550" y="5254625"/>
          <p14:tracePt t="54461" x="4518025" y="5254625"/>
          <p14:tracePt t="54482" x="4508500" y="5254625"/>
          <p14:tracePt t="54503" x="4487863" y="5254625"/>
          <p14:tracePt t="54520" x="4457700" y="5254625"/>
          <p14:tracePt t="54530" x="4386263" y="5254625"/>
          <p14:tracePt t="54537" x="4256088" y="5254625"/>
          <p14:tracePt t="54545" x="4235450" y="5254625"/>
          <p14:tracePt t="54555" x="4195763" y="5254625"/>
          <p14:tracePt t="54568" x="4165600" y="5254625"/>
          <p14:tracePt t="54577" x="4124325" y="5254625"/>
          <p14:tracePt t="54589" x="4033838" y="5254625"/>
          <p14:tracePt t="54597" x="3973513" y="5254625"/>
          <p14:tracePt t="54625" x="3943350" y="5254625"/>
          <p14:tracePt t="54634" x="3913188" y="5254625"/>
          <p14:tracePt t="54641" x="3751263" y="5233988"/>
          <p14:tracePt t="54649" x="3711575" y="5224463"/>
          <p14:tracePt t="54657" x="3681413" y="5224463"/>
          <p14:tracePt t="54668" x="3651250" y="5213350"/>
          <p14:tracePt t="54676" x="3600450" y="5203825"/>
          <p14:tracePt t="54681" x="3559175" y="5194300"/>
          <p14:tracePt t="54690" x="3529013" y="5183188"/>
          <p14:tracePt t="54699" x="3489325" y="5173663"/>
          <p14:tracePt t="54706" x="3429000" y="5164138"/>
          <p14:tracePt t="54718" x="3387725" y="5153025"/>
          <p14:tracePt t="54728" x="3348038" y="5143500"/>
          <p14:tracePt t="54734" x="3308350" y="5122863"/>
          <p14:tracePt t="54742" x="3267075" y="5113338"/>
          <p14:tracePt t="54750" x="3227388" y="5103813"/>
          <p14:tracePt t="54760" x="3197225" y="5092700"/>
          <p14:tracePt t="54767" x="3176588" y="5083175"/>
          <p14:tracePt t="54780" x="3167063" y="5073650"/>
          <p14:tracePt t="54787" x="3125788" y="5053013"/>
          <p14:tracePt t="54805" x="3106738" y="5041900"/>
          <p14:tracePt t="54817" x="3095625" y="5041900"/>
          <p14:tracePt t="54832" x="3074988" y="5032375"/>
          <p14:tracePt t="54842" x="3014663" y="4981575"/>
          <p14:tracePt t="54851" x="2995613" y="4972050"/>
          <p14:tracePt t="54859" x="2935288" y="4932363"/>
          <p14:tracePt t="54867" x="2914650" y="4921250"/>
          <p14:tracePt t="54875" x="2894013" y="4911725"/>
          <p14:tracePt t="54883" x="2873375" y="4902200"/>
          <p14:tracePt t="54891" x="2863850" y="4891088"/>
          <p14:tracePt t="54900" x="2854325" y="4891088"/>
          <p14:tracePt t="54909" x="2833688" y="4881563"/>
          <p14:tracePt t="54923" x="2813050" y="4870450"/>
          <p14:tracePt t="54933" x="2794000" y="4860925"/>
          <p14:tracePt t="54939" x="2763838" y="4851400"/>
          <p14:tracePt t="54947" x="2743200" y="4840288"/>
          <p14:tracePt t="54955" x="2722563" y="4840288"/>
          <p14:tracePt t="54966" x="2713038" y="4830763"/>
          <p14:tracePt t="54973" x="2692400" y="4830763"/>
          <p14:tracePt t="54979" x="2682875" y="4830763"/>
          <p14:tracePt t="54987" x="2671763" y="4821238"/>
          <p14:tracePt t="55003" x="2662238" y="4821238"/>
          <p14:tracePt t="55013" x="2652713" y="4821238"/>
          <p14:tracePt t="55021" x="2641600" y="4821238"/>
          <p14:tracePt t="55027" x="2632075" y="4821238"/>
          <p14:tracePt t="55037" x="2611438" y="4821238"/>
          <p14:tracePt t="55045" x="2571750" y="4821238"/>
          <p14:tracePt t="55054" x="2551113" y="4821238"/>
          <p14:tracePt t="55061" x="2520950" y="4821238"/>
          <p14:tracePt t="55069" x="2490788" y="4821238"/>
          <p14:tracePt t="55077" x="2481263" y="4821238"/>
          <p14:tracePt t="55085" x="2460625" y="4821238"/>
          <p14:tracePt t="55093" x="2439988" y="4830763"/>
          <p14:tracePt t="55101" x="2430463" y="4830763"/>
          <p14:tracePt t="55109" x="2420938" y="4830763"/>
          <p14:tracePt t="55162" x="2409825" y="4830763"/>
          <p14:tracePt t="55169" x="2400300" y="4830763"/>
          <p14:tracePt t="55177" x="2390775" y="4830763"/>
          <p14:tracePt t="55185" x="2379663" y="4830763"/>
          <p14:tracePt t="55203" x="2370138" y="4830763"/>
          <p14:tracePt t="55211" x="2359025" y="4830763"/>
          <p14:tracePt t="55237" x="2349500" y="4830763"/>
          <p14:tracePt t="55850" x="2349500" y="4840288"/>
          <p14:tracePt t="55904" x="2349500" y="4851400"/>
          <p14:tracePt t="55913" x="2339975" y="4851400"/>
          <p14:tracePt t="55920" x="2339975" y="4860925"/>
          <p14:tracePt t="55930" x="2328863" y="4860925"/>
          <p14:tracePt t="55935" x="2309813" y="4860925"/>
          <p14:tracePt t="55943" x="2298700" y="4860925"/>
          <p14:tracePt t="55951" x="2289175" y="4860925"/>
          <p14:tracePt t="55959" x="2289175" y="4870450"/>
          <p14:tracePt t="55967" x="2279650" y="4870450"/>
          <p14:tracePt t="55991" x="2268538" y="4870450"/>
          <p14:tracePt t="56171" x="2289175" y="4870450"/>
          <p14:tracePt t="56179" x="2298700" y="4870450"/>
          <p14:tracePt t="56187" x="2319338" y="4870450"/>
          <p14:tracePt t="56197" x="2339975" y="4881563"/>
          <p14:tracePt t="56203" x="2370138" y="4891088"/>
          <p14:tracePt t="56212" x="2400300" y="4891088"/>
          <p14:tracePt t="56218" x="2439988" y="4902200"/>
          <p14:tracePt t="56228" x="2490788" y="4902200"/>
          <p14:tracePt t="56234" x="2520950" y="4911725"/>
          <p14:tracePt t="56242" x="2560638" y="4911725"/>
          <p14:tracePt t="56249" x="2592388" y="4911725"/>
          <p14:tracePt t="56258" x="2622550" y="4921250"/>
          <p14:tracePt t="56266" x="2662238" y="4921250"/>
          <p14:tracePt t="56274" x="2692400" y="4932363"/>
          <p14:tracePt t="56281" x="2732088" y="4932363"/>
          <p14:tracePt t="56289" x="2782888" y="4941888"/>
          <p14:tracePt t="56298" x="2824163" y="4941888"/>
          <p14:tracePt t="56306" x="2863850" y="4941888"/>
          <p14:tracePt t="56314" x="2903538" y="4941888"/>
          <p14:tracePt t="56322" x="2974975" y="4962525"/>
          <p14:tracePt t="56329" x="3025775" y="4962525"/>
          <p14:tracePt t="56338" x="3065463" y="4962525"/>
          <p14:tracePt t="56346" x="3095625" y="4962525"/>
          <p14:tracePt t="56356" x="3136900" y="4972050"/>
          <p14:tracePt t="56366" x="3176588" y="4972050"/>
          <p14:tracePt t="56373" x="3206750" y="4972050"/>
          <p14:tracePt t="56381" x="3246438" y="4972050"/>
          <p14:tracePt t="56389" x="3297238" y="4972050"/>
          <p14:tracePt t="56398" x="3327400" y="4972050"/>
          <p14:tracePt t="56405" x="3357563" y="4972050"/>
          <p14:tracePt t="56416" x="3398838" y="4972050"/>
          <p14:tracePt t="56421" x="3438525" y="4972050"/>
          <p14:tracePt t="56431" x="3479800" y="4972050"/>
          <p14:tracePt t="56437" x="3509963" y="4981575"/>
          <p14:tracePt t="56448" x="3549650" y="4981575"/>
          <p14:tracePt t="56454" x="3579813" y="4981575"/>
          <p14:tracePt t="56463" x="3600450" y="4981575"/>
          <p14:tracePt t="56471" x="3619500" y="4981575"/>
          <p14:tracePt t="56479" x="3640138" y="4981575"/>
          <p14:tracePt t="56487" x="3651250" y="4981575"/>
          <p14:tracePt t="56504" x="3660775" y="4981575"/>
          <p14:tracePt t="56512" x="3670300" y="4981575"/>
          <p14:tracePt t="56519" x="3681413" y="4981575"/>
          <p14:tracePt t="56527" x="3690938" y="4981575"/>
          <p14:tracePt t="56535" x="3700463" y="4981575"/>
          <p14:tracePt t="56543" x="3730625" y="4981575"/>
          <p14:tracePt t="56551" x="3781425" y="4981575"/>
          <p14:tracePt t="56561" x="3811588" y="4981575"/>
          <p14:tracePt t="56571" x="3852863" y="4972050"/>
          <p14:tracePt t="56579" x="3883025" y="4972050"/>
          <p14:tracePt t="56587" x="3913188" y="4972050"/>
          <p14:tracePt t="56595" x="3932238" y="4962525"/>
          <p14:tracePt t="56603" x="3952875" y="4951413"/>
          <p14:tracePt t="56619" x="3962400" y="4951413"/>
          <p14:tracePt t="56627" x="3973513" y="4951413"/>
          <p14:tracePt t="56635" x="3983038" y="4941888"/>
          <p14:tracePt t="56643" x="3994150" y="4941888"/>
          <p14:tracePt t="56651" x="3994150" y="4932363"/>
          <p14:tracePt t="56671" x="4003675" y="4921250"/>
          <p14:tracePt t="56679" x="4033838" y="4902200"/>
          <p14:tracePt t="56687" x="4043363" y="4902200"/>
          <p14:tracePt t="56695" x="4064000" y="4891088"/>
          <p14:tracePt t="56705" x="4064000" y="4881563"/>
          <p14:tracePt t="56713" x="4073525" y="4860925"/>
          <p14:tracePt t="56721" x="4084638" y="4860925"/>
          <p14:tracePt t="56729" x="4094163" y="4851400"/>
          <p14:tracePt t="56737" x="4103688" y="4840288"/>
          <p14:tracePt t="56745" x="4124325" y="4830763"/>
          <p14:tracePt t="56761" x="4124325" y="4821238"/>
          <p14:tracePt t="56769" x="4133850" y="4810125"/>
          <p14:tracePt t="56785" x="4144963" y="4800600"/>
          <p14:tracePt t="56801" x="4144963" y="4791075"/>
          <p14:tracePt t="57334" x="4154488" y="4791075"/>
          <p14:tracePt t="57342" x="4165600" y="4791075"/>
          <p14:tracePt t="57349" x="4175125" y="4791075"/>
          <p14:tracePt t="57358" x="4195763" y="4791075"/>
          <p14:tracePt t="57364" x="4235450" y="4779963"/>
          <p14:tracePt t="57373" x="4265613" y="4779963"/>
          <p14:tracePt t="57381" x="4316413" y="4770438"/>
          <p14:tracePt t="57389" x="4406900" y="4760913"/>
          <p14:tracePt t="57398" x="4467225" y="4760913"/>
          <p14:tracePt t="57406" x="4527550" y="4749800"/>
          <p14:tracePt t="57414" x="4587875" y="4749800"/>
          <p14:tracePt t="57422" x="4648200" y="4740275"/>
          <p14:tracePt t="57432" x="4710113" y="4740275"/>
          <p14:tracePt t="57437" x="4770438" y="4740275"/>
          <p14:tracePt t="57445" x="4810125" y="4719638"/>
          <p14:tracePt t="57454" x="4830763" y="4719638"/>
          <p14:tracePt t="57461" x="4860925" y="4719638"/>
          <p14:tracePt t="57470" x="4900613" y="4719638"/>
          <p14:tracePt t="57477" x="4930775" y="4719638"/>
          <p14:tracePt t="57485" x="4960938" y="4719638"/>
          <p14:tracePt t="57493" x="4991100" y="4719638"/>
          <p14:tracePt t="57501" x="5021263" y="4719638"/>
          <p14:tracePt t="57509" x="5041900" y="4719638"/>
          <p14:tracePt t="57517" x="5072063" y="4719638"/>
          <p14:tracePt t="57533" x="5092700" y="4719638"/>
          <p14:tracePt t="57541" x="5102225" y="4719638"/>
          <p14:tracePt t="57926" x="5113338" y="4719638"/>
          <p14:tracePt t="57950" x="5132388" y="4719638"/>
          <p14:tracePt t="57958" x="5153025" y="4719638"/>
          <p14:tracePt t="57966" x="5173663" y="4719638"/>
          <p14:tracePt t="57973" x="5203825" y="4730750"/>
          <p14:tracePt t="57988" x="5254625" y="4730750"/>
          <p14:tracePt t="57997" x="5294313" y="4730750"/>
          <p14:tracePt t="58005" x="5324475" y="4730750"/>
          <p14:tracePt t="58013" x="5364163" y="4730750"/>
          <p14:tracePt t="58021" x="5405438" y="4730750"/>
          <p14:tracePt t="58029" x="5445125" y="4740275"/>
          <p14:tracePt t="58037" x="5495925" y="4740275"/>
          <p14:tracePt t="58045" x="5526088" y="4740275"/>
          <p14:tracePt t="58053" x="5556250" y="4740275"/>
          <p14:tracePt t="58061" x="5567363" y="4740275"/>
          <p14:tracePt t="58069" x="5586413" y="4740275"/>
          <p14:tracePt t="58077" x="5597525" y="4740275"/>
          <p14:tracePt t="58105" x="5607050" y="4740275"/>
          <p14:tracePt t="58311" x="5616575" y="4740275"/>
          <p14:tracePt t="58327" x="5637213" y="4740275"/>
          <p14:tracePt t="58335" x="5657850" y="4740275"/>
          <p14:tracePt t="58343" x="5688013" y="4740275"/>
          <p14:tracePt t="58351" x="5727700" y="4740275"/>
          <p14:tracePt t="58359" x="5757863" y="4740275"/>
          <p14:tracePt t="58366" x="5788025" y="4740275"/>
          <p14:tracePt t="58375" x="5829300" y="4740275"/>
          <p14:tracePt t="58385" x="5859463" y="4740275"/>
          <p14:tracePt t="58391" x="5889625" y="4740275"/>
          <p14:tracePt t="58401" x="5919788" y="4740275"/>
          <p14:tracePt t="58409" x="5949950" y="4740275"/>
          <p14:tracePt t="58417" x="5989638" y="4740275"/>
          <p14:tracePt t="58425" x="6040438" y="4740275"/>
          <p14:tracePt t="58433" x="6080125" y="4740275"/>
          <p14:tracePt t="58442" x="6130925" y="4740275"/>
          <p14:tracePt t="58451" x="6161088" y="4740275"/>
          <p14:tracePt t="58459" x="6221413" y="4740275"/>
          <p14:tracePt t="58468" x="6323013" y="4740275"/>
          <p14:tracePt t="58474" x="6362700" y="4740275"/>
          <p14:tracePt t="58483" x="6403975" y="4730750"/>
          <p14:tracePt t="58489" x="6443663" y="4730750"/>
          <p14:tracePt t="58497" x="6484938" y="4730750"/>
          <p14:tracePt t="58505" x="6515100" y="4719638"/>
          <p14:tracePt t="58512" x="6545263" y="4719638"/>
          <p14:tracePt t="58521" x="6564313" y="4710113"/>
          <p14:tracePt t="58529" x="6584950" y="4710113"/>
          <p14:tracePt t="58537" x="6605588" y="4710113"/>
          <p14:tracePt t="58545" x="6624638" y="4699000"/>
          <p14:tracePt t="58553" x="6635750" y="4699000"/>
          <p14:tracePt t="58561" x="6645275" y="4699000"/>
          <p14:tracePt t="58569" x="6656388" y="4689475"/>
          <p14:tracePt t="58577" x="6665913" y="4689475"/>
          <p14:tracePt t="58585" x="6675438" y="4689475"/>
          <p14:tracePt t="58593" x="6686550" y="4689475"/>
          <p14:tracePt t="58601" x="6686550" y="4679950"/>
          <p14:tracePt t="58609" x="6696075" y="4679950"/>
          <p14:tracePt t="58731" x="6705600" y="4679950"/>
          <p14:tracePt t="58860" x="6726238" y="4679950"/>
          <p14:tracePt t="58867" x="6735763" y="4679950"/>
          <p14:tracePt t="58875" x="6756400" y="4679950"/>
          <p14:tracePt t="58883" x="6777038" y="4679950"/>
          <p14:tracePt t="58891" x="6796088" y="4679950"/>
          <p14:tracePt t="58899" x="6827838" y="4679950"/>
          <p14:tracePt t="58907" x="6867525" y="4679950"/>
          <p14:tracePt t="58915" x="6897688" y="4689475"/>
          <p14:tracePt t="58923" x="6927850" y="4689475"/>
          <p14:tracePt t="58931" x="6958013" y="4699000"/>
          <p14:tracePt t="58941" x="6978650" y="4699000"/>
          <p14:tracePt t="58949" x="6999288" y="4699000"/>
          <p14:tracePt t="58957" x="7008813" y="4699000"/>
          <p14:tracePt t="58977" x="7018338" y="4699000"/>
          <p14:tracePt t="58995" x="7038975" y="4699000"/>
          <p14:tracePt t="59001" x="7048500" y="4699000"/>
          <p14:tracePt t="59553" x="7048500" y="4689475"/>
          <p14:tracePt t="61159" x="7059613" y="4689475"/>
          <p14:tracePt t="61167" x="7078663" y="4689475"/>
          <p14:tracePt t="61175" x="7089775" y="4689475"/>
          <p14:tracePt t="61183" x="7099300" y="4689475"/>
          <p14:tracePt t="61192" x="7119938" y="4689475"/>
          <p14:tracePt t="61199" x="7129463" y="4699000"/>
          <p14:tracePt t="61207" x="7150100" y="4699000"/>
          <p14:tracePt t="61213" x="7180263" y="4710113"/>
          <p14:tracePt t="61221" x="7200900" y="4719638"/>
          <p14:tracePt t="61229" x="7231063" y="4730750"/>
          <p14:tracePt t="61237" x="7250113" y="4730750"/>
          <p14:tracePt t="61244" x="7280275" y="4740275"/>
          <p14:tracePt t="61252" x="7291388" y="4740275"/>
          <p14:tracePt t="61260" x="7310438" y="4749800"/>
          <p14:tracePt t="61270" x="7331075" y="4760913"/>
          <p14:tracePt t="61280" x="7342188" y="4760913"/>
          <p14:tracePt t="61288" x="7361238" y="4760913"/>
          <p14:tracePt t="61296" x="7361238" y="4770438"/>
          <p14:tracePt t="61329" x="7372350" y="4770438"/>
          <p14:tracePt t="61365" x="7381875" y="4770438"/>
          <p14:tracePt t="61472" x="7391400" y="4770438"/>
          <p14:tracePt t="61480" x="7402513" y="4770438"/>
          <p14:tracePt t="61503" x="7412038" y="4770438"/>
          <p14:tracePt t="61519" x="7421563" y="4770438"/>
          <p14:tracePt t="61551" x="7432675" y="4770438"/>
          <p14:tracePt t="61566" x="7442200" y="4770438"/>
          <p14:tracePt t="61595" x="7451725" y="4770438"/>
          <p14:tracePt t="61610" x="7462838" y="4770438"/>
          <p14:tracePt t="61628" x="7472363" y="4770438"/>
          <p14:tracePt t="61638" x="7481888" y="4770438"/>
          <p14:tracePt t="61654" x="7493000" y="4770438"/>
          <p14:tracePt t="61670" x="7502525" y="4770438"/>
          <p14:tracePt t="61680" x="7513638" y="4770438"/>
          <p14:tracePt t="61686" x="7523163" y="4770438"/>
          <p14:tracePt t="61702" x="7532688" y="4770438"/>
          <p14:tracePt t="61710" x="7543800" y="4770438"/>
          <p14:tracePt t="61720" x="7553325" y="4770438"/>
          <p14:tracePt t="61726" x="7562850" y="4770438"/>
          <p14:tracePt t="61736" x="7573963" y="4770438"/>
          <p14:tracePt t="61744" x="7583488" y="4770438"/>
          <p14:tracePt t="61760" x="7593013" y="4770438"/>
          <p14:tracePt t="61768" x="7604125" y="4770438"/>
          <p14:tracePt t="61784" x="7613650" y="4770438"/>
          <p14:tracePt t="61792" x="7623175" y="4770438"/>
          <p14:tracePt t="61800" x="7634288" y="4770438"/>
          <p14:tracePt t="61808" x="7643813" y="4770438"/>
          <p14:tracePt t="61824" x="7664450" y="4770438"/>
          <p14:tracePt t="61832" x="7673975" y="4770438"/>
          <p14:tracePt t="61840" x="7683500" y="4770438"/>
          <p14:tracePt t="61848" x="7694613" y="4779963"/>
          <p14:tracePt t="61865" x="7704138" y="4779963"/>
          <p14:tracePt t="61873" x="7724775" y="4779963"/>
          <p14:tracePt t="61881" x="7734300" y="4779963"/>
          <p14:tracePt t="61896" x="7745413" y="4779963"/>
          <p14:tracePt t="61904" x="7764463" y="4779963"/>
          <p14:tracePt t="61912" x="7785100" y="4779963"/>
          <p14:tracePt t="61928" x="7794625" y="4779963"/>
          <p14:tracePt t="61936" x="7805738" y="4779963"/>
          <p14:tracePt t="62478" x="7815263" y="4779963"/>
          <p14:tracePt t="62485" x="7824788" y="4779963"/>
          <p14:tracePt t="62501" x="7835900" y="4779963"/>
          <p14:tracePt t="62509" x="7854950" y="4779963"/>
          <p14:tracePt t="62517" x="7866063" y="4770438"/>
          <p14:tracePt t="62526" x="7875588" y="4770438"/>
          <p14:tracePt t="62533" x="7886700" y="4770438"/>
          <p14:tracePt t="62540" x="7896225" y="4760913"/>
          <p14:tracePt t="62550" x="7905750" y="4760913"/>
          <p14:tracePt t="62567" x="7916863" y="4760913"/>
          <p14:tracePt t="62591" x="7926388" y="4760913"/>
          <p14:tracePt t="62599" x="7947025" y="4749800"/>
          <p14:tracePt t="62607" x="7966075" y="4749800"/>
          <p14:tracePt t="62614" x="7996238" y="4740275"/>
          <p14:tracePt t="62623" x="8026400" y="4730750"/>
          <p14:tracePt t="62631" x="8058150" y="4730750"/>
          <p14:tracePt t="62639" x="8077200" y="4730750"/>
          <p14:tracePt t="62646" x="8097838" y="4730750"/>
          <p14:tracePt t="62655" x="8097838" y="4719638"/>
          <p14:tracePt t="62671" x="8107363" y="4719638"/>
          <p14:tracePt t="63206" x="8118475" y="4719638"/>
          <p14:tracePt t="63237" x="8128000" y="4719638"/>
          <p14:tracePt t="63243" x="8137525" y="4719638"/>
          <p14:tracePt t="63251" x="8167688" y="4719638"/>
          <p14:tracePt t="63263" x="8188325" y="4710113"/>
          <p14:tracePt t="63270" x="8208963" y="4710113"/>
          <p14:tracePt t="63278" x="8229600" y="4710113"/>
          <p14:tracePt t="63286" x="8239125" y="4710113"/>
          <p14:tracePt t="63294" x="8248650" y="4710113"/>
          <p14:tracePt t="63302" x="8259763" y="4699000"/>
          <p14:tracePt t="63310" x="8278813" y="4699000"/>
          <p14:tracePt t="63318" x="8289925" y="4699000"/>
          <p14:tracePt t="63334" x="8299450" y="4699000"/>
          <p14:tracePt t="63342" x="8308975" y="4699000"/>
          <p14:tracePt t="63350" x="8320088" y="4699000"/>
          <p14:tracePt t="63358" x="8350250" y="4699000"/>
          <p14:tracePt t="63378" x="8380413" y="4699000"/>
          <p14:tracePt t="63388" x="8410575" y="4699000"/>
          <p14:tracePt t="63394" x="8440738" y="4689475"/>
          <p14:tracePt t="63404" x="8480425" y="4689475"/>
          <p14:tracePt t="63410" x="8510588" y="4679950"/>
          <p14:tracePt t="63422" x="8561388" y="4679950"/>
          <p14:tracePt t="63430" x="8572500" y="4679950"/>
          <p14:tracePt t="63440" x="8602663" y="4668838"/>
          <p14:tracePt t="63711" x="8612188" y="4668838"/>
          <p14:tracePt t="63728" x="8632825" y="4668838"/>
          <p14:tracePt t="63738" x="8662988" y="4668838"/>
          <p14:tracePt t="63746" x="8682038" y="4668838"/>
          <p14:tracePt t="63754" x="8702675" y="4659313"/>
          <p14:tracePt t="63762" x="8732838" y="4659313"/>
          <p14:tracePt t="63770" x="8763000" y="4659313"/>
          <p14:tracePt t="63778" x="8793163" y="4659313"/>
          <p14:tracePt t="63786" x="8823325" y="4659313"/>
          <p14:tracePt t="63794" x="8834438" y="4659313"/>
          <p14:tracePt t="63802" x="8853488" y="4659313"/>
          <p14:tracePt t="63810" x="8874125" y="4649788"/>
          <p14:tracePt t="63818" x="8894763" y="4649788"/>
          <p14:tracePt t="63826" x="8904288" y="4649788"/>
          <p14:tracePt t="63834" x="8913813" y="4649788"/>
          <p14:tracePt t="63842" x="8934450" y="4638675"/>
          <p14:tracePt t="63850" x="8955088" y="4638675"/>
          <p14:tracePt t="63858" x="8975725" y="4638675"/>
          <p14:tracePt t="63866" x="8985250" y="4638675"/>
          <p14:tracePt t="63882" x="8994775" y="4638675"/>
          <p14:tracePt t="63890" x="9005888" y="4638675"/>
          <p14:tracePt t="63906" x="9015413" y="4629150"/>
          <p14:tracePt t="64141" x="9024938" y="4629150"/>
          <p14:tracePt t="64156" x="9036050" y="4629150"/>
          <p14:tracePt t="64166" x="9055100" y="4629150"/>
          <p14:tracePt t="64169" x="9066213" y="4629150"/>
          <p14:tracePt t="64185" x="9085263" y="4629150"/>
          <p14:tracePt t="64193" x="9096375" y="4629150"/>
          <p14:tracePt t="64201" x="9105900" y="4629150"/>
          <p14:tracePt t="64209" x="9117013" y="4629150"/>
          <p14:tracePt t="64216" x="9126538" y="4629150"/>
          <p14:tracePt t="64227" x="9136063" y="4629150"/>
          <p14:tracePt t="64232" x="9147175" y="4629150"/>
          <p14:tracePt t="64242" x="9156700" y="4629150"/>
          <p14:tracePt t="64259" x="9166225" y="4629150"/>
          <p14:tracePt t="64266" x="9177338" y="4629150"/>
          <p14:tracePt t="64275" x="9186863" y="4629150"/>
          <p14:tracePt t="64291" x="9207500" y="4629150"/>
          <p14:tracePt t="64307" x="9217025" y="4629150"/>
          <p14:tracePt t="64314" x="9226550" y="4629150"/>
          <p14:tracePt t="64323" x="9247188" y="4638675"/>
          <p14:tracePt t="64331" x="9256713" y="4638675"/>
          <p14:tracePt t="64338" x="9267825" y="4638675"/>
          <p14:tracePt t="64347" x="9288463" y="4638675"/>
          <p14:tracePt t="64354" x="9297988" y="4638675"/>
          <p14:tracePt t="64362" x="9307513" y="4638675"/>
          <p14:tracePt t="64370" x="9318625" y="4638675"/>
          <p14:tracePt t="64379" x="9328150" y="4638675"/>
          <p14:tracePt t="64387" x="9337675" y="4638675"/>
          <p14:tracePt t="64395" x="9348788" y="4638675"/>
          <p14:tracePt t="64411" x="9358313" y="4638675"/>
          <p14:tracePt t="64420" x="9367838" y="4638675"/>
          <p14:tracePt t="64426" x="9378950" y="4638675"/>
          <p14:tracePt t="64436" x="9388475" y="4638675"/>
          <p14:tracePt t="64455" x="9398000" y="4638675"/>
          <p14:tracePt t="64463" x="9409113" y="4638675"/>
          <p14:tracePt t="64473" x="9418638" y="4638675"/>
          <p14:tracePt t="64478" x="9428163" y="4638675"/>
          <p14:tracePt t="64489" x="9439275" y="4638675"/>
          <p14:tracePt t="64494" x="9448800" y="4638675"/>
          <p14:tracePt t="64505" x="9459913" y="4638675"/>
          <p14:tracePt t="64510" x="9478963" y="4638675"/>
          <p14:tracePt t="64528" x="9490075" y="4638675"/>
          <p14:tracePt t="64536" x="9499600" y="4638675"/>
          <p14:tracePt t="64544" x="9509125" y="4638675"/>
          <p14:tracePt t="64553" x="9520238" y="4638675"/>
          <p14:tracePt t="64560" x="9529763" y="4638675"/>
          <p14:tracePt t="64584" x="9539288" y="4638675"/>
          <p14:tracePt t="64608" x="9550400" y="4638675"/>
          <p14:tracePt t="64624" x="9559925" y="4638675"/>
          <p14:tracePt t="64632" x="9569450" y="4638675"/>
          <p14:tracePt t="64661" x="9590088" y="4638675"/>
          <p14:tracePt t="64668" x="9599613" y="4638675"/>
          <p14:tracePt t="64676" x="9620250" y="4638675"/>
          <p14:tracePt t="64685" x="9631363" y="4638675"/>
          <p14:tracePt t="64692" x="9640888" y="4638675"/>
          <p14:tracePt t="64702" x="9661525" y="4638675"/>
          <p14:tracePt t="64709" x="9671050" y="4638675"/>
          <p14:tracePt t="64718" x="9680575" y="4638675"/>
          <p14:tracePt t="64724" x="9691688" y="4638675"/>
          <p14:tracePt t="64732" x="9701213" y="4638675"/>
          <p14:tracePt t="64741" x="9710738" y="4638675"/>
          <p14:tracePt t="64753" x="9721850" y="4638675"/>
          <p14:tracePt t="64887" x="9721850" y="4629150"/>
          <p14:tracePt t="65147" x="9721850" y="4619625"/>
          <p14:tracePt t="65542" x="9721850" y="4608513"/>
          <p14:tracePt t="65565" x="9731375" y="4608513"/>
          <p14:tracePt t="65604" x="9740900" y="4608513"/>
          <p14:tracePt t="65622" x="9752013" y="4608513"/>
          <p14:tracePt t="65632" x="9761538" y="4608513"/>
          <p14:tracePt t="65638" x="9761538" y="4598988"/>
          <p14:tracePt t="65648" x="9782175" y="4598988"/>
          <p14:tracePt t="65656" x="9791700" y="4598988"/>
          <p14:tracePt t="65664" x="9812338" y="4589463"/>
          <p14:tracePt t="65684" x="9821863" y="4589463"/>
          <p14:tracePt t="65692" x="9832975" y="4589463"/>
          <p14:tracePt t="65700" x="9842500" y="4578350"/>
          <p14:tracePt t="65708" x="9852025" y="4578350"/>
          <p14:tracePt t="65716" x="9872663" y="4578350"/>
          <p14:tracePt t="65724" x="9882188" y="4568825"/>
          <p14:tracePt t="65732" x="9902825" y="4568825"/>
          <p14:tracePt t="65740" x="9932988" y="4568825"/>
          <p14:tracePt t="65748" x="9953625" y="4559300"/>
          <p14:tracePt t="65756" x="9963150" y="4559300"/>
          <p14:tracePt t="65764" x="9972675" y="4559300"/>
          <p14:tracePt t="65772" x="9983788" y="4548188"/>
          <p14:tracePt t="65780" x="9993313" y="4548188"/>
          <p14:tracePt t="65792" x="10004425" y="4548188"/>
          <p14:tracePt t="65800" x="10013950" y="4538663"/>
          <p14:tracePt t="65808" x="10023475" y="4538663"/>
          <p14:tracePt t="65816" x="10034588" y="4527550"/>
          <p14:tracePt t="65910" x="10044113" y="4527550"/>
          <p14:tracePt t="65918" x="10053638" y="4527550"/>
          <p14:tracePt t="65935" x="10064750" y="4527550"/>
          <p14:tracePt t="65942" x="10074275" y="4527550"/>
          <p14:tracePt t="65950" x="10083800" y="4518025"/>
          <p14:tracePt t="65958" x="10094913" y="4518025"/>
          <p14:tracePt t="65974" x="10104438" y="4518025"/>
          <p14:tracePt t="65982" x="10113963" y="4518025"/>
          <p14:tracePt t="66014" x="10125075" y="4518025"/>
          <p14:tracePt t="66023" x="10134600" y="4518025"/>
          <p14:tracePt t="66070" x="10144125" y="4518025"/>
          <p14:tracePt t="66956" x="10134600" y="4518025"/>
          <p14:tracePt t="66980" x="10125075" y="4518025"/>
          <p14:tracePt t="67003" x="10113963" y="4518025"/>
          <p14:tracePt t="67038" x="10104438" y="4518025"/>
          <p14:tracePt t="67082" x="10094913" y="4527550"/>
          <p14:tracePt t="67089" x="10074275" y="4538663"/>
          <p14:tracePt t="67098" x="10053638" y="4538663"/>
          <p14:tracePt t="67107" x="10023475" y="4538663"/>
          <p14:tracePt t="67117" x="9993313" y="4548188"/>
          <p14:tracePt t="67125" x="9953625" y="4548188"/>
          <p14:tracePt t="67133" x="9893300" y="4559300"/>
          <p14:tracePt t="67141" x="9821863" y="4559300"/>
          <p14:tracePt t="67149" x="9740900" y="4559300"/>
          <p14:tracePt t="67158" x="9590088" y="4568825"/>
          <p14:tracePt t="67165" x="9490075" y="4589463"/>
          <p14:tracePt t="67173" x="9337675" y="4598988"/>
          <p14:tracePt t="67181" x="9156700" y="4619625"/>
          <p14:tracePt t="67190" x="9036050" y="4619625"/>
          <p14:tracePt t="67197" x="8894763" y="4619625"/>
          <p14:tracePt t="67209" x="8793163" y="4629150"/>
          <p14:tracePt t="67217" x="8693150" y="4629150"/>
          <p14:tracePt t="67226" x="8531225" y="4629150"/>
          <p14:tracePt t="67233" x="8510588" y="4629150"/>
          <p14:tracePt t="67241" x="8480425" y="4629150"/>
          <p14:tracePt t="67250" x="8461375" y="4629150"/>
          <p14:tracePt t="67259" x="8440738" y="4629150"/>
          <p14:tracePt t="67265" x="8431213" y="4629150"/>
          <p14:tracePt t="67273" x="8410575" y="4629150"/>
          <p14:tracePt t="67283" x="8380413" y="4629150"/>
          <p14:tracePt t="67289" x="8359775" y="4619625"/>
          <p14:tracePt t="67299" x="8329613" y="4619625"/>
          <p14:tracePt t="67305" x="8289925" y="4608513"/>
          <p14:tracePt t="67315" x="8259763" y="4608513"/>
          <p14:tracePt t="67324" x="8229600" y="4608513"/>
          <p14:tracePt t="67331" x="8178800" y="4598988"/>
          <p14:tracePt t="67339" x="8148638" y="4589463"/>
          <p14:tracePt t="67347" x="8118475" y="4589463"/>
          <p14:tracePt t="67355" x="8097838" y="4578350"/>
          <p14:tracePt t="67363" x="8077200" y="4578350"/>
          <p14:tracePt t="67371" x="8067675" y="4568825"/>
          <p14:tracePt t="67379" x="8047038" y="4559300"/>
          <p14:tracePt t="67387" x="8026400" y="4559300"/>
          <p14:tracePt t="67395" x="7996238" y="4548188"/>
          <p14:tracePt t="67403" x="7977188" y="4538663"/>
          <p14:tracePt t="67414" x="7947025" y="4527550"/>
          <p14:tracePt t="67424" x="7905750" y="4518025"/>
          <p14:tracePt t="67431" x="7866063" y="4508500"/>
          <p14:tracePt t="67439" x="7824788" y="4497388"/>
          <p14:tracePt t="67447" x="7764463" y="4487863"/>
          <p14:tracePt t="67455" x="7734300" y="4478338"/>
          <p14:tracePt t="67465" x="7694613" y="4467225"/>
          <p14:tracePt t="67471" x="7673975" y="4457700"/>
          <p14:tracePt t="67479" x="7653338" y="4457700"/>
          <p14:tracePt t="67487" x="7643813" y="4457700"/>
          <p14:tracePt t="67495" x="7634288" y="4448175"/>
          <p14:tracePt t="67511" x="7634288" y="4437063"/>
          <p14:tracePt t="67527" x="7623175" y="4427538"/>
          <p14:tracePt t="67536" x="7604125" y="4418013"/>
          <p14:tracePt t="67543" x="7583488" y="4397375"/>
          <p14:tracePt t="67553" x="7562850" y="4367213"/>
          <p14:tracePt t="67562" x="7543800" y="4346575"/>
          <p14:tracePt t="67567" x="7513638" y="4316413"/>
          <p14:tracePt t="67577" x="7472363" y="4276725"/>
          <p14:tracePt t="67586" x="7472363" y="4265613"/>
          <p14:tracePt t="67593" x="7451725" y="4246563"/>
          <p14:tracePt t="67602" x="7442200" y="4216400"/>
          <p14:tracePt t="67610" x="7421563" y="4184650"/>
          <p14:tracePt t="67617" x="7391400" y="4144963"/>
          <p14:tracePt t="67625" x="7381875" y="4114800"/>
          <p14:tracePt t="67633" x="7372350" y="4075113"/>
          <p14:tracePt t="67641" x="7361238" y="4064000"/>
          <p14:tracePt t="67649" x="7351713" y="4024313"/>
          <p14:tracePt t="67657" x="7342188" y="4013200"/>
          <p14:tracePt t="67665" x="7331075" y="3994150"/>
          <p14:tracePt t="67673" x="7331075" y="3983038"/>
          <p14:tracePt t="67681" x="7331075" y="3973513"/>
          <p14:tracePt t="67689" x="7321550" y="3963988"/>
          <p14:tracePt t="67721" x="7321550" y="3952875"/>
          <p14:tracePt t="67779" x="7321550" y="3943350"/>
          <p14:tracePt t="67796" x="7321550" y="3933825"/>
          <p14:tracePt t="67801" x="7321550" y="3922713"/>
          <p14:tracePt t="67818" x="7321550" y="3913188"/>
          <p14:tracePt t="67844" x="7321550" y="3903663"/>
          <p14:tracePt t="67859" x="7321550" y="3892550"/>
          <p14:tracePt t="67875" x="7321550" y="3883025"/>
          <p14:tracePt t="67891" x="7321550" y="3873500"/>
          <p14:tracePt t="67915" x="7321550" y="3862388"/>
          <p14:tracePt t="67936" x="7310438" y="3852863"/>
          <p14:tracePt t="67943" x="7310438" y="3832225"/>
          <p14:tracePt t="67985" x="7310438" y="3822700"/>
          <p14:tracePt t="68004" x="7310438" y="3811588"/>
          <p14:tracePt t="68009" x="7310438" y="3802063"/>
          <p14:tracePt t="68025" x="7310438" y="3792538"/>
          <p14:tracePt t="68041" x="7310438" y="3781425"/>
          <p14:tracePt t="68049" x="7310438" y="3771900"/>
          <p14:tracePt t="68057" x="7310438" y="3762375"/>
          <p14:tracePt t="68065" x="7310438" y="3751263"/>
          <p14:tracePt t="68072" x="7310438" y="3741738"/>
          <p14:tracePt t="68079" x="7310438" y="3732213"/>
          <p14:tracePt t="68088" x="7300913" y="3721100"/>
          <p14:tracePt t="68097" x="7300913" y="3711575"/>
          <p14:tracePt t="68114" x="7291388" y="3711575"/>
          <p14:tracePt t="68120" x="7291388" y="3702050"/>
          <p14:tracePt t="68142" x="7291388" y="3690938"/>
          <p14:tracePt t="68738" x="7300913" y="3690938"/>
          <p14:tracePt t="68754" x="7310438" y="3690938"/>
          <p14:tracePt t="68771" x="7321550" y="3690938"/>
          <p14:tracePt t="68786" x="7331075" y="3702050"/>
          <p14:tracePt t="68797" x="7342188" y="3702050"/>
          <p14:tracePt t="68806" x="7361238" y="3702050"/>
          <p14:tracePt t="68814" x="7381875" y="3702050"/>
          <p14:tracePt t="68822" x="7402513" y="3711575"/>
          <p14:tracePt t="68829" x="7432675" y="3711575"/>
          <p14:tracePt t="68837" x="7442200" y="3721100"/>
          <p14:tracePt t="68847" x="7472363" y="3732213"/>
          <p14:tracePt t="68857" x="7513638" y="3741738"/>
          <p14:tracePt t="68865" x="7543800" y="3741738"/>
          <p14:tracePt t="68873" x="7553325" y="3751263"/>
          <p14:tracePt t="68882" x="7573963" y="3751263"/>
          <p14:tracePt t="68889" x="7583488" y="3762375"/>
          <p14:tracePt t="68898" x="7593013" y="3762375"/>
          <p14:tracePt t="68905" x="7613650" y="3762375"/>
          <p14:tracePt t="68921" x="7623175" y="3762375"/>
          <p14:tracePt t="68931" x="7643813" y="3762375"/>
          <p14:tracePt t="68937" x="7653338" y="3762375"/>
          <p14:tracePt t="68947" x="7664450" y="3762375"/>
          <p14:tracePt t="68957" x="7673975" y="3762375"/>
          <p14:tracePt t="68967" x="7694613" y="3762375"/>
          <p14:tracePt t="68975" x="7704138" y="3762375"/>
          <p14:tracePt t="69027" x="7715250" y="3762375"/>
          <p14:tracePt t="69035" x="7724775" y="3762375"/>
          <p14:tracePt t="69051" x="7734300" y="3762375"/>
          <p14:tracePt t="69067" x="7745413" y="3762375"/>
          <p14:tracePt t="69091" x="7754938" y="3762375"/>
          <p14:tracePt t="69107" x="7764463" y="3762375"/>
          <p14:tracePt t="69131" x="7775575" y="3751263"/>
          <p14:tracePt t="69147" x="7785100" y="3751263"/>
          <p14:tracePt t="69155" x="7785100" y="3741738"/>
          <p14:tracePt t="69163" x="7785100" y="3732213"/>
          <p14:tracePt t="69171" x="7794625" y="3732213"/>
          <p14:tracePt t="69187" x="7805738" y="3721100"/>
          <p14:tracePt t="69205" x="7815263" y="3721100"/>
          <p14:tracePt t="69211" x="7824788" y="3721100"/>
          <p14:tracePt t="69243" x="7835900" y="3711575"/>
          <p14:tracePt t="69253" x="7845425" y="3711575"/>
          <p14:tracePt t="69269" x="7854950" y="3711575"/>
          <p14:tracePt t="69277" x="7854950" y="3702050"/>
          <p14:tracePt t="69301" x="7866063" y="3702050"/>
          <p14:tracePt t="69489" x="7866063" y="3690938"/>
          <p14:tracePt t="69713" x="7866063" y="3681413"/>
          <p14:tracePt t="69971" x="7875588" y="3681413"/>
          <p14:tracePt t="69986" x="7886700" y="3681413"/>
          <p14:tracePt t="70001" x="7896225" y="3681413"/>
          <p14:tracePt t="70017" x="7905750" y="3681413"/>
          <p14:tracePt t="70025" x="7916863" y="3681413"/>
          <p14:tracePt t="70033" x="7926388" y="3681413"/>
          <p14:tracePt t="70041" x="7935913" y="3681413"/>
          <p14:tracePt t="70049" x="7947025" y="3681413"/>
          <p14:tracePt t="70059" x="7956550" y="3681413"/>
          <p14:tracePt t="70065" x="7977188" y="3681413"/>
          <p14:tracePt t="70075" x="8007350" y="3690938"/>
          <p14:tracePt t="70087" x="8037513" y="3690938"/>
          <p14:tracePt t="70095" x="8058150" y="3690938"/>
          <p14:tracePt t="70103" x="8088313" y="3690938"/>
          <p14:tracePt t="70111" x="8107363" y="3690938"/>
          <p14:tracePt t="70119" x="8128000" y="3690938"/>
          <p14:tracePt t="70135" x="8148638" y="3690938"/>
          <p14:tracePt t="70143" x="8167688" y="3690938"/>
          <p14:tracePt t="70151" x="8188325" y="3690938"/>
          <p14:tracePt t="70159" x="8197850" y="3690938"/>
          <p14:tracePt t="70167" x="8229600" y="3690938"/>
          <p14:tracePt t="70175" x="8259763" y="3690938"/>
          <p14:tracePt t="70183" x="8278813" y="3690938"/>
          <p14:tracePt t="70191" x="8299450" y="3690938"/>
          <p14:tracePt t="70199" x="8320088" y="3690938"/>
          <p14:tracePt t="70207" x="8329613" y="3690938"/>
          <p14:tracePt t="70223" x="8339138" y="3690938"/>
          <p14:tracePt t="70231" x="8350250" y="3690938"/>
          <p14:tracePt t="70239" x="8359775" y="3690938"/>
          <p14:tracePt t="70247" x="8369300" y="3690938"/>
          <p14:tracePt t="70263" x="8380413" y="3690938"/>
          <p14:tracePt t="70272" x="8401050" y="3690938"/>
          <p14:tracePt t="70281" x="8410575" y="3690938"/>
          <p14:tracePt t="70295" x="8431213" y="3690938"/>
          <p14:tracePt t="70303" x="8440738" y="3690938"/>
          <p14:tracePt t="70311" x="8450263" y="3690938"/>
          <p14:tracePt t="70319" x="8461375" y="3690938"/>
          <p14:tracePt t="70337" x="8470900" y="3690938"/>
          <p14:tracePt t="70343" x="8480425" y="3690938"/>
          <p14:tracePt t="70353" x="8491538" y="3690938"/>
          <p14:tracePt t="70359" x="8501063" y="3690938"/>
          <p14:tracePt t="70375" x="8521700" y="3690938"/>
          <p14:tracePt t="70385" x="8540750" y="3690938"/>
          <p14:tracePt t="70393" x="8572500" y="3690938"/>
          <p14:tracePt t="70401" x="8591550" y="3690938"/>
          <p14:tracePt t="70409" x="8602663" y="3690938"/>
          <p14:tracePt t="70417" x="8621713" y="3690938"/>
          <p14:tracePt t="70425" x="8642350" y="3690938"/>
          <p14:tracePt t="70433" x="8651875" y="3690938"/>
          <p14:tracePt t="70441" x="8662988" y="3690938"/>
          <p14:tracePt t="70457" x="8672513" y="3690938"/>
          <p14:tracePt t="70481" x="8682038" y="3690938"/>
          <p14:tracePt t="70489" x="8682038" y="3681413"/>
          <p14:tracePt t="70513" x="8693150" y="3681413"/>
          <p14:tracePt t="70529" x="8702675" y="3681413"/>
          <p14:tracePt t="70553" x="8712200" y="3681413"/>
          <p14:tracePt t="70569" x="8723313" y="3681413"/>
          <p14:tracePt t="70597" x="8732838" y="3681413"/>
          <p14:tracePt t="70623" x="8732838" y="3670300"/>
          <p14:tracePt t="70795" x="8732838" y="3660775"/>
          <p14:tracePt t="70881" x="8742363" y="3660775"/>
          <p14:tracePt t="70985" x="8753475" y="3660775"/>
          <p14:tracePt t="70993" x="8763000" y="3660775"/>
          <p14:tracePt t="71001" x="8774113" y="3660775"/>
          <p14:tracePt t="71009" x="8783638" y="3660775"/>
          <p14:tracePt t="71017" x="8804275" y="3660775"/>
          <p14:tracePt t="71025" x="8813800" y="3660775"/>
          <p14:tracePt t="71033" x="8834438" y="3660775"/>
          <p14:tracePt t="71041" x="8853488" y="3660775"/>
          <p14:tracePt t="71057" x="8864600" y="3660775"/>
          <p14:tracePt t="71065" x="8874125" y="3660775"/>
          <p14:tracePt t="71081" x="8883650" y="3651250"/>
          <p14:tracePt t="71117" x="8894763" y="3651250"/>
          <p14:tracePt t="72307" x="8904288" y="3651250"/>
          <p14:tracePt t="72323" x="8913813" y="3651250"/>
          <p14:tracePt t="72330" x="8924925" y="3651250"/>
          <p14:tracePt t="72346" x="8945563" y="3651250"/>
          <p14:tracePt t="72355" x="8975725" y="3651250"/>
          <p14:tracePt t="72362" x="8994775" y="3651250"/>
          <p14:tracePt t="72371" x="9024938" y="3651250"/>
          <p14:tracePt t="72378" x="9055100" y="3651250"/>
          <p14:tracePt t="72386" x="9075738" y="3651250"/>
          <p14:tracePt t="72395" x="9096375" y="3651250"/>
          <p14:tracePt t="72403" x="9105900" y="3651250"/>
          <p14:tracePt t="72411" x="9126538" y="3651250"/>
          <p14:tracePt t="72418" x="9147175" y="3651250"/>
          <p14:tracePt t="72428" x="9166225" y="3651250"/>
          <p14:tracePt t="72435" x="9196388" y="3651250"/>
          <p14:tracePt t="72442" x="9207500" y="3651250"/>
          <p14:tracePt t="72451" x="9237663" y="3651250"/>
          <p14:tracePt t="72459" x="9256713" y="3651250"/>
          <p14:tracePt t="72467" x="9288463" y="3651250"/>
          <p14:tracePt t="72474" x="9318625" y="3651250"/>
          <p14:tracePt t="72483" x="9348788" y="3651250"/>
          <p14:tracePt t="72491" x="9358313" y="3651250"/>
          <p14:tracePt t="72499" x="9378950" y="3651250"/>
          <p14:tracePt t="72556" x="9388475" y="3651250"/>
          <p14:tracePt t="72590" x="9398000" y="3651250"/>
          <p14:tracePt t="72615" x="9409113" y="3651250"/>
          <p14:tracePt t="72638" x="9418638" y="3651250"/>
          <p14:tracePt t="72670" x="9428163" y="3651250"/>
          <p14:tracePt t="72688" x="9439275" y="3651250"/>
          <p14:tracePt t="72706" x="9448800" y="3651250"/>
          <p14:tracePt t="72734" x="9459913" y="3651250"/>
          <p14:tracePt t="72806" x="9469438" y="3651250"/>
          <p14:tracePt t="73320" x="9478963" y="3651250"/>
          <p14:tracePt t="73337" x="9490075" y="3651250"/>
          <p14:tracePt t="73354" x="9499600" y="3651250"/>
          <p14:tracePt t="73362" x="9509125" y="3651250"/>
          <p14:tracePt t="73370" x="9539288" y="3651250"/>
          <p14:tracePt t="73377" x="9559925" y="3651250"/>
          <p14:tracePt t="73385" x="9580563" y="3651250"/>
          <p14:tracePt t="73394" x="9599613" y="3651250"/>
          <p14:tracePt t="73403" x="9610725" y="3651250"/>
          <p14:tracePt t="73413" x="9640888" y="3651250"/>
          <p14:tracePt t="73419" x="9650413" y="3651250"/>
          <p14:tracePt t="73427" x="9661525" y="3651250"/>
          <p14:tracePt t="73434" x="9671050" y="3651250"/>
          <p14:tracePt t="73442" x="9680575" y="3651250"/>
          <p14:tracePt t="73506" x="9691688" y="3651250"/>
          <p14:tracePt t="73523" x="9701213" y="3651250"/>
          <p14:tracePt t="73547" x="9710738" y="3651250"/>
          <p14:tracePt t="73559" x="9721850" y="3651250"/>
          <p14:tracePt t="73582" x="9731375" y="3651250"/>
          <p14:tracePt t="73599" x="9740900" y="3651250"/>
          <p14:tracePt t="73614" x="9752013" y="3651250"/>
          <p14:tracePt t="73630" x="9771063" y="3651250"/>
          <p14:tracePt t="73638" x="9771063" y="3640138"/>
          <p14:tracePt t="73648" x="9791700" y="3640138"/>
          <p14:tracePt t="73656" x="9801225" y="3640138"/>
          <p14:tracePt t="73663" x="9812338" y="3640138"/>
          <p14:tracePt t="73672" x="9812338" y="3630613"/>
          <p14:tracePt t="73679" x="9832975" y="3630613"/>
          <p14:tracePt t="73688" x="9842500" y="3630613"/>
          <p14:tracePt t="73697" x="9863138" y="3630613"/>
          <p14:tracePt t="73705" x="9872663" y="3630613"/>
          <p14:tracePt t="73713" x="9882188" y="3630613"/>
          <p14:tracePt t="73721" x="9902825" y="3630613"/>
          <p14:tracePt t="73729" x="9932988" y="3630613"/>
          <p14:tracePt t="73736" x="9953625" y="3630613"/>
          <p14:tracePt t="73753" x="9983788" y="3630613"/>
          <p14:tracePt t="73762" x="10004425" y="3630613"/>
          <p14:tracePt t="73772" x="10023475" y="3630613"/>
          <p14:tracePt t="73781" x="10053638" y="3630613"/>
          <p14:tracePt t="73788" x="10083800" y="3630613"/>
          <p14:tracePt t="73796" x="10094913" y="3630613"/>
          <p14:tracePt t="73804" x="10125075" y="3630613"/>
          <p14:tracePt t="73812" x="10175875" y="3630613"/>
          <p14:tracePt t="73821" x="10206038" y="3630613"/>
          <p14:tracePt t="73829" x="10215563" y="3630613"/>
          <p14:tracePt t="73837" x="10245725" y="3630613"/>
          <p14:tracePt t="73845" x="10266363" y="3630613"/>
          <p14:tracePt t="73852" x="10285413" y="3630613"/>
          <p14:tracePt t="73860" x="10296525" y="3630613"/>
          <p14:tracePt t="73868" x="10306050" y="3630613"/>
          <p14:tracePt t="73892" x="10315575" y="3630613"/>
          <p14:tracePt t="73916" x="10326688" y="3630613"/>
          <p14:tracePt t="73924" x="10336213" y="3630613"/>
          <p14:tracePt t="73940" x="10347325" y="3630613"/>
          <p14:tracePt t="73966" x="10356850" y="3630613"/>
          <p14:tracePt t="73974" x="10366375" y="3630613"/>
          <p14:tracePt t="73982" x="10387013" y="3630613"/>
          <p14:tracePt t="74003" x="10396538" y="3630613"/>
          <p14:tracePt t="74011" x="10407650" y="3621088"/>
          <p14:tracePt t="74015" x="10426700" y="3621088"/>
          <p14:tracePt t="74030" x="10447338" y="3621088"/>
          <p14:tracePt t="74046" x="10456863" y="3621088"/>
          <p14:tracePt t="74054" x="10467975" y="3621088"/>
          <p14:tracePt t="74062" x="10487025" y="3621088"/>
          <p14:tracePt t="74070" x="10498138" y="3621088"/>
          <p14:tracePt t="74078" x="10507663" y="3621088"/>
          <p14:tracePt t="74086" x="10528300" y="3621088"/>
          <p14:tracePt t="74094" x="10548938" y="3621088"/>
          <p14:tracePt t="74103" x="10567988" y="3621088"/>
          <p14:tracePt t="74120" x="10588625" y="3621088"/>
          <p14:tracePt t="74126" x="10609263" y="3621088"/>
          <p14:tracePt t="74134" x="10618788" y="3621088"/>
          <p14:tracePt t="74142" x="10628313" y="3621088"/>
          <p14:tracePt t="74151" x="10639425" y="3621088"/>
          <p14:tracePt t="74158" x="10648950" y="3621088"/>
          <p14:tracePt t="74166" x="10658475" y="3621088"/>
          <p14:tracePt t="74174" x="10679113" y="3621088"/>
          <p14:tracePt t="74190" x="10688638" y="3621088"/>
          <p14:tracePt t="74198" x="10699750" y="3621088"/>
          <p14:tracePt t="74206" x="10709275" y="3621088"/>
          <p14:tracePt t="74214" x="10720388" y="3621088"/>
          <p14:tracePt t="74232" x="10739438" y="3621088"/>
          <p14:tracePt t="74240" x="10750550" y="3621088"/>
          <p14:tracePt t="74249" x="10760075" y="3621088"/>
          <p14:tracePt t="74256" x="10769600" y="3621088"/>
          <p14:tracePt t="74265" x="10790238" y="3621088"/>
          <p14:tracePt t="74276" x="10810875" y="3621088"/>
          <p14:tracePt t="74288" x="10829925" y="3621088"/>
          <p14:tracePt t="74301" x="10841038" y="3621088"/>
          <p14:tracePt t="74308" x="10860088" y="3621088"/>
          <p14:tracePt t="74325" x="10871200" y="3621088"/>
          <p14:tracePt t="74332" x="10880725" y="3621088"/>
          <p14:tracePt t="74349" x="10891838" y="3621088"/>
          <p14:tracePt t="74356" x="10901363" y="3621088"/>
          <p14:tracePt t="74364" x="10910888" y="3621088"/>
          <p14:tracePt t="74381" x="10922000" y="3621088"/>
          <p14:tracePt t="74396" x="10931525" y="3621088"/>
          <p14:tracePt t="74404" x="10952163" y="3621088"/>
          <p14:tracePt t="74412" x="10961688" y="3621088"/>
          <p14:tracePt t="74421" x="10971213" y="3621088"/>
          <p14:tracePt t="74429" x="10982325" y="3621088"/>
          <p14:tracePt t="74436" x="11001375" y="3621088"/>
          <p14:tracePt t="74452" x="11012488" y="3621088"/>
          <p14:tracePt t="74469" x="11022013" y="3621088"/>
          <p14:tracePt t="74479" x="11031538" y="3621088"/>
          <p14:tracePt t="74489" x="11042650" y="3621088"/>
          <p14:tracePt t="74496" x="11063288" y="3621088"/>
          <p14:tracePt t="74513" x="11082338" y="3621088"/>
          <p14:tracePt t="74523" x="11102975" y="3621088"/>
          <p14:tracePt t="74528" x="11123613" y="3621088"/>
          <p14:tracePt t="74547" x="11142663" y="3621088"/>
          <p14:tracePt t="74555" x="11153775" y="3621088"/>
          <p14:tracePt t="74562" x="11172825" y="3621088"/>
          <p14:tracePt t="74581" x="11183938" y="3621088"/>
          <p14:tracePt t="74591" x="11193463" y="3621088"/>
          <p14:tracePt t="74599" x="11214100" y="3621088"/>
          <p14:tracePt t="74607" x="11223625" y="3621088"/>
          <p14:tracePt t="74615" x="11234738" y="3621088"/>
          <p14:tracePt t="74623" x="11244263" y="3621088"/>
          <p14:tracePt t="74631" x="11274425" y="3621088"/>
          <p14:tracePt t="74639" x="11295063" y="3621088"/>
          <p14:tracePt t="74655" x="11314113" y="3621088"/>
          <p14:tracePt t="74662" x="11325225" y="3621088"/>
          <p14:tracePt t="74671" x="11334750" y="3621088"/>
          <p14:tracePt t="74695" x="11355388" y="3621088"/>
          <p14:tracePt t="74711" x="11364913" y="3621088"/>
          <p14:tracePt t="74798" x="11364913" y="3609975"/>
          <p14:tracePt t="74952" x="11364913" y="3600450"/>
          <p14:tracePt t="75039" x="11364913" y="3590925"/>
          <p14:tracePt t="75147" x="11364913" y="3579813"/>
          <p14:tracePt t="76822" x="11355388" y="3579813"/>
          <p14:tracePt t="77116" x="11355388" y="3590925"/>
          <p14:tracePt t="77124" x="11364913" y="3600450"/>
          <p14:tracePt t="77132" x="11385550" y="3609975"/>
          <p14:tracePt t="77140" x="11406188" y="3651250"/>
          <p14:tracePt t="77148" x="11436350" y="3681413"/>
          <p14:tracePt t="77156" x="11466513" y="3711575"/>
          <p14:tracePt t="77164" x="11496675" y="3732213"/>
          <p14:tracePt t="77172" x="11536363" y="3762375"/>
          <p14:tracePt t="77180" x="11536363" y="3771900"/>
          <p14:tracePt t="77188" x="11545888" y="3771900"/>
          <p14:tracePt t="77691" x="11536363" y="3771900"/>
          <p14:tracePt t="77698" x="11515725" y="3771900"/>
          <p14:tracePt t="77709" x="11506200" y="3771900"/>
          <p14:tracePt t="77720" x="11485563" y="3781425"/>
          <p14:tracePt t="77728" x="11455400" y="3781425"/>
          <p14:tracePt t="77736" x="11445875" y="3792538"/>
          <p14:tracePt t="77744" x="11425238" y="3802063"/>
          <p14:tracePt t="77756" x="11406188" y="3811588"/>
          <p14:tracePt t="77764" x="11374438" y="3822700"/>
          <p14:tracePt t="77772" x="11355388" y="3832225"/>
          <p14:tracePt t="77779" x="11325225" y="3841750"/>
          <p14:tracePt t="77796" x="11295063" y="3852863"/>
          <p14:tracePt t="77806" x="11264900" y="3862388"/>
          <p14:tracePt t="77811" x="11202988" y="3892550"/>
          <p14:tracePt t="77820" x="11163300" y="3892550"/>
          <p14:tracePt t="77828" x="11112500" y="3913188"/>
          <p14:tracePt t="77836" x="11093450" y="3922713"/>
          <p14:tracePt t="77844" x="11052175" y="3933825"/>
          <p14:tracePt t="77852" x="11012488" y="3943350"/>
          <p14:tracePt t="77862" x="10961688" y="3943350"/>
          <p14:tracePt t="77870" x="10931525" y="3952875"/>
          <p14:tracePt t="77878" x="10901363" y="3952875"/>
          <p14:tracePt t="77886" x="10850563" y="3963988"/>
          <p14:tracePt t="77894" x="10820400" y="3963988"/>
          <p14:tracePt t="77902" x="10790238" y="3963988"/>
          <p14:tracePt t="77910" x="10760075" y="3973513"/>
          <p14:tracePt t="77917" x="10709275" y="3973513"/>
          <p14:tracePt t="77926" x="10679113" y="3983038"/>
          <p14:tracePt t="77933" x="10639425" y="3983038"/>
          <p14:tracePt t="77942" x="10598150" y="3994150"/>
          <p14:tracePt t="77950" x="10558463" y="3994150"/>
          <p14:tracePt t="77960" x="10498138" y="4013200"/>
          <p14:tracePt t="77970" x="10437813" y="4013200"/>
          <p14:tracePt t="77978" x="10306050" y="4013200"/>
          <p14:tracePt t="77986" x="10215563" y="4013200"/>
          <p14:tracePt t="77994" x="10064750" y="4013200"/>
          <p14:tracePt t="78002" x="9852025" y="3983038"/>
          <p14:tracePt t="78009" x="9559925" y="3943350"/>
          <p14:tracePt t="78018" x="9358313" y="3933825"/>
          <p14:tracePt t="78026" x="9085263" y="3952875"/>
          <p14:tracePt t="78034" x="8621713" y="3952875"/>
          <p14:tracePt t="78042" x="8461375" y="3952875"/>
          <p14:tracePt t="78050" x="8107363" y="3933825"/>
          <p14:tracePt t="78058" x="7785100" y="3892550"/>
          <p14:tracePt t="78066" x="7593013" y="3852863"/>
          <p14:tracePt t="78074" x="7210425" y="3771900"/>
          <p14:tracePt t="78083" x="6786563" y="3660775"/>
          <p14:tracePt t="78090" x="6362700" y="3540125"/>
          <p14:tracePt t="78103" x="5949950" y="3449638"/>
          <p14:tracePt t="78105" x="5486400" y="3308350"/>
          <p14:tracePt t="78114" x="4951413" y="3146425"/>
          <p14:tracePt t="78122" x="4557713" y="3016250"/>
          <p14:tracePt t="78130" x="4024313" y="2833688"/>
          <p14:tracePt t="78140" x="3711575" y="2722563"/>
          <p14:tracePt t="78149" x="3519488" y="2682875"/>
          <p14:tracePt t="78156" x="3176588" y="2520950"/>
          <p14:tracePt t="78167" x="3035300" y="2460625"/>
          <p14:tracePt t="78176" x="2914650" y="2379663"/>
          <p14:tracePt t="78184" x="2652713" y="2228850"/>
          <p14:tracePt t="78193" x="2611438" y="2208213"/>
          <p14:tracePt t="78199" x="2551113" y="2159000"/>
          <p14:tracePt t="78208" x="2500313" y="2117725"/>
          <p14:tracePt t="78215" x="2470150" y="2078038"/>
          <p14:tracePt t="78224" x="2420938" y="2017713"/>
          <p14:tracePt t="78232" x="2370138" y="1966913"/>
          <p14:tracePt t="78240" x="2309813" y="1906588"/>
          <p14:tracePt t="78248" x="2259013" y="1835150"/>
          <p14:tracePt t="78256" x="2238375" y="1804988"/>
          <p14:tracePt t="78265" x="2187575" y="1744663"/>
          <p14:tracePt t="78276" x="2138363" y="1674813"/>
          <p14:tracePt t="78284" x="2078038" y="1603375"/>
          <p14:tracePt t="78292" x="2027238" y="1522413"/>
          <p14:tracePt t="78300" x="1946275" y="1431925"/>
          <p14:tracePt t="78307" x="1876425" y="1350963"/>
          <p14:tracePt t="78318" x="1844675" y="1301750"/>
          <p14:tracePt t="78324" x="1765300" y="1179513"/>
          <p14:tracePt t="78331" x="1704975" y="1089025"/>
          <p14:tracePt t="78340" x="1654175" y="989013"/>
          <p14:tracePt t="78348" x="1612900" y="927100"/>
          <p14:tracePt t="78356" x="1573213" y="836613"/>
          <p14:tracePt t="78364" x="1543050" y="776288"/>
          <p14:tracePt t="78372" x="1503363" y="676275"/>
          <p14:tracePt t="78379" x="1492250" y="615950"/>
          <p14:tracePt t="78389" x="1462088" y="565150"/>
          <p14:tracePt t="78396" x="1452563" y="504825"/>
          <p14:tracePt t="78405" x="1411288" y="423863"/>
          <p14:tracePt t="78415" x="1371600" y="342900"/>
          <p14:tracePt t="78422" x="1331913" y="252413"/>
          <p14:tracePt t="78431" x="1300163" y="192088"/>
          <p14:tracePt t="78438" x="1239838" y="90488"/>
          <p14:tracePt t="78446" x="1209675" y="39688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42174-AD22-41F3-9343-010783F6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8330F-D9D0-4A71-AE21-631A3DBE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609598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BF367-41D0-4D73-B24F-8651E951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469231"/>
            <a:ext cx="3390900" cy="4733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32105E-DD2B-4C1F-8789-9F6861DB7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85" y="1510506"/>
            <a:ext cx="3286125" cy="5295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77ADFE-F648-4A8A-9F6C-72793120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60" y="529431"/>
            <a:ext cx="3448050" cy="5514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123418-E4DA-441B-BA5E-20AFA20F6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885" y="6044406"/>
            <a:ext cx="3400425" cy="457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EB7C45-7F1C-4796-8DF6-EBBAB626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885" y="784224"/>
            <a:ext cx="3448050" cy="5514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5D1690-7427-4229-BFA9-C102F7466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810" y="6299199"/>
            <a:ext cx="34004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4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8.1 </a:t>
            </a:r>
            <a:r>
              <a:rPr lang="ko-KR" altLang="en-US" dirty="0"/>
              <a:t>적대적 공격이란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1328400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머신러닝</a:t>
            </a:r>
            <a:r>
              <a:rPr lang="ko-KR" altLang="en-US" dirty="0"/>
              <a:t> 기반의 서비스가 많아지면서 </a:t>
            </a:r>
            <a:r>
              <a:rPr lang="ko-KR" altLang="en-US" dirty="0" err="1"/>
              <a:t>머신러닝의</a:t>
            </a:r>
            <a:r>
              <a:rPr lang="ko-KR" altLang="en-US" dirty="0"/>
              <a:t> 보안도 중요해지고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최근 구글 브레인에서 진행한 연구에 의하면 모든 </a:t>
            </a:r>
            <a:r>
              <a:rPr lang="ko-KR" altLang="en-US" dirty="0" err="1"/>
              <a:t>머신러닝</a:t>
            </a:r>
            <a:r>
              <a:rPr lang="ko-KR" altLang="en-US" dirty="0"/>
              <a:t> 분류기가 속임수에 의해 잘못된 예측을 할 수 있다고 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더욱 놀라운 것은 복잡한 </a:t>
            </a:r>
            <a:r>
              <a:rPr lang="ko-KR" altLang="en-US" dirty="0" err="1"/>
              <a:t>딥러닝</a:t>
            </a:r>
            <a:r>
              <a:rPr lang="ko-KR" altLang="en-US" dirty="0"/>
              <a:t> 모델을 속이는 데 그리 많은 노력과 복잡한 기술이 필요하지 않다는 겁니다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자율주행</a:t>
            </a:r>
            <a:r>
              <a:rPr lang="en-US" altLang="ko-KR" dirty="0"/>
              <a:t>, </a:t>
            </a:r>
            <a:r>
              <a:rPr lang="ko-KR" altLang="en-US" dirty="0"/>
              <a:t>은행의 비정상거래탐지</a:t>
            </a:r>
            <a:r>
              <a:rPr lang="en-US" altLang="ko-KR" dirty="0"/>
              <a:t>, </a:t>
            </a:r>
            <a:r>
              <a:rPr lang="ko-KR" altLang="en-US" dirty="0"/>
              <a:t>의료영상분석 같이 실수가 용납되지 않는 시스템의 신뢰도를 떨어뜨리는 약점이 있다는 사실은 매우 치명적입니다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자율주행차가 표지판을 보지 못할 수도</a:t>
            </a:r>
            <a:r>
              <a:rPr lang="en-US" altLang="ko-KR" dirty="0"/>
              <a:t>, </a:t>
            </a:r>
            <a:r>
              <a:rPr lang="ko-KR" altLang="en-US" dirty="0"/>
              <a:t>의료진단 시스템이 병을 놓칠 수도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이런 약점은 영상 뿐 아니라 텍스트와 오디오에도 적용될 수 있다고 최근 밝혀지고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카페에 흐르는 음악에 몰래 명령을 넣어 음성비서가 오작동하게 할 수도 있을 겁니다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그런데도 </a:t>
            </a:r>
            <a:r>
              <a:rPr lang="ko-KR" altLang="en-US" dirty="0" err="1"/>
              <a:t>딥러닝</a:t>
            </a:r>
            <a:r>
              <a:rPr lang="ko-KR" altLang="en-US" dirty="0"/>
              <a:t> 모델 내부를 해석하는 기술은 아직 초기 단계에 있기 때문에 최근 연구에서도 효과적인 방어법을 내놓지 못하고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이런 이유로 각종 공격과 방어법</a:t>
            </a:r>
            <a:r>
              <a:rPr lang="en-US" altLang="ko-KR" dirty="0"/>
              <a:t>, </a:t>
            </a:r>
            <a:r>
              <a:rPr lang="ko-KR" altLang="en-US" dirty="0"/>
              <a:t>그리고 더 근본적으로는 </a:t>
            </a:r>
            <a:r>
              <a:rPr lang="ko-KR" altLang="en-US" dirty="0" err="1"/>
              <a:t>딥러닝</a:t>
            </a:r>
            <a:r>
              <a:rPr lang="ko-KR" altLang="en-US" dirty="0"/>
              <a:t> 모델이 어떻게 데이터를 해석하는지 파헤치는 연구가 활발하게 진행중입니다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BB31A17D-C81B-417A-A49E-EBAA17A3D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50447"/>
      </p:ext>
    </p:extLst>
  </p:cSld>
  <p:clrMapOvr>
    <a:masterClrMapping/>
  </p:clrMapOvr>
  <p:transition advTm="863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" x="4214813" y="2884488"/>
          <p14:tracePt t="514" x="4205288" y="2894013"/>
          <p14:tracePt t="522" x="4195763" y="2894013"/>
          <p14:tracePt t="530" x="4184650" y="2894013"/>
          <p14:tracePt t="546" x="4175125" y="2894013"/>
          <p14:tracePt t="554" x="4165600" y="2894013"/>
          <p14:tracePt t="562" x="4154488" y="2894013"/>
          <p14:tracePt t="577" x="4144963" y="2894013"/>
          <p14:tracePt t="594" x="4124325" y="2894013"/>
          <p14:tracePt t="602" x="4114800" y="2874963"/>
          <p14:tracePt t="610" x="4094163" y="2854325"/>
          <p14:tracePt t="618" x="4064000" y="2844800"/>
          <p14:tracePt t="626" x="4013200" y="2813050"/>
          <p14:tracePt t="634" x="3983038" y="2803525"/>
          <p14:tracePt t="642" x="3913188" y="2782888"/>
          <p14:tracePt t="650" x="3883025" y="2763838"/>
          <p14:tracePt t="660" x="3802063" y="2733675"/>
          <p14:tracePt t="668" x="3741738" y="2722563"/>
          <p14:tracePt t="677" x="3640138" y="2692400"/>
          <p14:tracePt t="684" x="3570288" y="2682875"/>
          <p14:tracePt t="692" x="3498850" y="2662238"/>
          <p14:tracePt t="700" x="3368675" y="2632075"/>
          <p14:tracePt t="708" x="3297238" y="2592388"/>
          <p14:tracePt t="716" x="3257550" y="2581275"/>
          <p14:tracePt t="724" x="3197225" y="2551113"/>
          <p14:tracePt t="732" x="3167063" y="2532063"/>
          <p14:tracePt t="740" x="3125788" y="2511425"/>
          <p14:tracePt t="748" x="3086100" y="2490788"/>
          <p14:tracePt t="756" x="3055938" y="2451100"/>
          <p14:tracePt t="764" x="3035300" y="2439988"/>
          <p14:tracePt t="772" x="3014663" y="2420938"/>
          <p14:tracePt t="780" x="2984500" y="2390775"/>
          <p14:tracePt t="788" x="2974975" y="2370138"/>
          <p14:tracePt t="796" x="2954338" y="2360613"/>
          <p14:tracePt t="804" x="2935288" y="2330450"/>
          <p14:tracePt t="812" x="2894013" y="2309813"/>
          <p14:tracePt t="820" x="2873375" y="2279650"/>
          <p14:tracePt t="828" x="2843213" y="2249488"/>
          <p14:tracePt t="836" x="2824163" y="2219325"/>
          <p14:tracePt t="844" x="2794000" y="2178050"/>
          <p14:tracePt t="852" x="2773363" y="2147888"/>
          <p14:tracePt t="860" x="2752725" y="2117725"/>
          <p14:tracePt t="868" x="2713038" y="2078038"/>
          <p14:tracePt t="876" x="2692400" y="2027238"/>
          <p14:tracePt t="884" x="2671763" y="1976438"/>
          <p14:tracePt t="892" x="2662238" y="1946275"/>
          <p14:tracePt t="900" x="2632075" y="1906588"/>
          <p14:tracePt t="909" x="2622550" y="1876425"/>
          <p14:tracePt t="916" x="2611438" y="1846263"/>
          <p14:tracePt t="924" x="2601913" y="1816100"/>
          <p14:tracePt t="932" x="2592388" y="1774825"/>
          <p14:tracePt t="940" x="2592388" y="1765300"/>
          <p14:tracePt t="950" x="2592388" y="1744663"/>
          <p14:tracePt t="959" x="2581275" y="1735138"/>
          <p14:tracePt t="966" x="2581275" y="1724025"/>
          <p14:tracePt t="974" x="2581275" y="1714500"/>
          <p14:tracePt t="993" x="2581275" y="1704975"/>
          <p14:tracePt t="1006" x="2581275" y="1693863"/>
          <p14:tracePt t="1022" x="2581275" y="1684338"/>
          <p14:tracePt t="1062" x="2581275" y="1674813"/>
          <p14:tracePt t="1078" x="2581275" y="1663700"/>
          <p14:tracePt t="1094" x="2571750" y="1663700"/>
          <p14:tracePt t="1102" x="2571750" y="1654175"/>
          <p14:tracePt t="1134" x="2571750" y="1644650"/>
          <p14:tracePt t="1175" x="2571750" y="1633538"/>
          <p14:tracePt t="1183" x="2571750" y="1624013"/>
          <p14:tracePt t="1192" x="2571750" y="1612900"/>
          <p14:tracePt t="1198" x="2571750" y="1603375"/>
          <p14:tracePt t="1214" x="2571750" y="1593850"/>
          <p14:tracePt t="1224" x="2571750" y="1573213"/>
          <p14:tracePt t="1230" x="2571750" y="1563688"/>
          <p14:tracePt t="1241" x="2571750" y="1552575"/>
          <p14:tracePt t="1256" x="2571750" y="1543050"/>
          <p14:tracePt t="1272" x="2571750" y="1533525"/>
          <p14:tracePt t="1386" x="2581275" y="1533525"/>
          <p14:tracePt t="1410" x="2592388" y="1533525"/>
          <p14:tracePt t="1426" x="2601913" y="1533525"/>
          <p14:tracePt t="1435" x="2611438" y="1533525"/>
          <p14:tracePt t="1448" x="2611438" y="1522413"/>
          <p14:tracePt t="1457" x="2622550" y="1522413"/>
          <p14:tracePt t="1474" x="2632075" y="1522413"/>
          <p14:tracePt t="1488" x="2641600" y="1522413"/>
          <p14:tracePt t="1498" x="2652713" y="1522413"/>
          <p14:tracePt t="1522" x="2662238" y="1522413"/>
          <p14:tracePt t="1530" x="2671763" y="1522413"/>
          <p14:tracePt t="1538" x="2682875" y="1522413"/>
          <p14:tracePt t="1546" x="2692400" y="1522413"/>
          <p14:tracePt t="1554" x="2692400" y="1533525"/>
          <p14:tracePt t="1840" x="2701925" y="1533525"/>
          <p14:tracePt t="1972" x="2713038" y="1533525"/>
          <p14:tracePt t="1996" x="2722563" y="1533525"/>
          <p14:tracePt t="2011" x="2732088" y="1533525"/>
          <p14:tracePt t="2028" x="2752725" y="1533525"/>
          <p14:tracePt t="2036" x="2763838" y="1533525"/>
          <p14:tracePt t="2045" x="2773363" y="1533525"/>
          <p14:tracePt t="2052" x="2782888" y="1533525"/>
          <p14:tracePt t="2062" x="2794000" y="1533525"/>
          <p14:tracePt t="2068" x="2813050" y="1543050"/>
          <p14:tracePt t="2078" x="2824163" y="1543050"/>
          <p14:tracePt t="2083" x="2833688" y="1552575"/>
          <p14:tracePt t="2094" x="2854325" y="1552575"/>
          <p14:tracePt t="2101" x="2873375" y="1552575"/>
          <p14:tracePt t="2110" x="2935288" y="1563688"/>
          <p14:tracePt t="2118" x="2965450" y="1563688"/>
          <p14:tracePt t="2125" x="3005138" y="1563688"/>
          <p14:tracePt t="2133" x="3044825" y="1563688"/>
          <p14:tracePt t="2141" x="3106738" y="1563688"/>
          <p14:tracePt t="2149" x="3167063" y="1563688"/>
          <p14:tracePt t="2157" x="3216275" y="1563688"/>
          <p14:tracePt t="2166" x="3297238" y="1563688"/>
          <p14:tracePt t="2174" x="3368675" y="1563688"/>
          <p14:tracePt t="2182" x="3429000" y="1563688"/>
          <p14:tracePt t="2189" x="3468688" y="1563688"/>
          <p14:tracePt t="2198" x="3529013" y="1563688"/>
          <p14:tracePt t="2206" x="3609975" y="1563688"/>
          <p14:tracePt t="2214" x="3660775" y="1563688"/>
          <p14:tracePt t="2221" x="3721100" y="1563688"/>
          <p14:tracePt t="2229" x="3781425" y="1563688"/>
          <p14:tracePt t="2238" x="3841750" y="1563688"/>
          <p14:tracePt t="2245" x="3883025" y="1563688"/>
          <p14:tracePt t="2253" x="3922713" y="1563688"/>
          <p14:tracePt t="2261" x="3973513" y="1563688"/>
          <p14:tracePt t="2269" x="4013200" y="1563688"/>
          <p14:tracePt t="2278" x="4043363" y="1563688"/>
          <p14:tracePt t="2286" x="4073525" y="1563688"/>
          <p14:tracePt t="2293" x="4103688" y="1563688"/>
          <p14:tracePt t="2302" x="4124325" y="1563688"/>
          <p14:tracePt t="2309" x="4133850" y="1563688"/>
          <p14:tracePt t="2319" x="4154488" y="1563688"/>
          <p14:tracePt t="2326" x="4175125" y="1563688"/>
          <p14:tracePt t="2333" x="4184650" y="1563688"/>
          <p14:tracePt t="2352" x="4195763" y="1563688"/>
          <p14:tracePt t="2360" x="4214813" y="1563688"/>
          <p14:tracePt t="2368" x="4225925" y="1563688"/>
          <p14:tracePt t="2376" x="4235450" y="1563688"/>
          <p14:tracePt t="2392" x="4244975" y="1552575"/>
          <p14:tracePt t="2463" x="4256088" y="1552575"/>
          <p14:tracePt t="2495" x="4265613" y="1552575"/>
          <p14:tracePt t="2503" x="4275138" y="1552575"/>
          <p14:tracePt t="2511" x="4286250" y="1552575"/>
          <p14:tracePt t="2519" x="4305300" y="1552575"/>
          <p14:tracePt t="2528" x="4316413" y="1552575"/>
          <p14:tracePt t="2536" x="4337050" y="1552575"/>
          <p14:tracePt t="2543" x="4346575" y="1552575"/>
          <p14:tracePt t="2551" x="4367213" y="1552575"/>
          <p14:tracePt t="2559" x="4386263" y="1552575"/>
          <p14:tracePt t="2568" x="4406900" y="1552575"/>
          <p14:tracePt t="2575" x="4416425" y="1552575"/>
          <p14:tracePt t="2584" x="4437063" y="1552575"/>
          <p14:tracePt t="2592" x="4457700" y="1552575"/>
          <p14:tracePt t="2601" x="4476750" y="1552575"/>
          <p14:tracePt t="2610" x="4508500" y="1552575"/>
          <p14:tracePt t="2615" x="4538663" y="1552575"/>
          <p14:tracePt t="2625" x="4557713" y="1552575"/>
          <p14:tracePt t="2632" x="4568825" y="1552575"/>
          <p14:tracePt t="2641" x="4587875" y="1552575"/>
          <p14:tracePt t="2650" x="4598988" y="1552575"/>
          <p14:tracePt t="2674" x="4608513" y="1552575"/>
          <p14:tracePt t="3962" x="4629150" y="1563688"/>
          <p14:tracePt t="3970" x="4648200" y="1582738"/>
          <p14:tracePt t="3978" x="4659313" y="1593850"/>
          <p14:tracePt t="3986" x="4710113" y="1603375"/>
          <p14:tracePt t="3997" x="4749800" y="1612900"/>
          <p14:tracePt t="4002" x="4789488" y="1624013"/>
          <p14:tracePt t="4011" x="4819650" y="1624013"/>
          <p14:tracePt t="4020" x="4930775" y="1624013"/>
          <p14:tracePt t="4026" x="5021263" y="1624013"/>
          <p14:tracePt t="4036" x="5102225" y="1624013"/>
          <p14:tracePt t="4042" x="5173663" y="1624013"/>
          <p14:tracePt t="4052" x="5233988" y="1644650"/>
          <p14:tracePt t="4061" x="5273675" y="1644650"/>
          <p14:tracePt t="4068" x="5334000" y="1644650"/>
          <p14:tracePt t="4078" x="5395913" y="1644650"/>
          <p14:tracePt t="4083" x="5426075" y="1644650"/>
          <p14:tracePt t="4091" x="5465763" y="1644650"/>
          <p14:tracePt t="4099" x="5516563" y="1644650"/>
          <p14:tracePt t="4108" x="5546725" y="1644650"/>
          <p14:tracePt t="4116" x="5597525" y="1644650"/>
          <p14:tracePt t="4123" x="5637213" y="1644650"/>
          <p14:tracePt t="4131" x="5676900" y="1644650"/>
          <p14:tracePt t="4139" x="5718175" y="1644650"/>
          <p14:tracePt t="4147" x="5778500" y="1644650"/>
          <p14:tracePt t="4155" x="5818188" y="1644650"/>
          <p14:tracePt t="4163" x="5859463" y="1644650"/>
          <p14:tracePt t="4171" x="5889625" y="1644650"/>
          <p14:tracePt t="4179" x="5929313" y="1644650"/>
          <p14:tracePt t="4187" x="5959475" y="1644650"/>
          <p14:tracePt t="4195" x="5989638" y="1644650"/>
          <p14:tracePt t="4203" x="6010275" y="1644650"/>
          <p14:tracePt t="4211" x="6040438" y="1644650"/>
          <p14:tracePt t="4219" x="6070600" y="1644650"/>
          <p14:tracePt t="4227" x="6100763" y="1644650"/>
          <p14:tracePt t="4236" x="6121400" y="1644650"/>
          <p14:tracePt t="4243" x="6142038" y="1644650"/>
          <p14:tracePt t="4251" x="6172200" y="1644650"/>
          <p14:tracePt t="4259" x="6191250" y="1644650"/>
          <p14:tracePt t="4267" x="6202363" y="1644650"/>
          <p14:tracePt t="4275" x="6232525" y="1644650"/>
          <p14:tracePt t="4284" x="6262688" y="1644650"/>
          <p14:tracePt t="4293" x="6292850" y="1633538"/>
          <p14:tracePt t="4302" x="6343650" y="1633538"/>
          <p14:tracePt t="4309" x="6373813" y="1633538"/>
          <p14:tracePt t="4318" x="6392863" y="1624013"/>
          <p14:tracePt t="4327" x="6413500" y="1624013"/>
          <p14:tracePt t="4334" x="6434138" y="1624013"/>
          <p14:tracePt t="4343" x="6454775" y="1612900"/>
          <p14:tracePt t="4350" x="6464300" y="1612900"/>
          <p14:tracePt t="4358" x="6484938" y="1612900"/>
          <p14:tracePt t="4373" x="6494463" y="1612900"/>
          <p14:tracePt t="4381" x="6503988" y="1612900"/>
          <p14:tracePt t="4389" x="6515100" y="1612900"/>
          <p14:tracePt t="4397" x="6524625" y="1612900"/>
          <p14:tracePt t="4413" x="6534150" y="1612900"/>
          <p14:tracePt t="4421" x="6554788" y="1612900"/>
          <p14:tracePt t="4429" x="6564313" y="1612900"/>
          <p14:tracePt t="4437" x="6575425" y="1612900"/>
          <p14:tracePt t="4453" x="6584950" y="1612900"/>
          <p14:tracePt t="4469" x="6594475" y="1612900"/>
          <p14:tracePt t="4477" x="6605588" y="1612900"/>
          <p14:tracePt t="4485" x="6615113" y="1612900"/>
          <p14:tracePt t="4501" x="6624638" y="1612900"/>
          <p14:tracePt t="4517" x="6635750" y="1612900"/>
          <p14:tracePt t="4541" x="6645275" y="1612900"/>
          <p14:tracePt t="4626" x="6656388" y="1612900"/>
          <p14:tracePt t="4634" x="6656388" y="1603375"/>
          <p14:tracePt t="4898" x="6645275" y="1603375"/>
          <p14:tracePt t="4905" x="6624638" y="1603375"/>
          <p14:tracePt t="4914" x="6605588" y="1603375"/>
          <p14:tracePt t="4924" x="6594475" y="1603375"/>
          <p14:tracePt t="4930" x="6584950" y="1603375"/>
          <p14:tracePt t="4939" x="6564313" y="1593850"/>
          <p14:tracePt t="4946" x="6554788" y="1593850"/>
          <p14:tracePt t="4953" x="6545263" y="1593850"/>
          <p14:tracePt t="4961" x="6545263" y="1582738"/>
          <p14:tracePt t="4970" x="6534150" y="1582738"/>
          <p14:tracePt t="4977" x="6524625" y="1582738"/>
          <p14:tracePt t="4985" x="6515100" y="1573213"/>
          <p14:tracePt t="4993" x="6503988" y="1573213"/>
          <p14:tracePt t="5001" x="6484938" y="1563688"/>
          <p14:tracePt t="5009" x="6464300" y="1563688"/>
          <p14:tracePt t="5017" x="6443663" y="1552575"/>
          <p14:tracePt t="5025" x="6413500" y="1543050"/>
          <p14:tracePt t="5033" x="6383338" y="1533525"/>
          <p14:tracePt t="5041" x="6332538" y="1512888"/>
          <p14:tracePt t="5049" x="6302375" y="1503363"/>
          <p14:tracePt t="5058" x="6262688" y="1492250"/>
          <p14:tracePt t="5065" x="6232525" y="1482725"/>
          <p14:tracePt t="5073" x="6202363" y="1462088"/>
          <p14:tracePt t="5081" x="6142038" y="1452563"/>
          <p14:tracePt t="5089" x="6111875" y="1441450"/>
          <p14:tracePt t="5097" x="6070600" y="1431925"/>
          <p14:tracePt t="5107" x="6040438" y="1422400"/>
          <p14:tracePt t="5113" x="6010275" y="1422400"/>
          <p14:tracePt t="5123" x="5989638" y="1411288"/>
          <p14:tracePt t="5130" x="5970588" y="1411288"/>
          <p14:tracePt t="5140" x="5959475" y="1411288"/>
          <p14:tracePt t="5147" x="5940425" y="1401763"/>
          <p14:tracePt t="5179" x="5929313" y="1392238"/>
          <p14:tracePt t="5211" x="5919788" y="1392238"/>
          <p14:tracePt t="5219" x="5919788" y="1381125"/>
          <p14:tracePt t="5243" x="5908675" y="1381125"/>
          <p14:tracePt t="5251" x="5908675" y="1371600"/>
          <p14:tracePt t="5300" x="5908675" y="1350963"/>
          <p14:tracePt t="5309" x="5908675" y="1341438"/>
          <p14:tracePt t="5316" x="5908675" y="1320800"/>
          <p14:tracePt t="5325" x="5919788" y="1311275"/>
          <p14:tracePt t="5332" x="5929313" y="1301750"/>
          <p14:tracePt t="5340" x="5940425" y="1281113"/>
          <p14:tracePt t="5348" x="5959475" y="1260475"/>
          <p14:tracePt t="5356" x="5970588" y="1239838"/>
          <p14:tracePt t="5364" x="5989638" y="1230313"/>
          <p14:tracePt t="5371" x="6000750" y="1220788"/>
          <p14:tracePt t="5379" x="6019800" y="1200150"/>
          <p14:tracePt t="5387" x="6030913" y="1190625"/>
          <p14:tracePt t="5395" x="6049963" y="1190625"/>
          <p14:tracePt t="5403" x="6061075" y="1190625"/>
          <p14:tracePt t="5411" x="6080125" y="1179513"/>
          <p14:tracePt t="5422" x="6091238" y="1179513"/>
          <p14:tracePt t="5429" x="6121400" y="1169988"/>
          <p14:tracePt t="5437" x="6151563" y="1160463"/>
          <p14:tracePt t="5445" x="6191250" y="1149350"/>
          <p14:tracePt t="5452" x="6232525" y="1130300"/>
          <p14:tracePt t="5461" x="6272213" y="1119188"/>
          <p14:tracePt t="5469" x="6323013" y="1109663"/>
          <p14:tracePt t="5477" x="6362700" y="1098550"/>
          <p14:tracePt t="5486" x="6403975" y="1089025"/>
          <p14:tracePt t="5493" x="6434138" y="1089025"/>
          <p14:tracePt t="5501" x="6454775" y="1089025"/>
          <p14:tracePt t="5509" x="6473825" y="1079500"/>
          <p14:tracePt t="5517" x="6484938" y="1079500"/>
          <p14:tracePt t="5647" x="6494463" y="1079500"/>
          <p14:tracePt t="5653" x="6503988" y="1089025"/>
          <p14:tracePt t="5661" x="6515100" y="1098550"/>
          <p14:tracePt t="5669" x="6534150" y="1109663"/>
          <p14:tracePt t="5677" x="6545263" y="1130300"/>
          <p14:tracePt t="5685" x="6545263" y="1139825"/>
          <p14:tracePt t="5695" x="6564313" y="1160463"/>
          <p14:tracePt t="5703" x="6564313" y="1169988"/>
          <p14:tracePt t="5711" x="6575425" y="1169988"/>
          <p14:tracePt t="5719" x="6584950" y="1190625"/>
          <p14:tracePt t="5727" x="6584950" y="1200150"/>
          <p14:tracePt t="5735" x="6594475" y="1220788"/>
          <p14:tracePt t="5743" x="6594475" y="1239838"/>
          <p14:tracePt t="5752" x="6594475" y="1250950"/>
          <p14:tracePt t="5759" x="6605588" y="1270000"/>
          <p14:tracePt t="5768" x="6605588" y="1281113"/>
          <p14:tracePt t="5775" x="6605588" y="1301750"/>
          <p14:tracePt t="5783" x="6605588" y="1311275"/>
          <p14:tracePt t="5807" x="6605588" y="1320800"/>
          <p14:tracePt t="5923" x="6594475" y="1331913"/>
          <p14:tracePt t="5929" x="6575425" y="1331913"/>
          <p14:tracePt t="5936" x="6564313" y="1331913"/>
          <p14:tracePt t="5946" x="6545263" y="1341438"/>
          <p14:tracePt t="5952" x="6524625" y="1350963"/>
          <p14:tracePt t="5962" x="6503988" y="1362075"/>
          <p14:tracePt t="5969" x="6484938" y="1371600"/>
          <p14:tracePt t="5978" x="6454775" y="1381125"/>
          <p14:tracePt t="5985" x="6443663" y="1381125"/>
          <p14:tracePt t="5994" x="6423025" y="1392238"/>
          <p14:tracePt t="6003" x="6403975" y="1401763"/>
          <p14:tracePt t="6010" x="6373813" y="1401763"/>
          <p14:tracePt t="6026" x="6362700" y="1401763"/>
          <p14:tracePt t="6035" x="6362700" y="1411288"/>
          <p14:tracePt t="6042" x="6353175" y="1411288"/>
          <p14:tracePt t="6058" x="6343650" y="1411288"/>
          <p14:tracePt t="6068" x="6343650" y="1422400"/>
          <p14:tracePt t="6098" x="6332538" y="1422400"/>
          <p14:tracePt t="6122" x="6332538" y="1431925"/>
          <p14:tracePt t="6138" x="6323013" y="1431925"/>
          <p14:tracePt t="6161" x="6313488" y="1431925"/>
          <p14:tracePt t="6185" x="6302375" y="1431925"/>
          <p14:tracePt t="6201" x="6292850" y="1431925"/>
          <p14:tracePt t="6225" x="6283325" y="1431925"/>
          <p14:tracePt t="6233" x="6272213" y="1431925"/>
          <p14:tracePt t="6241" x="6262688" y="1431925"/>
          <p14:tracePt t="6249" x="6251575" y="1431925"/>
          <p14:tracePt t="6257" x="6242050" y="1431925"/>
          <p14:tracePt t="6267" x="6221413" y="1422400"/>
          <p14:tracePt t="6275" x="6202363" y="1422400"/>
          <p14:tracePt t="6283" x="6181725" y="1411288"/>
          <p14:tracePt t="6291" x="6161088" y="1401763"/>
          <p14:tracePt t="6298" x="6130925" y="1392238"/>
          <p14:tracePt t="6307" x="6111875" y="1381125"/>
          <p14:tracePt t="6315" x="6111875" y="1371600"/>
          <p14:tracePt t="6323" x="6091238" y="1371600"/>
          <p14:tracePt t="6339" x="6080125" y="1371600"/>
          <p14:tracePt t="6355" x="6070600" y="1362075"/>
          <p14:tracePt t="6379" x="6061075" y="1350963"/>
          <p14:tracePt t="6395" x="6061075" y="1341438"/>
          <p14:tracePt t="6411" x="6061075" y="1331913"/>
          <p14:tracePt t="6419" x="6049963" y="1331913"/>
          <p14:tracePt t="6460" x="6049963" y="1320800"/>
          <p14:tracePt t="6484" x="6049963" y="1311275"/>
          <p14:tracePt t="6492" x="6049963" y="1301750"/>
          <p14:tracePt t="6501" x="6049963" y="1290638"/>
          <p14:tracePt t="6515" x="6049963" y="1281113"/>
          <p14:tracePt t="6531" x="6049963" y="1260475"/>
          <p14:tracePt t="6541" x="6049963" y="1250950"/>
          <p14:tracePt t="6549" x="6061075" y="1239838"/>
          <p14:tracePt t="6557" x="6061075" y="1230313"/>
          <p14:tracePt t="6565" x="6070600" y="1220788"/>
          <p14:tracePt t="6573" x="6080125" y="1220788"/>
          <p14:tracePt t="6581" x="6091238" y="1200150"/>
          <p14:tracePt t="6597" x="6100763" y="1190625"/>
          <p14:tracePt t="6695" x="6111875" y="1190625"/>
          <p14:tracePt t="6726" x="6121400" y="1190625"/>
          <p14:tracePt t="6734" x="6130925" y="1190625"/>
          <p14:tracePt t="6742" x="6142038" y="1190625"/>
          <p14:tracePt t="6757" x="6161088" y="1190625"/>
          <p14:tracePt t="6765" x="6181725" y="1190625"/>
          <p14:tracePt t="6773" x="6191250" y="1190625"/>
          <p14:tracePt t="6789" x="6202363" y="1190625"/>
          <p14:tracePt t="6797" x="6211888" y="1190625"/>
          <p14:tracePt t="6807" x="6221413" y="1190625"/>
          <p14:tracePt t="6880" x="6232525" y="1190625"/>
          <p14:tracePt t="6896" x="6242050" y="1200150"/>
          <p14:tracePt t="6904" x="6251575" y="1209675"/>
          <p14:tracePt t="6914" x="6262688" y="1220788"/>
          <p14:tracePt t="6922" x="6272213" y="1220788"/>
          <p14:tracePt t="6935" x="6283325" y="1230313"/>
          <p14:tracePt t="6943" x="6302375" y="1239838"/>
          <p14:tracePt t="6951" x="6313488" y="1250950"/>
          <p14:tracePt t="6959" x="6313488" y="1260475"/>
          <p14:tracePt t="6967" x="6323013" y="1260475"/>
          <p14:tracePt t="6975" x="6323013" y="1281113"/>
          <p14:tracePt t="6983" x="6332538" y="1290638"/>
          <p14:tracePt t="6996" x="6343650" y="1301750"/>
          <p14:tracePt t="6999" x="6353175" y="1320800"/>
          <p14:tracePt t="7015" x="6362700" y="1331913"/>
          <p14:tracePt t="7023" x="6362700" y="1341438"/>
          <p14:tracePt t="7047" x="6362700" y="1350963"/>
          <p14:tracePt t="7055" x="6362700" y="1362075"/>
          <p14:tracePt t="7071" x="6362700" y="1371600"/>
          <p14:tracePt t="7089" x="6362700" y="1381125"/>
          <p14:tracePt t="7094" x="6362700" y="1392238"/>
          <p14:tracePt t="7105" x="6362700" y="1401763"/>
          <p14:tracePt t="7121" x="6362700" y="1411288"/>
          <p14:tracePt t="7129" x="6362700" y="1422400"/>
          <p14:tracePt t="7144" x="6343650" y="1441450"/>
          <p14:tracePt t="7153" x="6343650" y="1452563"/>
          <p14:tracePt t="7161" x="6332538" y="1452563"/>
          <p14:tracePt t="7177" x="6323013" y="1462088"/>
          <p14:tracePt t="7185" x="6313488" y="1462088"/>
          <p14:tracePt t="7194" x="6313488" y="1473200"/>
          <p14:tracePt t="7201" x="6302375" y="1473200"/>
          <p14:tracePt t="7266" x="6292850" y="1473200"/>
          <p14:tracePt t="10391" x="6283325" y="1473200"/>
          <p14:tracePt t="10398" x="6272213" y="1473200"/>
          <p14:tracePt t="10406" x="6242050" y="1482725"/>
          <p14:tracePt t="10414" x="6221413" y="1503363"/>
          <p14:tracePt t="10422" x="6202363" y="1522413"/>
          <p14:tracePt t="10432" x="6172200" y="1552575"/>
          <p14:tracePt t="10438" x="6142038" y="1573213"/>
          <p14:tracePt t="10448" x="6111875" y="1603375"/>
          <p14:tracePt t="10454" x="6070600" y="1644650"/>
          <p14:tracePt t="10464" x="6040438" y="1663700"/>
          <p14:tracePt t="10470" x="6010275" y="1704975"/>
          <p14:tracePt t="10480" x="5980113" y="1744663"/>
          <p14:tracePt t="10488" x="5940425" y="1774825"/>
          <p14:tracePt t="10496" x="5919788" y="1784350"/>
          <p14:tracePt t="10504" x="5908675" y="1804988"/>
          <p14:tracePt t="10520" x="5889625" y="1816100"/>
          <p14:tracePt t="10528" x="5878513" y="1835150"/>
          <p14:tracePt t="10536" x="5868988" y="1846263"/>
          <p14:tracePt t="10544" x="5859463" y="1855788"/>
          <p14:tracePt t="10552" x="5848350" y="1855788"/>
          <p14:tracePt t="10560" x="5848350" y="1865313"/>
          <p14:tracePt t="10568" x="5848350" y="1876425"/>
          <p14:tracePt t="10577" x="5838825" y="1876425"/>
          <p14:tracePt t="10584" x="5829300" y="1876425"/>
          <p14:tracePt t="10594" x="5829300" y="1885950"/>
          <p14:tracePt t="10600" x="5818188" y="1885950"/>
          <p14:tracePt t="10608" x="5808663" y="1885950"/>
          <p14:tracePt t="10625" x="5799138" y="1885950"/>
          <p14:tracePt t="10633" x="5788025" y="1895475"/>
          <p14:tracePt t="10640" x="5778500" y="1906588"/>
          <p14:tracePt t="10648" x="5768975" y="1916113"/>
          <p14:tracePt t="10656" x="5748338" y="1925638"/>
          <p14:tracePt t="10664" x="5737225" y="1936750"/>
          <p14:tracePt t="10672" x="5718175" y="1946275"/>
          <p14:tracePt t="10680" x="5688013" y="1955800"/>
          <p14:tracePt t="10688" x="5667375" y="1955800"/>
          <p14:tracePt t="10696" x="5646738" y="1955800"/>
          <p14:tracePt t="10704" x="5627688" y="1976438"/>
          <p14:tracePt t="10714" x="5616575" y="1987550"/>
          <p14:tracePt t="10720" x="5607050" y="1987550"/>
          <p14:tracePt t="10730" x="5597525" y="1997075"/>
          <p14:tracePt t="10738" x="5586413" y="1997075"/>
          <p14:tracePt t="10746" x="5576888" y="1997075"/>
          <p14:tracePt t="10802" x="5567363" y="1997075"/>
          <p14:tracePt t="10818" x="5556250" y="1997075"/>
          <p14:tracePt t="10826" x="5546725" y="1997075"/>
          <p14:tracePt t="10842" x="5526088" y="1997075"/>
          <p14:tracePt t="10866" x="5516563" y="1997075"/>
          <p14:tracePt t="10882" x="5505450" y="1997075"/>
          <p14:tracePt t="10930" x="5505450" y="1987550"/>
          <p14:tracePt t="10938" x="5495925" y="1987550"/>
          <p14:tracePt t="10946" x="5486400" y="1987550"/>
          <p14:tracePt t="10954" x="5486400" y="1976438"/>
          <p14:tracePt t="10962" x="5475288" y="1976438"/>
          <p14:tracePt t="10970" x="5475288" y="1966913"/>
          <p14:tracePt t="10978" x="5465763" y="1955800"/>
          <p14:tracePt t="10986" x="5456238" y="1955800"/>
          <p14:tracePt t="11004" x="5445125" y="1955800"/>
          <p14:tracePt t="11054" x="5445125" y="1946275"/>
          <p14:tracePt t="11061" x="5435600" y="1946275"/>
          <p14:tracePt t="11127" x="5426075" y="1946275"/>
          <p14:tracePt t="11398" x="5435600" y="1946275"/>
          <p14:tracePt t="11777" x="5435600" y="1955800"/>
          <p14:tracePt t="12035" x="5445125" y="1955800"/>
          <p14:tracePt t="12044" x="5456238" y="1966913"/>
          <p14:tracePt t="12052" x="5475288" y="1976438"/>
          <p14:tracePt t="12058" x="5505450" y="1976438"/>
          <p14:tracePt t="12066" x="5535613" y="1987550"/>
          <p14:tracePt t="12074" x="5576888" y="1987550"/>
          <p14:tracePt t="12082" x="5667375" y="2006600"/>
          <p14:tracePt t="12090" x="5727700" y="2017713"/>
          <p14:tracePt t="12098" x="5808663" y="2017713"/>
          <p14:tracePt t="12108" x="5848350" y="2017713"/>
          <p14:tracePt t="12114" x="5949950" y="2036763"/>
          <p14:tracePt t="12124" x="6030913" y="2036763"/>
          <p14:tracePt t="12130" x="6100763" y="2036763"/>
          <p14:tracePt t="12140" x="6202363" y="2036763"/>
          <p14:tracePt t="12148" x="6292850" y="2036763"/>
          <p14:tracePt t="12156" x="6373813" y="2036763"/>
          <p14:tracePt t="12164" x="6443663" y="2036763"/>
          <p14:tracePt t="12172" x="6524625" y="2036763"/>
          <p14:tracePt t="12180" x="6554788" y="2036763"/>
          <p14:tracePt t="12188" x="6605588" y="2036763"/>
          <p14:tracePt t="12196" x="6635750" y="2036763"/>
          <p14:tracePt t="12204" x="6665913" y="2036763"/>
          <p14:tracePt t="12212" x="6696075" y="2036763"/>
          <p14:tracePt t="12220" x="6726238" y="2036763"/>
          <p14:tracePt t="12236" x="6735763" y="2036763"/>
          <p14:tracePt t="12244" x="6746875" y="2036763"/>
          <p14:tracePt t="12252" x="6756400" y="2036763"/>
          <p14:tracePt t="12268" x="6765925" y="2036763"/>
          <p14:tracePt t="12276" x="6777038" y="2036763"/>
          <p14:tracePt t="12285" x="6786563" y="2036763"/>
          <p14:tracePt t="12292" x="6807200" y="2036763"/>
          <p14:tracePt t="12300" x="6837363" y="2036763"/>
          <p14:tracePt t="12308" x="6846888" y="2036763"/>
          <p14:tracePt t="12316" x="6877050" y="2036763"/>
          <p14:tracePt t="12324" x="6897688" y="2036763"/>
          <p14:tracePt t="12333" x="6927850" y="2036763"/>
          <p14:tracePt t="12340" x="6948488" y="2036763"/>
          <p14:tracePt t="12348" x="6978650" y="2036763"/>
          <p14:tracePt t="12356" x="6999288" y="2036763"/>
          <p14:tracePt t="12364" x="7018338" y="2036763"/>
          <p14:tracePt t="12372" x="7029450" y="2036763"/>
          <p14:tracePt t="12380" x="7038975" y="2036763"/>
          <p14:tracePt t="12388" x="7059613" y="2036763"/>
          <p14:tracePt t="12396" x="7078663" y="2036763"/>
          <p14:tracePt t="12406" x="7099300" y="2036763"/>
          <p14:tracePt t="12412" x="7108825" y="2036763"/>
          <p14:tracePt t="12422" x="7129463" y="2036763"/>
          <p14:tracePt t="12430" x="7159625" y="2036763"/>
          <p14:tracePt t="12438" x="7180263" y="2027238"/>
          <p14:tracePt t="12446" x="7210425" y="2027238"/>
          <p14:tracePt t="12454" x="7250113" y="2017713"/>
          <p14:tracePt t="12462" x="7270750" y="2017713"/>
          <p14:tracePt t="12470" x="7291388" y="2006600"/>
          <p14:tracePt t="12478" x="7321550" y="2006600"/>
          <p14:tracePt t="12486" x="7331075" y="1997075"/>
          <p14:tracePt t="12494" x="7351713" y="1997075"/>
          <p14:tracePt t="12630" x="7361238" y="1997075"/>
          <p14:tracePt t="12638" x="7391400" y="1997075"/>
          <p14:tracePt t="12646" x="7421563" y="1987550"/>
          <p14:tracePt t="12654" x="7451725" y="1987550"/>
          <p14:tracePt t="12664" x="7493000" y="1987550"/>
          <p14:tracePt t="12670" x="7532688" y="1987550"/>
          <p14:tracePt t="12680" x="7573963" y="1987550"/>
          <p14:tracePt t="12686" x="7623175" y="1987550"/>
          <p14:tracePt t="12696" x="7673975" y="1987550"/>
          <p14:tracePt t="12704" x="7715250" y="1987550"/>
          <p14:tracePt t="12712" x="7745413" y="1987550"/>
          <p14:tracePt t="12720" x="7794625" y="1987550"/>
          <p14:tracePt t="12728" x="7835900" y="1987550"/>
          <p14:tracePt t="12736" x="7854950" y="1987550"/>
          <p14:tracePt t="12824" x="7866063" y="1987550"/>
          <p14:tracePt t="12840" x="7875588" y="1987550"/>
          <p14:tracePt t="12856" x="7875588" y="1976438"/>
          <p14:tracePt t="12864" x="7886700" y="1976438"/>
          <p14:tracePt t="12880" x="7896225" y="1976438"/>
          <p14:tracePt t="12896" x="7896225" y="1966913"/>
          <p14:tracePt t="13058" x="7905750" y="1966913"/>
          <p14:tracePt t="13066" x="7916863" y="1966913"/>
          <p14:tracePt t="13074" x="7935913" y="1966913"/>
          <p14:tracePt t="13090" x="7947025" y="1966913"/>
          <p14:tracePt t="13097" x="7956550" y="1966913"/>
          <p14:tracePt t="13106" x="7966075" y="1966913"/>
          <p14:tracePt t="13114" x="7977188" y="1966913"/>
          <p14:tracePt t="13122" x="7986713" y="1966913"/>
          <p14:tracePt t="13138" x="7996238" y="1966913"/>
          <p14:tracePt t="13194" x="8007350" y="1966913"/>
          <p14:tracePt t="13218" x="8016875" y="1966913"/>
          <p14:tracePt t="13245" x="8026400" y="1966913"/>
          <p14:tracePt t="13534" x="8037513" y="1966913"/>
          <p14:tracePt t="13542" x="8067675" y="1955800"/>
          <p14:tracePt t="13550" x="8107363" y="1955800"/>
          <p14:tracePt t="13558" x="8148638" y="1955800"/>
          <p14:tracePt t="13566" x="8208963" y="1955800"/>
          <p14:tracePt t="13574" x="8278813" y="1955800"/>
          <p14:tracePt t="13582" x="8339138" y="1955800"/>
          <p14:tracePt t="13589" x="8420100" y="1955800"/>
          <p14:tracePt t="13598" x="8480425" y="1966913"/>
          <p14:tracePt t="13606" x="8561388" y="1976438"/>
          <p14:tracePt t="13614" x="8612188" y="1976438"/>
          <p14:tracePt t="13622" x="8693150" y="1987550"/>
          <p14:tracePt t="13630" x="8742363" y="1987550"/>
          <p14:tracePt t="13638" x="8783638" y="1987550"/>
          <p14:tracePt t="13646" x="8853488" y="1987550"/>
          <p14:tracePt t="13654" x="8894763" y="1987550"/>
          <p14:tracePt t="13661" x="8934450" y="1987550"/>
          <p14:tracePt t="13670" x="8975725" y="1987550"/>
          <p14:tracePt t="13678" x="9024938" y="1987550"/>
          <p14:tracePt t="13686" x="9036050" y="1987550"/>
          <p14:tracePt t="13694" x="9066213" y="1987550"/>
          <p14:tracePt t="13702" x="9085263" y="1987550"/>
          <p14:tracePt t="13711" x="9105900" y="1987550"/>
          <p14:tracePt t="13718" x="9117013" y="1987550"/>
          <p14:tracePt t="13742" x="9126538" y="1987550"/>
          <p14:tracePt t="13809" x="9136063" y="1987550"/>
          <p14:tracePt t="13833" x="9147175" y="1987550"/>
          <p14:tracePt t="13841" x="9166225" y="1987550"/>
          <p14:tracePt t="13857" x="9186863" y="1987550"/>
          <p14:tracePt t="13865" x="9196388" y="1987550"/>
          <p14:tracePt t="13873" x="9217025" y="1987550"/>
          <p14:tracePt t="13897" x="9226550" y="1987550"/>
          <p14:tracePt t="13921" x="9226550" y="1976438"/>
          <p14:tracePt t="14213" x="9237663" y="1976438"/>
          <p14:tracePt t="14476" x="9247188" y="1976438"/>
          <p14:tracePt t="14492" x="9256713" y="1976438"/>
          <p14:tracePt t="14500" x="9277350" y="1976438"/>
          <p14:tracePt t="14508" x="9307513" y="1976438"/>
          <p14:tracePt t="14516" x="9337675" y="1976438"/>
          <p14:tracePt t="14524" x="9367838" y="1976438"/>
          <p14:tracePt t="14532" x="9398000" y="1976438"/>
          <p14:tracePt t="14540" x="9448800" y="1976438"/>
          <p14:tracePt t="14548" x="9478963" y="1976438"/>
          <p14:tracePt t="14557" x="9499600" y="1976438"/>
          <p14:tracePt t="14564" x="9550400" y="1987550"/>
          <p14:tracePt t="14571" x="9580563" y="1987550"/>
          <p14:tracePt t="14580" x="9620250" y="1997075"/>
          <p14:tracePt t="14588" x="9650413" y="1997075"/>
          <p14:tracePt t="14596" x="9680575" y="1997075"/>
          <p14:tracePt t="14603" x="9710738" y="1997075"/>
          <p14:tracePt t="14611" x="9731375" y="1997075"/>
          <p14:tracePt t="14620" x="9761538" y="1997075"/>
          <p14:tracePt t="14630" x="9801225" y="1997075"/>
          <p14:tracePt t="14635" x="9842500" y="1997075"/>
          <p14:tracePt t="14645" x="9882188" y="1997075"/>
          <p14:tracePt t="14830" x="9893300" y="1997075"/>
          <p14:tracePt t="14862" x="9902825" y="1997075"/>
          <p14:tracePt t="14902" x="9912350" y="1997075"/>
          <p14:tracePt t="14910" x="9923463" y="1997075"/>
          <p14:tracePt t="14926" x="9942513" y="1997075"/>
          <p14:tracePt t="14936" x="9963150" y="1997075"/>
          <p14:tracePt t="14944" x="9993313" y="1997075"/>
          <p14:tracePt t="14952" x="10013950" y="1997075"/>
          <p14:tracePt t="14959" x="10044113" y="1997075"/>
          <p14:tracePt t="14967" x="10083800" y="1997075"/>
          <p14:tracePt t="14976" x="10104438" y="1997075"/>
          <p14:tracePt t="14983" x="10134600" y="1997075"/>
          <p14:tracePt t="15004" x="10194925" y="1997075"/>
          <p14:tracePt t="15007" x="10225088" y="1997075"/>
          <p14:tracePt t="15016" x="10255250" y="1997075"/>
          <p14:tracePt t="15023" x="10285413" y="1997075"/>
          <p14:tracePt t="15032" x="10315575" y="1997075"/>
          <p14:tracePt t="15039" x="10326688" y="1997075"/>
          <p14:tracePt t="15047" x="10347325" y="1997075"/>
          <p14:tracePt t="15056" x="10377488" y="1997075"/>
          <p14:tracePt t="15063" x="10407650" y="1997075"/>
          <p14:tracePt t="15071" x="10426700" y="1997075"/>
          <p14:tracePt t="15079" x="10447338" y="1987550"/>
          <p14:tracePt t="15087" x="10467975" y="1987550"/>
          <p14:tracePt t="15096" x="10477500" y="1987550"/>
          <p14:tracePt t="15104" x="10498138" y="1987550"/>
          <p14:tracePt t="15112" x="10518775" y="1987550"/>
          <p14:tracePt t="15120" x="10537825" y="1987550"/>
          <p14:tracePt t="15128" x="10548938" y="1987550"/>
          <p14:tracePt t="15135" x="10558463" y="1987550"/>
          <p14:tracePt t="15144" x="10567988" y="1987550"/>
          <p14:tracePt t="15152" x="10588625" y="1987550"/>
          <p14:tracePt t="15160" x="10609263" y="1987550"/>
          <p14:tracePt t="15176" x="10618788" y="1987550"/>
          <p14:tracePt t="15187" x="10628313" y="1976438"/>
          <p14:tracePt t="15192" x="10639425" y="1976438"/>
          <p14:tracePt t="15210" x="10648950" y="1976438"/>
          <p14:tracePt t="15226" x="10658475" y="1976438"/>
          <p14:tracePt t="15241" x="10669588" y="1976438"/>
          <p14:tracePt t="15258" x="10679113" y="1976438"/>
          <p14:tracePt t="15289" x="10688638" y="1976438"/>
          <p14:tracePt t="15314" x="10699750" y="1976438"/>
          <p14:tracePt t="15339" x="10709275" y="1976438"/>
          <p14:tracePt t="15363" x="10720388" y="1976438"/>
          <p14:tracePt t="15427" x="10729913" y="1976438"/>
          <p14:tracePt t="15443" x="10739438" y="1976438"/>
          <p14:tracePt t="15451" x="10750550" y="1976438"/>
          <p14:tracePt t="15459" x="10780713" y="1976438"/>
          <p14:tracePt t="15473" x="10790238" y="1976438"/>
          <p14:tracePt t="15476" x="10820400" y="1976438"/>
          <p14:tracePt t="15484" x="10850563" y="1976438"/>
          <p14:tracePt t="15492" x="10871200" y="1976438"/>
          <p14:tracePt t="15499" x="10901363" y="1966913"/>
          <p14:tracePt t="15508" x="10931525" y="1966913"/>
          <p14:tracePt t="15515" x="10961688" y="1966913"/>
          <p14:tracePt t="15524" x="10982325" y="1966913"/>
          <p14:tracePt t="15531" x="11001375" y="1966913"/>
          <p14:tracePt t="15540" x="11022013" y="1966913"/>
          <p14:tracePt t="15547" x="11031538" y="1966913"/>
          <p14:tracePt t="15556" x="11042650" y="1955800"/>
          <p14:tracePt t="15563" x="11063288" y="1955800"/>
          <p14:tracePt t="15580" x="11072813" y="1955800"/>
          <p14:tracePt t="15587" x="11082338" y="1955800"/>
          <p14:tracePt t="15676" x="11093450" y="1955800"/>
          <p14:tracePt t="16393" x="11082338" y="1946275"/>
          <p14:tracePt t="16401" x="11042650" y="1936750"/>
          <p14:tracePt t="16409" x="11012488" y="1925638"/>
          <p14:tracePt t="16417" x="10991850" y="1925638"/>
          <p14:tracePt t="16425" x="10952163" y="1925638"/>
          <p14:tracePt t="16433" x="10922000" y="1925638"/>
          <p14:tracePt t="16442" x="10891838" y="1925638"/>
          <p14:tracePt t="16449" x="10850563" y="1925638"/>
          <p14:tracePt t="16457" x="10820400" y="1925638"/>
          <p14:tracePt t="16465" x="10780713" y="1925638"/>
          <p14:tracePt t="16473" x="10729913" y="1925638"/>
          <p14:tracePt t="16481" x="10658475" y="1925638"/>
          <p14:tracePt t="16489" x="10548938" y="1925638"/>
          <p14:tracePt t="16497" x="10437813" y="1925638"/>
          <p14:tracePt t="16506" x="10266363" y="1946275"/>
          <p14:tracePt t="16513" x="10064750" y="1946275"/>
          <p14:tracePt t="16521" x="9983788" y="1946275"/>
          <p14:tracePt t="16530" x="9893300" y="1946275"/>
          <p14:tracePt t="16537" x="9701213" y="1946275"/>
          <p14:tracePt t="16546" x="9469438" y="1955800"/>
          <p14:tracePt t="16553" x="9256713" y="1955800"/>
          <p14:tracePt t="16561" x="9096375" y="1955800"/>
          <p14:tracePt t="16569" x="8985250" y="1955800"/>
          <p14:tracePt t="16577" x="8864600" y="1955800"/>
          <p14:tracePt t="16585" x="8753475" y="1955800"/>
          <p14:tracePt t="16597" x="8642350" y="1955800"/>
          <p14:tracePt t="16601" x="8510588" y="1955800"/>
          <p14:tracePt t="16611" x="8410575" y="1976438"/>
          <p14:tracePt t="16617" x="8339138" y="1976438"/>
          <p14:tracePt t="16628" x="8259763" y="1987550"/>
          <p14:tracePt t="16635" x="8158163" y="1987550"/>
          <p14:tracePt t="16643" x="8067675" y="1987550"/>
          <p14:tracePt t="16651" x="8007350" y="1997075"/>
          <p14:tracePt t="16659" x="7854950" y="1997075"/>
          <p14:tracePt t="16667" x="7734300" y="2017713"/>
          <p14:tracePt t="16675" x="7573963" y="2017713"/>
          <p14:tracePt t="16683" x="7493000" y="2017713"/>
          <p14:tracePt t="16691" x="7331075" y="2017713"/>
          <p14:tracePt t="16699" x="7159625" y="2027238"/>
          <p14:tracePt t="16707" x="7059613" y="2027238"/>
          <p14:tracePt t="16715" x="6877050" y="2047875"/>
          <p14:tracePt t="16723" x="6777038" y="2047875"/>
          <p14:tracePt t="16731" x="6615113" y="2047875"/>
          <p14:tracePt t="16739" x="6554788" y="2047875"/>
          <p14:tracePt t="16747" x="6434138" y="2047875"/>
          <p14:tracePt t="16755" x="6343650" y="2047875"/>
          <p14:tracePt t="16763" x="6232525" y="2057400"/>
          <p14:tracePt t="16772" x="6181725" y="2057400"/>
          <p14:tracePt t="16779" x="6142038" y="2066925"/>
          <p14:tracePt t="16787" x="6111875" y="2066925"/>
          <p14:tracePt t="16795" x="6080125" y="2066925"/>
          <p14:tracePt t="16803" x="6049963" y="2066925"/>
          <p14:tracePt t="16812" x="6010275" y="2078038"/>
          <p14:tracePt t="16819" x="5980113" y="2078038"/>
          <p14:tracePt t="16828" x="5919788" y="2087563"/>
          <p14:tracePt t="16836" x="5859463" y="2087563"/>
          <p14:tracePt t="16843" x="5808663" y="2087563"/>
          <p14:tracePt t="16851" x="5748338" y="2108200"/>
          <p14:tracePt t="16862" x="5676900" y="2117725"/>
          <p14:tracePt t="16867" x="5637213" y="2127250"/>
          <p14:tracePt t="16879" x="5567363" y="2127250"/>
          <p14:tracePt t="16883" x="5465763" y="2127250"/>
          <p14:tracePt t="16893" x="5426075" y="2138363"/>
          <p14:tracePt t="16901" x="5364163" y="2138363"/>
          <p14:tracePt t="16910" x="5324475" y="2138363"/>
          <p14:tracePt t="16917" x="5284788" y="2138363"/>
          <p14:tracePt t="16925" x="5233988" y="2147888"/>
          <p14:tracePt t="16933" x="5183188" y="2147888"/>
          <p14:tracePt t="16941" x="5132388" y="2159000"/>
          <p14:tracePt t="16949" x="5092700" y="2159000"/>
          <p14:tracePt t="16957" x="5032375" y="2168525"/>
          <p14:tracePt t="16965" x="4991100" y="2168525"/>
          <p14:tracePt t="16973" x="4930775" y="2178050"/>
          <p14:tracePt t="16981" x="4840288" y="2208213"/>
          <p14:tracePt t="16989" x="4740275" y="2228850"/>
          <p14:tracePt t="16997" x="4678363" y="2249488"/>
          <p14:tracePt t="17005" x="4557713" y="2268538"/>
          <p14:tracePt t="17013" x="4467225" y="2279650"/>
          <p14:tracePt t="17021" x="4376738" y="2309813"/>
          <p14:tracePt t="17029" x="4305300" y="2319338"/>
          <p14:tracePt t="17037" x="4256088" y="2330450"/>
          <p14:tracePt t="17045" x="4154488" y="2360613"/>
          <p14:tracePt t="17053" x="4073525" y="2379663"/>
          <p14:tracePt t="17061" x="3994150" y="2409825"/>
          <p14:tracePt t="17069" x="3913188" y="2439988"/>
          <p14:tracePt t="17077" x="3832225" y="2470150"/>
          <p14:tracePt t="17085" x="3790950" y="2490788"/>
          <p14:tracePt t="17094" x="3751263" y="2501900"/>
          <p14:tracePt t="17110" x="3711575" y="2520950"/>
          <p14:tracePt t="17117" x="3681413" y="2520950"/>
          <p14:tracePt t="17125" x="3660775" y="2532063"/>
          <p14:tracePt t="17135" x="3619500" y="2541588"/>
          <p14:tracePt t="17141" x="3570288" y="2562225"/>
          <p14:tracePt t="17151" x="3529013" y="2581275"/>
          <p14:tracePt t="17157" x="3498850" y="2592388"/>
          <p14:tracePt t="17167" x="3449638" y="2601913"/>
          <p14:tracePt t="17173" x="3408363" y="2601913"/>
          <p14:tracePt t="17183" x="3398838" y="2601913"/>
          <p14:tracePt t="17191" x="3348038" y="2611438"/>
          <p14:tracePt t="17199" x="3308350" y="2622550"/>
          <p14:tracePt t="17207" x="3278188" y="2632075"/>
          <p14:tracePt t="17215" x="3246438" y="2632075"/>
          <p14:tracePt t="17223" x="3216275" y="2641600"/>
          <p14:tracePt t="17231" x="3197225" y="2652713"/>
          <p14:tracePt t="17239" x="3186113" y="2662238"/>
          <p14:tracePt t="17247" x="3176588" y="2662238"/>
          <p14:tracePt t="17255" x="3167063" y="2662238"/>
          <p14:tracePt t="17279" x="3155950" y="2662238"/>
          <p14:tracePt t="17288" x="3146425" y="2662238"/>
          <p14:tracePt t="17295" x="3125788" y="2662238"/>
          <p14:tracePt t="17303" x="3116263" y="2662238"/>
          <p14:tracePt t="17311" x="3055938" y="2662238"/>
          <p14:tracePt t="17319" x="3025775" y="2662238"/>
          <p14:tracePt t="17327" x="2984500" y="2662238"/>
          <p14:tracePt t="17335" x="2944813" y="2662238"/>
          <p14:tracePt t="17343" x="2894013" y="2662238"/>
          <p14:tracePt t="17351" x="2863850" y="2662238"/>
          <p14:tracePt t="17359" x="2833688" y="2662238"/>
          <p14:tracePt t="17367" x="2824163" y="2662238"/>
          <p14:tracePt t="17376" x="2803525" y="2662238"/>
          <p14:tracePt t="17383" x="2782888" y="2662238"/>
          <p14:tracePt t="17392" x="2763838" y="2662238"/>
          <p14:tracePt t="17399" x="2752725" y="2662238"/>
          <p14:tracePt t="17407" x="2743200" y="2662238"/>
          <p14:tracePt t="17415" x="2732088" y="2662238"/>
          <p14:tracePt t="17426" x="2722563" y="2662238"/>
          <p14:tracePt t="17432" x="2713038" y="2662238"/>
          <p14:tracePt t="17465" x="2701925" y="2662238"/>
          <p14:tracePt t="17723" x="2713038" y="2662238"/>
          <p14:tracePt t="17731" x="2722563" y="2662238"/>
          <p14:tracePt t="17739" x="2743200" y="2662238"/>
          <p14:tracePt t="17747" x="2752725" y="2662238"/>
          <p14:tracePt t="17755" x="2773363" y="2652713"/>
          <p14:tracePt t="17763" x="2794000" y="2652713"/>
          <p14:tracePt t="17771" x="2813050" y="2652713"/>
          <p14:tracePt t="17779" x="2833688" y="2652713"/>
          <p14:tracePt t="17787" x="2863850" y="2652713"/>
          <p14:tracePt t="17795" x="2894013" y="2652713"/>
          <p14:tracePt t="17803" x="2935288" y="2652713"/>
          <p14:tracePt t="17811" x="2965450" y="2652713"/>
          <p14:tracePt t="17819" x="2995613" y="2652713"/>
          <p14:tracePt t="17827" x="3025775" y="2652713"/>
          <p14:tracePt t="17835" x="3065463" y="2652713"/>
          <p14:tracePt t="17843" x="3106738" y="2652713"/>
          <p14:tracePt t="17851" x="3136900" y="2652713"/>
          <p14:tracePt t="17859" x="3167063" y="2652713"/>
          <p14:tracePt t="17867" x="3186113" y="2652713"/>
          <p14:tracePt t="17875" x="3206750" y="2652713"/>
          <p14:tracePt t="17883" x="3227388" y="2652713"/>
          <p14:tracePt t="17891" x="3236913" y="2641600"/>
          <p14:tracePt t="17907" x="3246438" y="2641600"/>
          <p14:tracePt t="17923" x="3257550" y="2641600"/>
          <p14:tracePt t="17940" x="3267075" y="2641600"/>
          <p14:tracePt t="17956" x="3278188" y="2641600"/>
          <p14:tracePt t="17981" x="3287713" y="2641600"/>
          <p14:tracePt t="17995" x="3297238" y="2641600"/>
          <p14:tracePt t="18006" x="3317875" y="2641600"/>
          <p14:tracePt t="18021" x="3338513" y="2641600"/>
          <p14:tracePt t="18029" x="3357563" y="2641600"/>
          <p14:tracePt t="18037" x="3378200" y="2641600"/>
          <p14:tracePt t="18045" x="3398838" y="2641600"/>
          <p14:tracePt t="18053" x="3429000" y="2641600"/>
          <p14:tracePt t="18061" x="3438525" y="2641600"/>
          <p14:tracePt t="18069" x="3468688" y="2641600"/>
          <p14:tracePt t="18077" x="3489325" y="2641600"/>
          <p14:tracePt t="18085" x="3509963" y="2641600"/>
          <p14:tracePt t="18093" x="3529013" y="2641600"/>
          <p14:tracePt t="18101" x="3559175" y="2641600"/>
          <p14:tracePt t="18109" x="3570288" y="2641600"/>
          <p14:tracePt t="18117" x="3579813" y="2641600"/>
          <p14:tracePt t="18125" x="3589338" y="2641600"/>
          <p14:tracePt t="18133" x="3600450" y="2641600"/>
          <p14:tracePt t="18149" x="3609975" y="2641600"/>
          <p14:tracePt t="19522" x="3619500" y="2641600"/>
          <p14:tracePt t="19529" x="3640138" y="2662238"/>
          <p14:tracePt t="19538" x="3670300" y="2673350"/>
          <p14:tracePt t="19545" x="3690938" y="2673350"/>
          <p14:tracePt t="19555" x="3711575" y="2692400"/>
          <p14:tracePt t="19560" x="3730625" y="2703513"/>
          <p14:tracePt t="19568" x="3741738" y="2703513"/>
          <p14:tracePt t="19575" x="3760788" y="2713038"/>
          <p14:tracePt t="19591" x="3781425" y="2722563"/>
          <p14:tracePt t="19599" x="3802063" y="2722563"/>
          <p14:tracePt t="19607" x="3832225" y="2722563"/>
          <p14:tracePt t="19614" x="3871913" y="2722563"/>
          <p14:tracePt t="19623" x="3902075" y="2722563"/>
          <p14:tracePt t="19631" x="3962400" y="2722563"/>
          <p14:tracePt t="19639" x="4024313" y="2713038"/>
          <p14:tracePt t="19649" x="4064000" y="2703513"/>
          <p14:tracePt t="19655" x="4124325" y="2692400"/>
          <p14:tracePt t="19664" x="4165600" y="2692400"/>
          <p14:tracePt t="19671" x="4235450" y="2692400"/>
          <p14:tracePt t="19681" x="4295775" y="2692400"/>
          <p14:tracePt t="19689" x="4397375" y="2692400"/>
          <p14:tracePt t="19697" x="4446588" y="2692400"/>
          <p14:tracePt t="19705" x="4527550" y="2692400"/>
          <p14:tracePt t="19714" x="4587875" y="2692400"/>
          <p14:tracePt t="19721" x="4648200" y="2692400"/>
          <p14:tracePt t="19729" x="4678363" y="2692400"/>
          <p14:tracePt t="19737" x="4719638" y="2692400"/>
          <p14:tracePt t="19745" x="4749800" y="2692400"/>
          <p14:tracePt t="19753" x="4789488" y="2692400"/>
          <p14:tracePt t="19761" x="4830763" y="2692400"/>
          <p14:tracePt t="19769" x="4870450" y="2692400"/>
          <p14:tracePt t="19777" x="4911725" y="2692400"/>
          <p14:tracePt t="19785" x="4951413" y="2682875"/>
          <p14:tracePt t="19793" x="5002213" y="2682875"/>
          <p14:tracePt t="19801" x="5102225" y="2682875"/>
          <p14:tracePt t="19809" x="5143500" y="2682875"/>
          <p14:tracePt t="19817" x="5183188" y="2682875"/>
          <p14:tracePt t="19825" x="5203825" y="2682875"/>
          <p14:tracePt t="19873" x="5213350" y="2682875"/>
          <p14:tracePt t="19889" x="5233988" y="2682875"/>
          <p14:tracePt t="19897" x="5254625" y="2682875"/>
          <p14:tracePt t="19905" x="5273675" y="2682875"/>
          <p14:tracePt t="19921" x="5294313" y="2692400"/>
          <p14:tracePt t="19931" x="5314950" y="2692400"/>
          <p14:tracePt t="19937" x="5324475" y="2692400"/>
          <p14:tracePt t="19947" x="5354638" y="2703513"/>
          <p14:tracePt t="19953" x="5364163" y="2703513"/>
          <p14:tracePt t="19963" x="5395913" y="2713038"/>
          <p14:tracePt t="19971" x="5435600" y="2722563"/>
          <p14:tracePt t="19981" x="5445125" y="2722563"/>
          <p14:tracePt t="19987" x="5475288" y="2722563"/>
          <p14:tracePt t="19996" x="5486400" y="2733675"/>
          <p14:tracePt t="20003" x="5505450" y="2733675"/>
          <p14:tracePt t="20011" x="5516563" y="2733675"/>
          <p14:tracePt t="20019" x="5526088" y="2733675"/>
          <p14:tracePt t="20027" x="5535613" y="2733675"/>
          <p14:tracePt t="20035" x="5546725" y="2733675"/>
          <p14:tracePt t="20043" x="5567363" y="2733675"/>
          <p14:tracePt t="20059" x="5576888" y="2733675"/>
          <p14:tracePt t="20067" x="5597525" y="2733675"/>
          <p14:tracePt t="20075" x="5607050" y="2733675"/>
          <p14:tracePt t="20083" x="5616575" y="2733675"/>
          <p14:tracePt t="20091" x="5637213" y="2733675"/>
          <p14:tracePt t="20099" x="5657850" y="2733675"/>
          <p14:tracePt t="20107" x="5688013" y="2733675"/>
          <p14:tracePt t="20115" x="5707063" y="2733675"/>
          <p14:tracePt t="20122" x="5718175" y="2733675"/>
          <p14:tracePt t="20131" x="5737225" y="2733675"/>
          <p14:tracePt t="20139" x="5757863" y="2733675"/>
          <p14:tracePt t="20147" x="5778500" y="2733675"/>
          <p14:tracePt t="20155" x="5808663" y="2733675"/>
          <p14:tracePt t="20163" x="5829300" y="2733675"/>
          <p14:tracePt t="20171" x="5848350" y="2722563"/>
          <p14:tracePt t="20179" x="5859463" y="2722563"/>
          <p14:tracePt t="20187" x="5878513" y="2722563"/>
          <p14:tracePt t="20195" x="5899150" y="2722563"/>
          <p14:tracePt t="20205" x="5919788" y="2713038"/>
          <p14:tracePt t="20212" x="5940425" y="2713038"/>
          <p14:tracePt t="20221" x="5949950" y="2713038"/>
          <p14:tracePt t="20228" x="5959475" y="2713038"/>
          <p14:tracePt t="20237" x="5970588" y="2713038"/>
          <p14:tracePt t="20243" x="5980113" y="2713038"/>
          <p14:tracePt t="20253" x="5989638" y="2713038"/>
          <p14:tracePt t="20269" x="6000750" y="2713038"/>
          <p14:tracePt t="20278" x="6010275" y="2713038"/>
          <p14:tracePt t="20285" x="6030913" y="2713038"/>
          <p14:tracePt t="20301" x="6040438" y="2713038"/>
          <p14:tracePt t="20309" x="6049963" y="2713038"/>
          <p14:tracePt t="20317" x="6061075" y="2713038"/>
          <p14:tracePt t="20349" x="6070600" y="2713038"/>
          <p14:tracePt t="20856" x="6061075" y="2713038"/>
          <p14:tracePt t="20865" x="6049963" y="2713038"/>
          <p14:tracePt t="20872" x="6040438" y="2713038"/>
          <p14:tracePt t="20897" x="6030913" y="2713038"/>
          <p14:tracePt t="21027" x="6030913" y="2722563"/>
          <p14:tracePt t="21228" x="6030913" y="2713038"/>
          <p14:tracePt t="21754" x="6040438" y="2703513"/>
          <p14:tracePt t="21761" x="6061075" y="2692400"/>
          <p14:tracePt t="21807" x="6130925" y="2692400"/>
          <p14:tracePt t="21816" x="6211888" y="2692400"/>
          <p14:tracePt t="21823" x="6251575" y="2692400"/>
          <p14:tracePt t="21831" x="6353175" y="2692400"/>
          <p14:tracePt t="21839" x="6434138" y="2692400"/>
          <p14:tracePt t="21847" x="6503988" y="2692400"/>
          <p14:tracePt t="21854" x="6645275" y="2692400"/>
          <p14:tracePt t="21862" x="6716713" y="2692400"/>
          <p14:tracePt t="21870" x="6796088" y="2692400"/>
          <p14:tracePt t="21878" x="6837363" y="2692400"/>
          <p14:tracePt t="21886" x="6907213" y="2682875"/>
          <p14:tracePt t="21895" x="6967538" y="2682875"/>
          <p14:tracePt t="21905" x="7008813" y="2682875"/>
          <p14:tracePt t="21912" x="7029450" y="2682875"/>
          <p14:tracePt t="22002" x="7048500" y="2682875"/>
          <p14:tracePt t="22009" x="7059613" y="2682875"/>
          <p14:tracePt t="22024" x="7069138" y="2682875"/>
          <p14:tracePt t="22033" x="7078663" y="2682875"/>
          <p14:tracePt t="22040" x="7099300" y="2682875"/>
          <p14:tracePt t="22048" x="7119938" y="2682875"/>
          <p14:tracePt t="22056" x="7129463" y="2682875"/>
          <p14:tracePt t="22064" x="7159625" y="2682875"/>
          <p14:tracePt t="22072" x="7189788" y="2682875"/>
          <p14:tracePt t="22080" x="7219950" y="2682875"/>
          <p14:tracePt t="22088" x="7250113" y="2692400"/>
          <p14:tracePt t="22096" x="7270750" y="2692400"/>
          <p14:tracePt t="22104" x="7310438" y="2692400"/>
          <p14:tracePt t="22113" x="7391400" y="2703513"/>
          <p14:tracePt t="22121" x="7451725" y="2713038"/>
          <p14:tracePt t="22129" x="7513638" y="2713038"/>
          <p14:tracePt t="22136" x="7562850" y="2713038"/>
          <p14:tracePt t="22144" x="7664450" y="2733675"/>
          <p14:tracePt t="22154" x="7754938" y="2733675"/>
          <p14:tracePt t="22160" x="7815263" y="2733675"/>
          <p14:tracePt t="22170" x="7916863" y="2733675"/>
          <p14:tracePt t="22176" x="7986713" y="2733675"/>
          <p14:tracePt t="22186" x="8047038" y="2722563"/>
          <p14:tracePt t="22194" x="8088313" y="2722563"/>
          <p14:tracePt t="22202" x="8148638" y="2722563"/>
          <p14:tracePt t="22211" x="8208963" y="2722563"/>
          <p14:tracePt t="22218" x="8239125" y="2722563"/>
          <p14:tracePt t="22227" x="8269288" y="2722563"/>
          <p14:tracePt t="22235" x="8299450" y="2722563"/>
          <p14:tracePt t="22242" x="8329613" y="2722563"/>
          <p14:tracePt t="22251" x="8350250" y="2722563"/>
          <p14:tracePt t="22258" x="8359775" y="2722563"/>
          <p14:tracePt t="22266" x="8389938" y="2722563"/>
          <p14:tracePt t="22274" x="8420100" y="2722563"/>
          <p14:tracePt t="22283" x="8470900" y="2722563"/>
          <p14:tracePt t="22290" x="8501063" y="2722563"/>
          <p14:tracePt t="22298" x="8540750" y="2733675"/>
          <p14:tracePt t="22306" x="8561388" y="2733675"/>
          <p14:tracePt t="22314" x="8572500" y="2733675"/>
          <p14:tracePt t="22322" x="8621713" y="2733675"/>
          <p14:tracePt t="22330" x="8662988" y="2733675"/>
          <p14:tracePt t="22338" x="8693150" y="2733675"/>
          <p14:tracePt t="22346" x="8712200" y="2733675"/>
          <p14:tracePt t="22354" x="8742363" y="2733675"/>
          <p14:tracePt t="22362" x="8753475" y="2733675"/>
          <p14:tracePt t="22370" x="8774113" y="2733675"/>
          <p14:tracePt t="22378" x="8783638" y="2733675"/>
          <p14:tracePt t="22387" x="8793163" y="2733675"/>
          <p14:tracePt t="22394" x="8804275" y="2733675"/>
          <p14:tracePt t="22410" x="8823325" y="2733675"/>
          <p14:tracePt t="22418" x="8834438" y="2733675"/>
          <p14:tracePt t="22426" x="8843963" y="2733675"/>
          <p14:tracePt t="22434" x="8853488" y="2733675"/>
          <p14:tracePt t="22444" x="8874125" y="2733675"/>
          <p14:tracePt t="22450" x="8904288" y="2733675"/>
          <p14:tracePt t="22461" x="8924925" y="2733675"/>
          <p14:tracePt t="22468" x="8955088" y="2733675"/>
          <p14:tracePt t="22476" x="8985250" y="2733675"/>
          <p14:tracePt t="22484" x="9045575" y="2733675"/>
          <p14:tracePt t="22493" x="9075738" y="2733675"/>
          <p14:tracePt t="22500" x="9105900" y="2722563"/>
          <p14:tracePt t="22508" x="9147175" y="2722563"/>
          <p14:tracePt t="22517" x="9166225" y="2713038"/>
          <p14:tracePt t="22524" x="9196388" y="2713038"/>
          <p14:tracePt t="22533" x="9217025" y="2703513"/>
          <p14:tracePt t="22541" x="9247188" y="2703513"/>
          <p14:tracePt t="22549" x="9267825" y="2703513"/>
          <p14:tracePt t="22556" x="9297988" y="2692400"/>
          <p14:tracePt t="22572" x="9318625" y="2692400"/>
          <p14:tracePt t="22580" x="9328150" y="2692400"/>
          <p14:tracePt t="22588" x="9337675" y="2692400"/>
          <p14:tracePt t="22612" x="9348788" y="2692400"/>
          <p14:tracePt t="22620" x="9358313" y="2692400"/>
          <p14:tracePt t="22644" x="9367838" y="2692400"/>
          <p14:tracePt t="22660" x="9378950" y="2692400"/>
          <p14:tracePt t="23170" x="9388475" y="2692400"/>
          <p14:tracePt t="23178" x="9398000" y="2692400"/>
          <p14:tracePt t="23186" x="9409113" y="2692400"/>
          <p14:tracePt t="23194" x="9418638" y="2692400"/>
          <p14:tracePt t="23202" x="9428163" y="2692400"/>
          <p14:tracePt t="23210" x="9448800" y="2692400"/>
          <p14:tracePt t="23218" x="9469438" y="2692400"/>
          <p14:tracePt t="23225" x="9490075" y="2692400"/>
          <p14:tracePt t="23233" x="9509125" y="2692400"/>
          <p14:tracePt t="23241" x="9539288" y="2692400"/>
          <p14:tracePt t="23249" x="9569450" y="2703513"/>
          <p14:tracePt t="23257" x="9580563" y="2703513"/>
          <p14:tracePt t="23265" x="9620250" y="2713038"/>
          <p14:tracePt t="23275" x="9631363" y="2713038"/>
          <p14:tracePt t="23281" x="9650413" y="2713038"/>
          <p14:tracePt t="23291" x="9671050" y="2713038"/>
          <p14:tracePt t="23297" x="9691688" y="2722563"/>
          <p14:tracePt t="23307" x="9710738" y="2722563"/>
          <p14:tracePt t="23315" x="9740900" y="2722563"/>
          <p14:tracePt t="23323" x="9771063" y="2722563"/>
          <p14:tracePt t="23331" x="9812338" y="2722563"/>
          <p14:tracePt t="23339" x="9842500" y="2733675"/>
          <p14:tracePt t="23347" x="9882188" y="2733675"/>
          <p14:tracePt t="23355" x="9923463" y="2733675"/>
          <p14:tracePt t="23364" x="9963150" y="2733675"/>
          <p14:tracePt t="23371" x="10013950" y="2733675"/>
          <p14:tracePt t="23380" x="10053638" y="2733675"/>
          <p14:tracePt t="23387" x="10083800" y="2733675"/>
          <p14:tracePt t="23396" x="10113963" y="2733675"/>
          <p14:tracePt t="23403" x="10144125" y="2733675"/>
          <p14:tracePt t="23411" x="10175875" y="2733675"/>
          <p14:tracePt t="23419" x="10185400" y="2733675"/>
          <p14:tracePt t="23427" x="10194925" y="2733675"/>
          <p14:tracePt t="23435" x="10206038" y="2733675"/>
          <p14:tracePt t="23443" x="10225088" y="2733675"/>
          <p14:tracePt t="23451" x="10236200" y="2733675"/>
          <p14:tracePt t="23467" x="10245725" y="2733675"/>
          <p14:tracePt t="23475" x="10255250" y="2733675"/>
          <p14:tracePt t="23483" x="10266363" y="2733675"/>
          <p14:tracePt t="23490" x="10275888" y="2733675"/>
          <p14:tracePt t="23499" x="10296525" y="2733675"/>
          <p14:tracePt t="23507" x="10326688" y="2733675"/>
          <p14:tracePt t="23515" x="10377488" y="2733675"/>
          <p14:tracePt t="23523" x="10387013" y="2733675"/>
          <p14:tracePt t="23531" x="10407650" y="2733675"/>
          <p14:tracePt t="23539" x="10437813" y="2722563"/>
          <p14:tracePt t="23549" x="10456863" y="2722563"/>
          <p14:tracePt t="23554" x="10477500" y="2713038"/>
          <p14:tracePt t="23565" x="10498138" y="2713038"/>
          <p14:tracePt t="23581" x="10518775" y="2713038"/>
          <p14:tracePt t="23589" x="10537825" y="2713038"/>
          <p14:tracePt t="23597" x="10558463" y="2713038"/>
          <p14:tracePt t="23604" x="10579100" y="2713038"/>
          <p14:tracePt t="23612" x="10588625" y="2713038"/>
          <p14:tracePt t="23621" x="10618788" y="2713038"/>
          <p14:tracePt t="23628" x="10639425" y="2713038"/>
          <p14:tracePt t="23637" x="10658475" y="2713038"/>
          <p14:tracePt t="23645" x="10688638" y="2713038"/>
          <p14:tracePt t="23652" x="10709275" y="2713038"/>
          <p14:tracePt t="23661" x="10720388" y="2713038"/>
          <p14:tracePt t="23669" x="10750550" y="2713038"/>
          <p14:tracePt t="23678" x="10780713" y="2713038"/>
          <p14:tracePt t="23684" x="10810875" y="2713038"/>
          <p14:tracePt t="23692" x="10841038" y="2713038"/>
          <p14:tracePt t="23700" x="10871200" y="2713038"/>
          <p14:tracePt t="23708" x="10931525" y="2713038"/>
          <p14:tracePt t="23716" x="10961688" y="2713038"/>
          <p14:tracePt t="23724" x="11022013" y="2703513"/>
          <p14:tracePt t="23732" x="11052175" y="2692400"/>
          <p14:tracePt t="23740" x="11082338" y="2692400"/>
          <p14:tracePt t="23748" x="11112500" y="2682875"/>
          <p14:tracePt t="23756" x="11142663" y="2682875"/>
          <p14:tracePt t="23764" x="11172825" y="2673350"/>
          <p14:tracePt t="23772" x="11202988" y="2673350"/>
          <p14:tracePt t="23780" x="11234738" y="2673350"/>
          <p14:tracePt t="23788" x="11264900" y="2673350"/>
          <p14:tracePt t="23796" x="11304588" y="2662238"/>
          <p14:tracePt t="23804" x="11334750" y="2662238"/>
          <p14:tracePt t="23812" x="11364913" y="2662238"/>
          <p14:tracePt t="23820" x="11406188" y="2662238"/>
          <p14:tracePt t="23829" x="11436350" y="2662238"/>
          <p14:tracePt t="23838" x="11466513" y="2652713"/>
          <p14:tracePt t="23844" x="11515725" y="2652713"/>
          <p14:tracePt t="23854" x="11545888" y="2652713"/>
          <p14:tracePt t="23862" x="11566525" y="2641600"/>
          <p14:tracePt t="23870" x="11577638" y="2641600"/>
          <p14:tracePt t="23878" x="11596688" y="2641600"/>
          <p14:tracePt t="23886" x="11607800" y="2641600"/>
          <p14:tracePt t="23894" x="11617325" y="2632075"/>
          <p14:tracePt t="24187" x="11617325" y="2641600"/>
          <p14:tracePt t="24659" x="11617325" y="2632075"/>
          <p14:tracePt t="24708" x="11617325" y="2622550"/>
          <p14:tracePt t="24773" x="11607800" y="2622550"/>
          <p14:tracePt t="24780" x="11607800" y="2611438"/>
          <p14:tracePt t="24789" x="11587163" y="2611438"/>
          <p14:tracePt t="24805" x="11566525" y="2611438"/>
          <p14:tracePt t="24813" x="11557000" y="2611438"/>
          <p14:tracePt t="24821" x="11545888" y="2611438"/>
          <p14:tracePt t="24837" x="11536363" y="2611438"/>
          <p14:tracePt t="24844" x="11526838" y="2611438"/>
          <p14:tracePt t="24853" x="11506200" y="2611438"/>
          <p14:tracePt t="24861" x="11496675" y="2632075"/>
          <p14:tracePt t="24869" x="11476038" y="2652713"/>
          <p14:tracePt t="24877" x="11466513" y="2682875"/>
          <p14:tracePt t="24885" x="11445875" y="2733675"/>
          <p14:tracePt t="24893" x="11436350" y="2773363"/>
          <p14:tracePt t="24900" x="11385550" y="2914650"/>
          <p14:tracePt t="24908" x="11364913" y="3025775"/>
          <p14:tracePt t="24916" x="11334750" y="3146425"/>
          <p14:tracePt t="24924" x="11314113" y="3257550"/>
          <p14:tracePt t="25297" x="11304588" y="3257550"/>
          <p14:tracePt t="25305" x="11183938" y="3257550"/>
          <p14:tracePt t="25345" x="11063288" y="3257550"/>
          <p14:tracePt t="25361" x="11052175" y="3257550"/>
          <p14:tracePt t="25370" x="10750550" y="3257550"/>
          <p14:tracePt t="25377" x="10507663" y="3257550"/>
          <p14:tracePt t="25388" x="10266363" y="3236913"/>
          <p14:tracePt t="25393" x="10155238" y="3236913"/>
          <p14:tracePt t="25401" x="9801225" y="3197225"/>
          <p14:tracePt t="25409" x="9671050" y="3197225"/>
          <p14:tracePt t="25417" x="9520238" y="3187700"/>
          <p14:tracePt t="25425" x="9418638" y="3167063"/>
          <p14:tracePt t="25433" x="9348788" y="3167063"/>
          <p14:tracePt t="25442" x="9267825" y="3155950"/>
          <p14:tracePt t="25449" x="9186863" y="3155950"/>
          <p14:tracePt t="25457" x="9126538" y="3155950"/>
          <p14:tracePt t="25465" x="9075738" y="3155950"/>
          <p14:tracePt t="25473" x="9015413" y="3155950"/>
          <p14:tracePt t="25481" x="8975725" y="3155950"/>
          <p14:tracePt t="25489" x="8924925" y="3155950"/>
          <p14:tracePt t="25499" x="8883650" y="3155950"/>
          <p14:tracePt t="25504" x="8834438" y="3155950"/>
          <p14:tracePt t="25516" x="8774113" y="3155950"/>
          <p14:tracePt t="25522" x="8712200" y="3146425"/>
          <p14:tracePt t="25531" x="8651875" y="3146425"/>
          <p14:tracePt t="25536" x="8572500" y="3125788"/>
          <p14:tracePt t="25546" x="8501063" y="3125788"/>
          <p14:tracePt t="25554" x="8420100" y="3125788"/>
          <p14:tracePt t="25562" x="8339138" y="3116263"/>
          <p14:tracePt t="25570" x="8248650" y="3116263"/>
          <p14:tracePt t="25578" x="8208963" y="3116263"/>
          <p14:tracePt t="25586" x="8097838" y="3106738"/>
          <p14:tracePt t="25594" x="8007350" y="3106738"/>
          <p14:tracePt t="25602" x="7896225" y="3106738"/>
          <p14:tracePt t="25610" x="7815263" y="3106738"/>
          <p14:tracePt t="25617" x="7623175" y="3086100"/>
          <p14:tracePt t="25626" x="7573963" y="3086100"/>
          <p14:tracePt t="25634" x="7361238" y="3086100"/>
          <p14:tracePt t="25642" x="7231063" y="3086100"/>
          <p14:tracePt t="25651" x="7119938" y="3086100"/>
          <p14:tracePt t="25658" x="6807200" y="3086100"/>
          <p14:tracePt t="25667" x="6575425" y="3086100"/>
          <p14:tracePt t="25674" x="6403975" y="3076575"/>
          <p14:tracePt t="25682" x="6202363" y="3076575"/>
          <p14:tracePt t="25690" x="5940425" y="3055938"/>
          <p14:tracePt t="25698" x="5586413" y="3035300"/>
          <p14:tracePt t="25706" x="5303838" y="3016250"/>
          <p14:tracePt t="25714" x="5113338" y="3005138"/>
          <p14:tracePt t="25722" x="4819650" y="2984500"/>
          <p14:tracePt t="25730" x="4397375" y="2954338"/>
          <p14:tracePt t="25738" x="4084638" y="2954338"/>
          <p14:tracePt t="25746" x="3852863" y="2954338"/>
          <p14:tracePt t="25754" x="3619500" y="2954338"/>
          <p14:tracePt t="25762" x="3348038" y="2954338"/>
          <p14:tracePt t="25770" x="3106738" y="2944813"/>
          <p14:tracePt t="25778" x="2935288" y="2944813"/>
          <p14:tracePt t="25786" x="2803525" y="2944813"/>
          <p14:tracePt t="25796" x="2541588" y="2924175"/>
          <p14:tracePt t="25804" x="2430463" y="2924175"/>
          <p14:tracePt t="25810" x="2319338" y="2924175"/>
          <p14:tracePt t="25820" x="2168525" y="2914650"/>
          <p14:tracePt t="25828" x="2108200" y="2914650"/>
          <p14:tracePt t="25836" x="2066925" y="2914650"/>
          <p14:tracePt t="25844" x="1997075" y="2894013"/>
          <p14:tracePt t="25852" x="1946275" y="2894013"/>
          <p14:tracePt t="25860" x="1906588" y="2884488"/>
          <p14:tracePt t="25868" x="1876425" y="2874963"/>
          <p14:tracePt t="25876" x="1835150" y="2863850"/>
          <p14:tracePt t="25884" x="1825625" y="2863850"/>
          <p14:tracePt t="25892" x="1795463" y="2854325"/>
          <p14:tracePt t="25899" x="1774825" y="2844800"/>
          <p14:tracePt t="25908" x="1765300" y="2833688"/>
          <p14:tracePt t="25916" x="1754188" y="2833688"/>
          <p14:tracePt t="25924" x="1735138" y="2824163"/>
          <p14:tracePt t="25932" x="1714500" y="2813050"/>
          <p14:tracePt t="25940" x="1704975" y="2803525"/>
          <p14:tracePt t="25949" x="1684338" y="2794000"/>
          <p14:tracePt t="25956" x="1654175" y="2773363"/>
          <p14:tracePt t="25964" x="1624013" y="2752725"/>
          <p14:tracePt t="25972" x="1603375" y="2733675"/>
          <p14:tracePt t="25980" x="1573213" y="2722563"/>
          <p14:tracePt t="25988" x="1552575" y="2703513"/>
          <p14:tracePt t="25996" x="1552575" y="2692400"/>
          <p14:tracePt t="26020" x="1552575" y="2682875"/>
          <p14:tracePt t="26036" x="1552575" y="2673350"/>
          <p14:tracePt t="26150" x="1573213" y="2682875"/>
          <p14:tracePt t="26158" x="1593850" y="2713038"/>
          <p14:tracePt t="26166" x="1624013" y="2743200"/>
          <p14:tracePt t="26175" x="1654175" y="2773363"/>
          <p14:tracePt t="26186" x="1673225" y="2794000"/>
          <p14:tracePt t="26190" x="1693863" y="2813050"/>
          <p14:tracePt t="26198" x="1714500" y="2824163"/>
          <p14:tracePt t="26206" x="1724025" y="2824163"/>
          <p14:tracePt t="26215" x="1724025" y="2833688"/>
          <p14:tracePt t="26222" x="1735138" y="2833688"/>
          <p14:tracePt t="26231" x="1744663" y="2833688"/>
          <p14:tracePt t="26250" x="1744663" y="2844800"/>
          <p14:tracePt t="26286" x="1754188" y="2844800"/>
          <p14:tracePt t="26538" x="1754188" y="2854325"/>
          <p14:tracePt t="26570" x="1765300" y="2854325"/>
          <p14:tracePt t="26602" x="1765300" y="2863850"/>
          <p14:tracePt t="26610" x="1765300" y="2874963"/>
          <p14:tracePt t="26634" x="1765300" y="2884488"/>
          <p14:tracePt t="26648" x="1774825" y="2884488"/>
          <p14:tracePt t="26786" x="1784350" y="2884488"/>
          <p14:tracePt t="26826" x="1795463" y="2884488"/>
          <p14:tracePt t="26900" x="1804988" y="2884488"/>
          <p14:tracePt t="26948" x="1814513" y="2884488"/>
          <p14:tracePt t="26964" x="1825625" y="2884488"/>
          <p14:tracePt t="26979" x="1835150" y="2884488"/>
          <p14:tracePt t="26987" x="1844675" y="2884488"/>
          <p14:tracePt t="27012" x="1865313" y="2884488"/>
          <p14:tracePt t="27019" x="1876425" y="2884488"/>
          <p14:tracePt t="27028" x="1895475" y="2884488"/>
          <p14:tracePt t="27043" x="1916113" y="2884488"/>
          <p14:tracePt t="27052" x="1936750" y="2884488"/>
          <p14:tracePt t="27060" x="1966913" y="2884488"/>
          <p14:tracePt t="27068" x="1997075" y="2884488"/>
          <p14:tracePt t="27077" x="2027238" y="2884488"/>
          <p14:tracePt t="27084" x="2066925" y="2884488"/>
          <p14:tracePt t="27091" x="2108200" y="2884488"/>
          <p14:tracePt t="27100" x="2147888" y="2884488"/>
          <p14:tracePt t="27107" x="2208213" y="2884488"/>
          <p14:tracePt t="27116" x="2249488" y="2884488"/>
          <p14:tracePt t="27124" x="2279650" y="2884488"/>
          <p14:tracePt t="27132" x="2319338" y="2884488"/>
          <p14:tracePt t="27140" x="2349500" y="2884488"/>
          <p14:tracePt t="27148" x="2379663" y="2884488"/>
          <p14:tracePt t="27156" x="2409825" y="2884488"/>
          <p14:tracePt t="27164" x="2430463" y="2884488"/>
          <p14:tracePt t="27172" x="2451100" y="2884488"/>
          <p14:tracePt t="27182" x="2460625" y="2884488"/>
          <p14:tracePt t="27187" x="2470150" y="2884488"/>
          <p14:tracePt t="27198" x="2490788" y="2884488"/>
          <p14:tracePt t="27203" x="2511425" y="2884488"/>
          <p14:tracePt t="27214" x="2530475" y="2884488"/>
          <p14:tracePt t="27221" x="2551113" y="2884488"/>
          <p14:tracePt t="27230" x="2560638" y="2884488"/>
          <p14:tracePt t="27237" x="2571750" y="2884488"/>
          <p14:tracePt t="27245" x="2581275" y="2884488"/>
          <p14:tracePt t="27254" x="2601913" y="2884488"/>
          <p14:tracePt t="27270" x="2622550" y="2884488"/>
          <p14:tracePt t="27278" x="2632075" y="2884488"/>
          <p14:tracePt t="27286" x="2652713" y="2884488"/>
          <p14:tracePt t="27301" x="2671763" y="2884488"/>
          <p14:tracePt t="27309" x="2682875" y="2884488"/>
          <p14:tracePt t="27318" x="2692400" y="2884488"/>
          <p14:tracePt t="27325" x="2701925" y="2884488"/>
          <p14:tracePt t="27333" x="2713038" y="2884488"/>
          <p14:tracePt t="27342" x="2722563" y="2884488"/>
          <p14:tracePt t="27350" x="2732088" y="2884488"/>
          <p14:tracePt t="27359" x="2743200" y="2884488"/>
          <p14:tracePt t="27382" x="2752725" y="2884488"/>
          <p14:tracePt t="27390" x="2773363" y="2884488"/>
          <p14:tracePt t="27398" x="2782888" y="2884488"/>
          <p14:tracePt t="27405" x="2794000" y="2884488"/>
          <p14:tracePt t="27414" x="2813050" y="2884488"/>
          <p14:tracePt t="27421" x="2833688" y="2884488"/>
          <p14:tracePt t="27430" x="2843213" y="2894013"/>
          <p14:tracePt t="27437" x="2854325" y="2894013"/>
          <p14:tracePt t="27446" x="2863850" y="2894013"/>
          <p14:tracePt t="27453" x="2873375" y="2894013"/>
          <p14:tracePt t="27461" x="2884488" y="2894013"/>
          <p14:tracePt t="27480" x="2894013" y="2894013"/>
          <p14:tracePt t="27529" x="2914650" y="2894013"/>
          <p14:tracePt t="27537" x="2924175" y="2894013"/>
          <p14:tracePt t="27545" x="2944813" y="2905125"/>
          <p14:tracePt t="27553" x="2965450" y="2905125"/>
          <p14:tracePt t="27561" x="2974975" y="2905125"/>
          <p14:tracePt t="27569" x="2995613" y="2905125"/>
          <p14:tracePt t="27577" x="3025775" y="2905125"/>
          <p14:tracePt t="27585" x="3044825" y="2905125"/>
          <p14:tracePt t="27593" x="3065463" y="2914650"/>
          <p14:tracePt t="27601" x="3086100" y="2914650"/>
          <p14:tracePt t="27610" x="3116263" y="2914650"/>
          <p14:tracePt t="27617" x="3125788" y="2914650"/>
          <p14:tracePt t="27627" x="3155950" y="2914650"/>
          <p14:tracePt t="27633" x="3186113" y="2914650"/>
          <p14:tracePt t="27644" x="3216275" y="2914650"/>
          <p14:tracePt t="27649" x="3246438" y="2914650"/>
          <p14:tracePt t="27657" x="3278188" y="2914650"/>
          <p14:tracePt t="27665" x="3308350" y="2914650"/>
          <p14:tracePt t="27673" x="3338513" y="2914650"/>
          <p14:tracePt t="27681" x="3357563" y="2914650"/>
          <p14:tracePt t="27688" x="3387725" y="2914650"/>
          <p14:tracePt t="27696" x="3417888" y="2914650"/>
          <p14:tracePt t="27704" x="3429000" y="2914650"/>
          <p14:tracePt t="27711" x="3449638" y="2914650"/>
          <p14:tracePt t="27719" x="3459163" y="2914650"/>
          <p14:tracePt t="27729" x="3468688" y="2914650"/>
          <p14:tracePt t="27735" x="3489325" y="2914650"/>
          <p14:tracePt t="27746" x="3509963" y="2914650"/>
          <p14:tracePt t="27751" x="3519488" y="2914650"/>
          <p14:tracePt t="27762" x="3549650" y="2914650"/>
          <p14:tracePt t="27770" x="3579813" y="2914650"/>
          <p14:tracePt t="27777" x="3609975" y="2914650"/>
          <p14:tracePt t="27785" x="3640138" y="2924175"/>
          <p14:tracePt t="27793" x="3690938" y="2924175"/>
          <p14:tracePt t="27801" x="3721100" y="2924175"/>
          <p14:tracePt t="27810" x="3751263" y="2924175"/>
          <p14:tracePt t="27818" x="3790950" y="2924175"/>
          <p14:tracePt t="27825" x="3822700" y="2924175"/>
          <p14:tracePt t="27833" x="3841750" y="2924175"/>
          <p14:tracePt t="27842" x="3871913" y="2924175"/>
          <p14:tracePt t="27850" x="3883025" y="2924175"/>
          <p14:tracePt t="27858" x="3902075" y="2924175"/>
          <p14:tracePt t="27866" x="3932238" y="2914650"/>
          <p14:tracePt t="27873" x="3962400" y="2905125"/>
          <p14:tracePt t="27882" x="3983038" y="2894013"/>
          <p14:tracePt t="27889" x="4003675" y="2894013"/>
          <p14:tracePt t="27897" x="4033838" y="2884488"/>
          <p14:tracePt t="27906" x="4054475" y="2874963"/>
          <p14:tracePt t="27914" x="4084638" y="2863850"/>
          <p14:tracePt t="27923" x="4094163" y="2863850"/>
          <p14:tracePt t="27930" x="4103688" y="2854325"/>
          <p14:tracePt t="27937" x="4114800" y="2854325"/>
          <p14:tracePt t="28308" x="4124325" y="2854325"/>
          <p14:tracePt t="28326" x="4133850" y="2854325"/>
          <p14:tracePt t="28341" x="4144963" y="2854325"/>
          <p14:tracePt t="28359" x="4154488" y="2854325"/>
          <p14:tracePt t="28367" x="4154488" y="2863850"/>
          <p14:tracePt t="28383" x="4165600" y="2863850"/>
          <p14:tracePt t="28391" x="4175125" y="2874963"/>
          <p14:tracePt t="28407" x="4184650" y="2874963"/>
          <p14:tracePt t="28415" x="4195763" y="2874963"/>
          <p14:tracePt t="28424" x="4195763" y="2884488"/>
          <p14:tracePt t="28446" x="4205288" y="2884488"/>
          <p14:tracePt t="28454" x="4214813" y="2884488"/>
          <p14:tracePt t="28462" x="4225925" y="2884488"/>
          <p14:tracePt t="28470" x="4235450" y="2884488"/>
          <p14:tracePt t="28486" x="4244975" y="2884488"/>
          <p14:tracePt t="28494" x="4256088" y="2884488"/>
          <p14:tracePt t="28509" x="4265613" y="2884488"/>
          <p14:tracePt t="28534" x="4275138" y="2884488"/>
          <p14:tracePt t="28608" x="4286250" y="2884488"/>
          <p14:tracePt t="28954" x="4295775" y="2884488"/>
          <p14:tracePt t="29001" x="4305300" y="2884488"/>
          <p14:tracePt t="29033" x="4316413" y="2884488"/>
          <p14:tracePt t="29066" x="4325938" y="2884488"/>
          <p14:tracePt t="29081" x="4337050" y="2894013"/>
          <p14:tracePt t="29090" x="4346575" y="2894013"/>
          <p14:tracePt t="29113" x="4367213" y="2905125"/>
          <p14:tracePt t="29121" x="4386263" y="2905125"/>
          <p14:tracePt t="29131" x="4406900" y="2905125"/>
          <p14:tracePt t="29137" x="4437063" y="2905125"/>
          <p14:tracePt t="29148" x="4467225" y="2914650"/>
          <p14:tracePt t="29153" x="4497388" y="2935288"/>
          <p14:tracePt t="29163" x="4538663" y="2944813"/>
          <p14:tracePt t="29171" x="4598988" y="2954338"/>
          <p14:tracePt t="29179" x="4678363" y="2954338"/>
          <p14:tracePt t="29188" x="4740275" y="2965450"/>
          <p14:tracePt t="29195" x="4819650" y="2974975"/>
          <p14:tracePt t="29203" x="4900613" y="2974975"/>
          <p14:tracePt t="29211" x="4960938" y="2995613"/>
          <p14:tracePt t="29219" x="5011738" y="2995613"/>
          <p14:tracePt t="29227" x="5092700" y="3005138"/>
          <p14:tracePt t="29235" x="5132388" y="3005138"/>
          <p14:tracePt t="29243" x="5183188" y="3005138"/>
          <p14:tracePt t="29251" x="5192713" y="3005138"/>
          <p14:tracePt t="29259" x="5243513" y="3005138"/>
          <p14:tracePt t="29267" x="5254625" y="3005138"/>
          <p14:tracePt t="29275" x="5273675" y="3005138"/>
          <p14:tracePt t="29283" x="5294313" y="3005138"/>
          <p14:tracePt t="29299" x="5303838" y="3005138"/>
          <p14:tracePt t="29315" x="5314950" y="3005138"/>
          <p14:tracePt t="29332" x="5324475" y="3005138"/>
          <p14:tracePt t="29339" x="5345113" y="3005138"/>
          <p14:tracePt t="29348" x="5354638" y="3005138"/>
          <p14:tracePt t="29355" x="5364163" y="3005138"/>
          <p14:tracePt t="29363" x="5375275" y="3005138"/>
          <p14:tracePt t="29371" x="5384800" y="3005138"/>
          <p14:tracePt t="29380" x="5395913" y="3005138"/>
          <p14:tracePt t="29387" x="5405438" y="3005138"/>
          <p14:tracePt t="29403" x="5405438" y="2995613"/>
          <p14:tracePt t="29582" x="5426075" y="2995613"/>
          <p14:tracePt t="29589" x="5435600" y="2995613"/>
          <p14:tracePt t="29597" x="5465763" y="2995613"/>
          <p14:tracePt t="29605" x="5495925" y="2995613"/>
          <p14:tracePt t="29614" x="5526088" y="2995613"/>
          <p14:tracePt t="29621" x="5567363" y="2995613"/>
          <p14:tracePt t="29631" x="5607050" y="2995613"/>
          <p14:tracePt t="29637" x="5667375" y="2995613"/>
          <p14:tracePt t="29646" x="5727700" y="2995613"/>
          <p14:tracePt t="29653" x="5818188" y="3016250"/>
          <p14:tracePt t="29661" x="5878513" y="3016250"/>
          <p14:tracePt t="29669" x="5919788" y="3016250"/>
          <p14:tracePt t="29677" x="5959475" y="3016250"/>
          <p14:tracePt t="29685" x="6010275" y="3016250"/>
          <p14:tracePt t="29693" x="6040438" y="3016250"/>
          <p14:tracePt t="29701" x="6049963" y="3016250"/>
          <p14:tracePt t="29709" x="6061075" y="3016250"/>
          <p14:tracePt t="29719" x="6070600" y="3016250"/>
          <p14:tracePt t="30911" x="6080125" y="3016250"/>
          <p14:tracePt t="30919" x="6100763" y="3016250"/>
          <p14:tracePt t="30927" x="6130925" y="3016250"/>
          <p14:tracePt t="30935" x="6161088" y="3016250"/>
          <p14:tracePt t="30943" x="6202363" y="3016250"/>
          <p14:tracePt t="30951" x="6262688" y="3016250"/>
          <p14:tracePt t="30959" x="6373813" y="3025775"/>
          <p14:tracePt t="30967" x="6464300" y="3025775"/>
          <p14:tracePt t="30975" x="6545263" y="3025775"/>
          <p14:tracePt t="30983" x="6716713" y="3046413"/>
          <p14:tracePt t="30991" x="6846888" y="3046413"/>
          <p14:tracePt t="31007" x="7200900" y="3055938"/>
          <p14:tracePt t="31015" x="7321550" y="3076575"/>
          <p14:tracePt t="31024" x="7391400" y="3076575"/>
          <p14:tracePt t="31031" x="7493000" y="3076575"/>
          <p14:tracePt t="31040" x="7623175" y="3076575"/>
          <p14:tracePt t="31047" x="7673975" y="3076575"/>
          <p14:tracePt t="31055" x="7724775" y="3076575"/>
          <p14:tracePt t="31063" x="7764463" y="3076575"/>
          <p14:tracePt t="31073" x="7805738" y="3065463"/>
          <p14:tracePt t="31079" x="7835900" y="3055938"/>
          <p14:tracePt t="31087" x="7854950" y="3055938"/>
          <p14:tracePt t="31095" x="7866063" y="3055938"/>
          <p14:tracePt t="31103" x="7875588" y="3055938"/>
          <p14:tracePt t="31113" x="7886700" y="3046413"/>
          <p14:tracePt t="31793" x="7905750" y="3046413"/>
          <p14:tracePt t="31800" x="7926388" y="3046413"/>
          <p14:tracePt t="31807" x="7966075" y="3035300"/>
          <p14:tracePt t="31814" x="8047038" y="3035300"/>
          <p14:tracePt t="31821" x="8077200" y="3035300"/>
          <p14:tracePt t="31830" x="8148638" y="3035300"/>
          <p14:tracePt t="31838" x="8208963" y="3035300"/>
          <p14:tracePt t="31846" x="8299450" y="3035300"/>
          <p14:tracePt t="31854" x="8380413" y="3035300"/>
          <p14:tracePt t="31862" x="8450263" y="3035300"/>
          <p14:tracePt t="31871" x="8501063" y="3035300"/>
          <p14:tracePt t="31878" x="8540750" y="3035300"/>
          <p14:tracePt t="31888" x="8572500" y="3035300"/>
          <p14:tracePt t="31894" x="8621713" y="3035300"/>
          <p14:tracePt t="31904" x="8651875" y="3035300"/>
          <p14:tracePt t="31910" x="8682038" y="3035300"/>
          <p14:tracePt t="31918" x="8712200" y="3035300"/>
          <p14:tracePt t="31926" x="8742363" y="3035300"/>
          <p14:tracePt t="31938" x="8774113" y="3035300"/>
          <p14:tracePt t="31942" x="8804275" y="3035300"/>
          <p14:tracePt t="31954" x="8813800" y="3035300"/>
          <p14:tracePt t="31960" x="8843963" y="3035300"/>
          <p14:tracePt t="31968" x="8864600" y="3025775"/>
          <p14:tracePt t="31976" x="8894763" y="3025775"/>
          <p14:tracePt t="31984" x="8913813" y="3025775"/>
          <p14:tracePt t="31992" x="8924925" y="3025775"/>
          <p14:tracePt t="32000" x="8945563" y="3025775"/>
          <p14:tracePt t="32008" x="8964613" y="3025775"/>
          <p14:tracePt t="32020" x="8985250" y="3016250"/>
          <p14:tracePt t="32023" x="9015413" y="3016250"/>
          <p14:tracePt t="32031" x="9036050" y="3016250"/>
          <p14:tracePt t="32039" x="9045575" y="3016250"/>
          <p14:tracePt t="32047" x="9066213" y="3016250"/>
          <p14:tracePt t="32055" x="9096375" y="3016250"/>
          <p14:tracePt t="32063" x="9117013" y="3016250"/>
          <p14:tracePt t="32071" x="9147175" y="3016250"/>
          <p14:tracePt t="32079" x="9156700" y="3005138"/>
          <p14:tracePt t="32087" x="9166225" y="2995613"/>
          <p14:tracePt t="32095" x="9177338" y="2995613"/>
          <p14:tracePt t="32103" x="9207500" y="2995613"/>
          <p14:tracePt t="32111" x="9237663" y="2995613"/>
          <p14:tracePt t="32119" x="9267825" y="2995613"/>
          <p14:tracePt t="32127" x="9288463" y="2984500"/>
          <p14:tracePt t="32134" x="9297988" y="2984500"/>
          <p14:tracePt t="32143" x="9307513" y="2984500"/>
          <p14:tracePt t="32151" x="9318625" y="2984500"/>
          <p14:tracePt t="32564" x="9337675" y="2984500"/>
          <p14:tracePt t="32572" x="9348788" y="2984500"/>
          <p14:tracePt t="32580" x="9367838" y="2974975"/>
          <p14:tracePt t="32588" x="9378950" y="2974975"/>
          <p14:tracePt t="32595" x="9409113" y="2974975"/>
          <p14:tracePt t="32604" x="9418638" y="2974975"/>
          <p14:tracePt t="32611" x="9448800" y="2974975"/>
          <p14:tracePt t="32620" x="9469438" y="2974975"/>
          <p14:tracePt t="32627" x="9478963" y="2974975"/>
          <p14:tracePt t="32636" x="9509125" y="2974975"/>
          <p14:tracePt t="32643" x="9559925" y="2974975"/>
          <p14:tracePt t="32652" x="9590088" y="2974975"/>
          <p14:tracePt t="32660" x="9620250" y="2974975"/>
          <p14:tracePt t="32667" x="9661525" y="2974975"/>
          <p14:tracePt t="32675" x="9701213" y="2974975"/>
          <p14:tracePt t="32683" x="9731375" y="2974975"/>
          <p14:tracePt t="32692" x="9771063" y="2974975"/>
          <p14:tracePt t="32700" x="9812338" y="2974975"/>
          <p14:tracePt t="32708" x="9863138" y="2974975"/>
          <p14:tracePt t="32717" x="9893300" y="2974975"/>
          <p14:tracePt t="32723" x="9923463" y="2974975"/>
          <p14:tracePt t="32734" x="9953625" y="2974975"/>
          <p14:tracePt t="32740" x="9983788" y="2974975"/>
          <p14:tracePt t="32750" x="9993313" y="2974975"/>
          <p14:tracePt t="32755" x="10013950" y="2974975"/>
          <p14:tracePt t="32763" x="10023475" y="2974975"/>
          <p14:tracePt t="32771" x="10044113" y="2974975"/>
          <p14:tracePt t="32787" x="10064750" y="2974975"/>
          <p14:tracePt t="32798" x="10074275" y="2974975"/>
          <p14:tracePt t="32803" x="10083800" y="2974975"/>
          <p14:tracePt t="32813" x="10094913" y="2974975"/>
          <p14:tracePt t="32837" x="10104438" y="2974975"/>
          <p14:tracePt t="32885" x="10113963" y="2974975"/>
          <p14:tracePt t="32917" x="10125075" y="2974975"/>
          <p14:tracePt t="32941" x="10134600" y="2974975"/>
          <p14:tracePt t="32973" x="10144125" y="2974975"/>
          <p14:tracePt t="32981" x="10155238" y="2974975"/>
          <p14:tracePt t="32989" x="10164763" y="2974975"/>
          <p14:tracePt t="33005" x="10175875" y="2974975"/>
          <p14:tracePt t="33021" x="10185400" y="2974975"/>
          <p14:tracePt t="33029" x="10194925" y="2974975"/>
          <p14:tracePt t="33039" x="10206038" y="2974975"/>
          <p14:tracePt t="33045" x="10215563" y="2974975"/>
          <p14:tracePt t="33055" x="10225088" y="2974975"/>
          <p14:tracePt t="33061" x="10245725" y="2974975"/>
          <p14:tracePt t="33071" x="10266363" y="2974975"/>
          <p14:tracePt t="33077" x="10275888" y="2974975"/>
          <p14:tracePt t="33087" x="10285413" y="2974975"/>
          <p14:tracePt t="33095" x="10306050" y="2974975"/>
          <p14:tracePt t="33103" x="10326688" y="2974975"/>
          <p14:tracePt t="33110" x="10356850" y="2974975"/>
          <p14:tracePt t="33143" x="10377488" y="2974975"/>
          <p14:tracePt t="33150" x="10417175" y="2974975"/>
          <p14:tracePt t="33159" x="10447338" y="2974975"/>
          <p14:tracePt t="33167" x="10477500" y="2974975"/>
          <p14:tracePt t="33175" x="10518775" y="2974975"/>
          <p14:tracePt t="33183" x="10548938" y="2974975"/>
          <p14:tracePt t="33191" x="10588625" y="2974975"/>
          <p14:tracePt t="33199" x="10618788" y="2974975"/>
          <p14:tracePt t="33207" x="10648950" y="2974975"/>
          <p14:tracePt t="33215" x="10679113" y="2974975"/>
          <p14:tracePt t="33223" x="10709275" y="2974975"/>
          <p14:tracePt t="33230" x="10729913" y="2974975"/>
          <p14:tracePt t="33238" x="10750550" y="2974975"/>
          <p14:tracePt t="33247" x="10769600" y="2974975"/>
          <p14:tracePt t="33262" x="10790238" y="2974975"/>
          <p14:tracePt t="33279" x="10799763" y="2974975"/>
          <p14:tracePt t="33295" x="10810875" y="2974975"/>
          <p14:tracePt t="33327" x="10820400" y="2974975"/>
          <p14:tracePt t="33344" x="10829925" y="2974975"/>
          <p14:tracePt t="33367" x="10841038" y="2974975"/>
          <p14:tracePt t="33467" x="10850563" y="2974975"/>
          <p14:tracePt t="33539" x="10871200" y="2974975"/>
          <p14:tracePt t="33546" x="10880725" y="2974975"/>
          <p14:tracePt t="33555" x="10901363" y="2974975"/>
          <p14:tracePt t="33563" x="10931525" y="2974975"/>
          <p14:tracePt t="33570" x="10941050" y="2974975"/>
          <p14:tracePt t="33577" x="10971213" y="2974975"/>
          <p14:tracePt t="33585" x="11031538" y="2974975"/>
          <p14:tracePt t="33597" x="11063288" y="2974975"/>
          <p14:tracePt t="33600" x="11093450" y="2974975"/>
          <p14:tracePt t="33609" x="11123613" y="2974975"/>
          <p14:tracePt t="33625" x="11133138" y="2974975"/>
          <p14:tracePt t="33803" x="11123613" y="2984500"/>
          <p14:tracePt t="34007" x="11112500" y="2984500"/>
          <p14:tracePt t="34045" x="11102975" y="2984500"/>
          <p14:tracePt t="34191" x="11093450" y="2984500"/>
          <p14:tracePt t="34199" x="11072813" y="2984500"/>
          <p14:tracePt t="34208" x="11022013" y="2984500"/>
          <p14:tracePt t="34215" x="10941050" y="2984500"/>
          <p14:tracePt t="34224" x="10880725" y="2984500"/>
          <p14:tracePt t="34230" x="10820400" y="2984500"/>
          <p14:tracePt t="34239" x="10709275" y="2984500"/>
          <p14:tracePt t="34246" x="10598150" y="2995613"/>
          <p14:tracePt t="34255" x="10487025" y="2995613"/>
          <p14:tracePt t="34262" x="10315575" y="2995613"/>
          <p14:tracePt t="34271" x="10104438" y="3016250"/>
          <p14:tracePt t="34279" x="9902825" y="3016250"/>
          <p14:tracePt t="34286" x="9559925" y="3016250"/>
          <p14:tracePt t="34295" x="9256713" y="3016250"/>
          <p14:tracePt t="34302" x="8985250" y="3016250"/>
          <p14:tracePt t="34310" x="8712200" y="3016250"/>
          <p14:tracePt t="34318" x="8510588" y="3016250"/>
          <p14:tracePt t="34327" x="8320088" y="3016250"/>
          <p14:tracePt t="34334" x="8148638" y="3016250"/>
          <p14:tracePt t="34342" x="7896225" y="3016250"/>
          <p14:tracePt t="34350" x="7694613" y="3025775"/>
          <p14:tracePt t="34359" x="7553325" y="3025775"/>
          <p14:tracePt t="34367" x="7372350" y="3025775"/>
          <p14:tracePt t="34375" x="7261225" y="3025775"/>
          <p14:tracePt t="34382" x="7048500" y="3046413"/>
          <p14:tracePt t="34390" x="6958013" y="3046413"/>
          <p14:tracePt t="34398" x="6765925" y="3046413"/>
          <p14:tracePt t="34406" x="6615113" y="3055938"/>
          <p14:tracePt t="34415" x="6503988" y="3055938"/>
          <p14:tracePt t="34423" x="6302375" y="3055938"/>
          <p14:tracePt t="34430" x="6130925" y="3076575"/>
          <p14:tracePt t="34440" x="6000750" y="3076575"/>
          <p14:tracePt t="34446" x="5768975" y="3076575"/>
          <p14:tracePt t="34456" x="5586413" y="3086100"/>
          <p14:tracePt t="34462" x="5456238" y="3086100"/>
          <p14:tracePt t="34473" x="5334000" y="3106738"/>
          <p14:tracePt t="34479" x="5273675" y="3106738"/>
          <p14:tracePt t="34489" x="5183188" y="3106738"/>
          <p14:tracePt t="34497" x="5102225" y="3116263"/>
          <p14:tracePt t="34506" x="5021263" y="3125788"/>
          <p14:tracePt t="34513" x="4951413" y="3125788"/>
          <p14:tracePt t="34520" x="4891088" y="3125788"/>
          <p14:tracePt t="34529" x="4849813" y="3125788"/>
          <p14:tracePt t="34536" x="4800600" y="3125788"/>
          <p14:tracePt t="34545" x="4689475" y="3125788"/>
          <p14:tracePt t="34553" x="4587875" y="3146425"/>
          <p14:tracePt t="34561" x="4497388" y="3146425"/>
          <p14:tracePt t="34568" x="4437063" y="3146425"/>
          <p14:tracePt t="34577" x="4356100" y="3155950"/>
          <p14:tracePt t="34584" x="4265613" y="3155950"/>
          <p14:tracePt t="34593" x="4184650" y="3155950"/>
          <p14:tracePt t="34600" x="4154488" y="3155950"/>
          <p14:tracePt t="34609" x="4114800" y="3155950"/>
          <p14:tracePt t="34616" x="4084638" y="3155950"/>
          <p14:tracePt t="34625" x="4054475" y="3155950"/>
          <p14:tracePt t="34632" x="4033838" y="3155950"/>
          <p14:tracePt t="34641" x="4013200" y="3167063"/>
          <p14:tracePt t="34648" x="4003675" y="3167063"/>
          <p14:tracePt t="34657" x="3994150" y="3167063"/>
          <p14:tracePt t="34664" x="3983038" y="3167063"/>
          <p14:tracePt t="34672" x="3962400" y="3167063"/>
          <p14:tracePt t="34689" x="3943350" y="3176588"/>
          <p14:tracePt t="34696" x="3922713" y="3176588"/>
          <p14:tracePt t="34705" x="3913188" y="3176588"/>
          <p14:tracePt t="34713" x="3892550" y="3176588"/>
          <p14:tracePt t="34722" x="3862388" y="3176588"/>
          <p14:tracePt t="34729" x="3832225" y="3187700"/>
          <p14:tracePt t="34736" x="3822700" y="3187700"/>
          <p14:tracePt t="34747" x="3771900" y="3187700"/>
          <p14:tracePt t="34755" x="3730625" y="3187700"/>
          <p14:tracePt t="34763" x="3681413" y="3187700"/>
          <p14:tracePt t="34771" x="3619500" y="3197225"/>
          <p14:tracePt t="34778" x="3540125" y="3206750"/>
          <p14:tracePt t="34788" x="3459163" y="3227388"/>
          <p14:tracePt t="34794" x="3357563" y="3236913"/>
          <p14:tracePt t="34802" x="3297238" y="3248025"/>
          <p14:tracePt t="34811" x="3236913" y="3248025"/>
          <p14:tracePt t="34818" x="3197225" y="3257550"/>
          <p14:tracePt t="34827" x="3155950" y="3267075"/>
          <p14:tracePt t="34835" x="3106738" y="3287713"/>
          <p14:tracePt t="34843" x="3065463" y="3308350"/>
          <p14:tracePt t="34850" x="3044825" y="3317875"/>
          <p14:tracePt t="34858" x="3025775" y="3317875"/>
          <p14:tracePt t="34874" x="3014663" y="3317875"/>
          <p14:tracePt t="35391" x="3025775" y="3317875"/>
          <p14:tracePt t="35406" x="3044825" y="3317875"/>
          <p14:tracePt t="35422" x="3065463" y="3317875"/>
          <p14:tracePt t="35430" x="3086100" y="3317875"/>
          <p14:tracePt t="35438" x="3116263" y="3317875"/>
          <p14:tracePt t="35446" x="3136900" y="3317875"/>
          <p14:tracePt t="35454" x="3155950" y="3327400"/>
          <p14:tracePt t="35462" x="3167063" y="3327400"/>
          <p14:tracePt t="35470" x="3186113" y="3327400"/>
          <p14:tracePt t="35478" x="3206750" y="3327400"/>
          <p14:tracePt t="35486" x="3216275" y="3327400"/>
          <p14:tracePt t="35494" x="3227388" y="3327400"/>
          <p14:tracePt t="35511" x="3236913" y="3327400"/>
          <p14:tracePt t="35526" x="3246438" y="3327400"/>
          <p14:tracePt t="35752" x="3257550" y="3327400"/>
          <p14:tracePt t="35760" x="3267075" y="3327400"/>
          <p14:tracePt t="35770" x="3278188" y="3327400"/>
          <p14:tracePt t="35778" x="3297238" y="3338513"/>
          <p14:tracePt t="35786" x="3317875" y="3348038"/>
          <p14:tracePt t="35793" x="3348038" y="3359150"/>
          <p14:tracePt t="35800" x="3368675" y="3368675"/>
          <p14:tracePt t="35809" x="3398838" y="3378200"/>
          <p14:tracePt t="35817" x="3417888" y="3378200"/>
          <p14:tracePt t="35825" x="3449638" y="3389313"/>
          <p14:tracePt t="35834" x="3468688" y="3389313"/>
          <p14:tracePt t="35841" x="3498850" y="3389313"/>
          <p14:tracePt t="35851" x="3519488" y="3389313"/>
          <p14:tracePt t="35859" x="3529013" y="3389313"/>
          <p14:tracePt t="35867" x="3549650" y="3389313"/>
          <p14:tracePt t="35875" x="3570288" y="3389313"/>
          <p14:tracePt t="35884" x="3579813" y="3389313"/>
          <p14:tracePt t="35891" x="3600450" y="3389313"/>
          <p14:tracePt t="35907" x="3619500" y="3378200"/>
          <p14:tracePt t="35922" x="3630613" y="3378200"/>
          <p14:tracePt t="35931" x="3630613" y="3368675"/>
          <p14:tracePt t="35938" x="3640138" y="3368675"/>
          <p14:tracePt t="35947" x="3640138" y="3359150"/>
          <p14:tracePt t="35963" x="3651250" y="3359150"/>
          <p14:tracePt t="35971" x="3660775" y="3359150"/>
          <p14:tracePt t="35978" x="3670300" y="3359150"/>
          <p14:tracePt t="35987" x="3681413" y="3359150"/>
          <p14:tracePt t="35998" x="3681413" y="3348038"/>
          <p14:tracePt t="36002" x="3690938" y="3348038"/>
          <p14:tracePt t="36010" x="3700463" y="3338513"/>
          <p14:tracePt t="36018" x="3721100" y="3338513"/>
          <p14:tracePt t="36026" x="3741738" y="3327400"/>
          <p14:tracePt t="36034" x="3741738" y="3317875"/>
          <p14:tracePt t="36042" x="3760788" y="3317875"/>
          <p14:tracePt t="36050" x="3771900" y="3317875"/>
          <p14:tracePt t="36058" x="3790950" y="3317875"/>
          <p14:tracePt t="36074" x="3802063" y="3317875"/>
          <p14:tracePt t="36082" x="3802063" y="3308350"/>
          <p14:tracePt t="36098" x="3811588" y="3308350"/>
          <p14:tracePt t="36254" x="3822700" y="3308350"/>
          <p14:tracePt t="36262" x="3832225" y="3308350"/>
          <p14:tracePt t="36269" x="3852863" y="3308350"/>
          <p14:tracePt t="36276" x="3871913" y="3308350"/>
          <p14:tracePt t="36284" x="3892550" y="3308350"/>
          <p14:tracePt t="36292" x="3922713" y="3308350"/>
          <p14:tracePt t="36300" x="3943350" y="3317875"/>
          <p14:tracePt t="36308" x="3983038" y="3317875"/>
          <p14:tracePt t="36316" x="4003675" y="3317875"/>
          <p14:tracePt t="36324" x="4024313" y="3317875"/>
          <p14:tracePt t="36332" x="4054475" y="3317875"/>
          <p14:tracePt t="36340" x="4084638" y="3317875"/>
          <p14:tracePt t="36348" x="4094163" y="3317875"/>
          <p14:tracePt t="36356" x="4124325" y="3317875"/>
          <p14:tracePt t="36364" x="4175125" y="3317875"/>
          <p14:tracePt t="36372" x="4205288" y="3317875"/>
          <p14:tracePt t="36380" x="4244975" y="3317875"/>
          <p14:tracePt t="36388" x="4325938" y="3317875"/>
          <p14:tracePt t="36397" x="4386263" y="3317875"/>
          <p14:tracePt t="36404" x="4467225" y="3317875"/>
          <p14:tracePt t="36414" x="4538663" y="3317875"/>
          <p14:tracePt t="36423" x="4598988" y="3317875"/>
          <p14:tracePt t="36430" x="4629150" y="3317875"/>
          <p14:tracePt t="36438" x="4648200" y="3317875"/>
          <p14:tracePt t="36446" x="4668838" y="3317875"/>
          <p14:tracePt t="36454" x="4699000" y="3317875"/>
          <p14:tracePt t="36470" x="4710113" y="3317875"/>
          <p14:tracePt t="36486" x="4719638" y="3317875"/>
          <p14:tracePt t="36494" x="4729163" y="3317875"/>
          <p14:tracePt t="36518" x="4740275" y="3317875"/>
          <p14:tracePt t="36584" x="4749800" y="3317875"/>
          <p14:tracePt t="36592" x="4759325" y="3317875"/>
          <p14:tracePt t="36599" x="4770438" y="3317875"/>
          <p14:tracePt t="36607" x="4779963" y="3317875"/>
          <p14:tracePt t="36615" x="4789488" y="3317875"/>
          <p14:tracePt t="36623" x="4800600" y="3317875"/>
          <p14:tracePt t="36631" x="4810125" y="3317875"/>
          <p14:tracePt t="36639" x="4819650" y="3317875"/>
          <p14:tracePt t="36646" x="4830763" y="3317875"/>
          <p14:tracePt t="36655" x="4849813" y="3317875"/>
          <p14:tracePt t="36663" x="4860925" y="3317875"/>
          <p14:tracePt t="36673" x="4891088" y="3317875"/>
          <p14:tracePt t="36680" x="4900613" y="3317875"/>
          <p14:tracePt t="36689" x="4911725" y="3317875"/>
          <p14:tracePt t="36696" x="4930775" y="3308350"/>
          <p14:tracePt t="36705" x="4941888" y="3308350"/>
          <p14:tracePt t="36721" x="4941888" y="3297238"/>
          <p14:tracePt t="36753" x="4951413" y="3297238"/>
          <p14:tracePt t="37638" x="4930775" y="3297238"/>
          <p14:tracePt t="37646" x="4900613" y="3297238"/>
          <p14:tracePt t="37654" x="4860925" y="3297238"/>
          <p14:tracePt t="37662" x="4800600" y="3297238"/>
          <p14:tracePt t="37670" x="4668838" y="3287713"/>
          <p14:tracePt t="37678" x="4557713" y="3287713"/>
          <p14:tracePt t="37686" x="4457700" y="3287713"/>
          <p14:tracePt t="37694" x="4325938" y="3287713"/>
          <p14:tracePt t="37702" x="4195763" y="3287713"/>
          <p14:tracePt t="37710" x="4133850" y="3297238"/>
          <p14:tracePt t="37718" x="4054475" y="3308350"/>
          <p14:tracePt t="37726" x="4013200" y="3308350"/>
          <p14:tracePt t="37734" x="3973513" y="3308350"/>
          <p14:tracePt t="37742" x="3902075" y="3317875"/>
          <p14:tracePt t="37750" x="3883025" y="3317875"/>
          <p14:tracePt t="37758" x="3871913" y="3317875"/>
          <p14:tracePt t="37766" x="3862388" y="3317875"/>
          <p14:tracePt t="37782" x="3841750" y="3317875"/>
          <p14:tracePt t="37790" x="3832225" y="3317875"/>
          <p14:tracePt t="37798" x="3802063" y="3327400"/>
          <p14:tracePt t="37806" x="3771900" y="3327400"/>
          <p14:tracePt t="37816" x="3741738" y="3338513"/>
          <p14:tracePt t="37824" x="3690938" y="3338513"/>
          <p14:tracePt t="37832" x="3640138" y="3348038"/>
          <p14:tracePt t="37840" x="3609975" y="3359150"/>
          <p14:tracePt t="37848" x="3570288" y="3368675"/>
          <p14:tracePt t="37855" x="3529013" y="3378200"/>
          <p14:tracePt t="37864" x="3479800" y="3389313"/>
          <p14:tracePt t="37872" x="3417888" y="3408363"/>
          <p14:tracePt t="37880" x="3378200" y="3419475"/>
          <p14:tracePt t="37889" x="3348038" y="3429000"/>
          <p14:tracePt t="37896" x="3308350" y="3438525"/>
          <p14:tracePt t="37904" x="3257550" y="3449638"/>
          <p14:tracePt t="37912" x="3197225" y="3468688"/>
          <p14:tracePt t="37920" x="3176588" y="3479800"/>
          <p14:tracePt t="37928" x="3136900" y="3489325"/>
          <p14:tracePt t="37936" x="3086100" y="3519488"/>
          <p14:tracePt t="37944" x="3025775" y="3530600"/>
          <p14:tracePt t="37952" x="2924175" y="3560763"/>
          <p14:tracePt t="37960" x="2884488" y="3570288"/>
          <p14:tracePt t="37968" x="2833688" y="3590925"/>
          <p14:tracePt t="37976" x="2773363" y="3600450"/>
          <p14:tracePt t="37984" x="2732088" y="3630613"/>
          <p14:tracePt t="37992" x="2682875" y="3651250"/>
          <p14:tracePt t="38000" x="2622550" y="3681413"/>
          <p14:tracePt t="38008" x="2560638" y="3690938"/>
          <p14:tracePt t="38016" x="2490788" y="3711575"/>
          <p14:tracePt t="38024" x="2430463" y="3741738"/>
          <p14:tracePt t="38032" x="2370138" y="3751263"/>
          <p14:tracePt t="38040" x="2309813" y="3781425"/>
          <p14:tracePt t="38048" x="2268538" y="3802063"/>
          <p14:tracePt t="38056" x="2208213" y="3822700"/>
          <p14:tracePt t="38064" x="2178050" y="3832225"/>
          <p14:tracePt t="38072" x="2157413" y="3841750"/>
          <p14:tracePt t="38080" x="2147888" y="3852863"/>
          <p14:tracePt t="38090" x="2127250" y="3862388"/>
          <p14:tracePt t="38096" x="2108200" y="3873500"/>
          <p14:tracePt t="38162" x="2097088" y="3873500"/>
          <p14:tracePt t="38363" x="2108200" y="3862388"/>
          <p14:tracePt t="38382" x="2127250" y="3852863"/>
          <p14:tracePt t="38390" x="2147888" y="3841750"/>
          <p14:tracePt t="38398" x="2157413" y="3822700"/>
          <p14:tracePt t="38406" x="2178050" y="3811588"/>
          <p14:tracePt t="38414" x="2198688" y="3792538"/>
          <p14:tracePt t="38421" x="2208213" y="3792538"/>
          <p14:tracePt t="38429" x="2219325" y="3771900"/>
          <p14:tracePt t="38452" x="2219325" y="3762375"/>
          <p14:tracePt t="38484" x="2228850" y="3762375"/>
          <p14:tracePt t="39346" x="2238375" y="3762375"/>
          <p14:tracePt t="39354" x="2249488" y="3762375"/>
          <p14:tracePt t="39362" x="2259013" y="3762375"/>
          <p14:tracePt t="39370" x="2279650" y="3762375"/>
          <p14:tracePt t="39378" x="2309813" y="3762375"/>
          <p14:tracePt t="39386" x="2349500" y="3762375"/>
          <p14:tracePt t="39394" x="2409825" y="3762375"/>
          <p14:tracePt t="39402" x="2470150" y="3762375"/>
          <p14:tracePt t="39410" x="2530475" y="3762375"/>
          <p14:tracePt t="39417" x="2581275" y="3762375"/>
          <p14:tracePt t="39426" x="2662238" y="3762375"/>
          <p14:tracePt t="39434" x="2763838" y="3762375"/>
          <p14:tracePt t="39442" x="2813050" y="3762375"/>
          <p14:tracePt t="39450" x="2863850" y="3762375"/>
          <p14:tracePt t="39458" x="2894013" y="3762375"/>
          <p14:tracePt t="39466" x="2935288" y="3762375"/>
          <p14:tracePt t="39474" x="2965450" y="3762375"/>
          <p14:tracePt t="39481" x="2995613" y="3762375"/>
          <p14:tracePt t="39492" x="3005138" y="3762375"/>
          <p14:tracePt t="39500" x="3025775" y="3762375"/>
          <p14:tracePt t="39507" x="3035300" y="3762375"/>
          <p14:tracePt t="39516" x="3044825" y="3762375"/>
          <p14:tracePt t="39524" x="3055938" y="3762375"/>
          <p14:tracePt t="39540" x="3065463" y="3762375"/>
          <p14:tracePt t="39548" x="3074988" y="3762375"/>
          <p14:tracePt t="39556" x="3086100" y="3762375"/>
          <p14:tracePt t="39564" x="3106738" y="3762375"/>
          <p14:tracePt t="39572" x="3116263" y="3762375"/>
          <p14:tracePt t="39580" x="3136900" y="3762375"/>
          <p14:tracePt t="39588" x="3155950" y="3762375"/>
          <p14:tracePt t="39597" x="3176588" y="3762375"/>
          <p14:tracePt t="39604" x="3186113" y="3762375"/>
          <p14:tracePt t="39611" x="3197225" y="3762375"/>
          <p14:tracePt t="39620" x="3216275" y="3762375"/>
          <p14:tracePt t="39628" x="3227388" y="3762375"/>
          <p14:tracePt t="39636" x="3236913" y="3762375"/>
          <p14:tracePt t="39764" x="3246438" y="3751263"/>
          <p14:tracePt t="39774" x="3267075" y="3751263"/>
          <p14:tracePt t="39780" x="3297238" y="3751263"/>
          <p14:tracePt t="39791" x="3327400" y="3751263"/>
          <p14:tracePt t="39798" x="3368675" y="3751263"/>
          <p14:tracePt t="39807" x="3408363" y="3751263"/>
          <p14:tracePt t="39815" x="3449638" y="3751263"/>
          <p14:tracePt t="39823" x="3519488" y="3751263"/>
          <p14:tracePt t="39832" x="3570288" y="3751263"/>
          <p14:tracePt t="39839" x="3609975" y="3751263"/>
          <p14:tracePt t="39847" x="3651250" y="3751263"/>
          <p14:tracePt t="39855" x="3690938" y="3751263"/>
          <p14:tracePt t="39865" x="3730625" y="3751263"/>
          <p14:tracePt t="39871" x="3751263" y="3751263"/>
          <p14:tracePt t="39881" x="3781425" y="3751263"/>
          <p14:tracePt t="39886" x="3811588" y="3751263"/>
          <p14:tracePt t="39896" x="3841750" y="3751263"/>
          <p14:tracePt t="39903" x="3871913" y="3751263"/>
          <p14:tracePt t="39911" x="3892550" y="3751263"/>
          <p14:tracePt t="39919" x="3913188" y="3751263"/>
          <p14:tracePt t="39927" x="3922713" y="3751263"/>
          <p14:tracePt t="40461" x="3932238" y="3751263"/>
          <p14:tracePt t="40468" x="3943350" y="3751263"/>
          <p14:tracePt t="40479" x="3962400" y="3751263"/>
          <p14:tracePt t="40485" x="3973513" y="3751263"/>
          <p14:tracePt t="40494" x="4033838" y="3751263"/>
          <p14:tracePt t="40499" x="4073525" y="3751263"/>
          <p14:tracePt t="40506" x="4124325" y="3762375"/>
          <p14:tracePt t="40514" x="4165600" y="3762375"/>
          <p14:tracePt t="40522" x="4205288" y="3762375"/>
          <p14:tracePt t="40529" x="4244975" y="3762375"/>
          <p14:tracePt t="40537" x="4305300" y="3762375"/>
          <p14:tracePt t="40546" x="4346575" y="3762375"/>
          <p14:tracePt t="40553" x="4376738" y="3762375"/>
          <p14:tracePt t="40562" x="4416425" y="3762375"/>
          <p14:tracePt t="40569" x="4457700" y="3762375"/>
          <p14:tracePt t="40578" x="4487863" y="3762375"/>
          <p14:tracePt t="40585" x="4538663" y="3762375"/>
          <p14:tracePt t="40595" x="4568825" y="3762375"/>
          <p14:tracePt t="40601" x="4578350" y="3762375"/>
          <p14:tracePt t="40612" x="4587875" y="3762375"/>
          <p14:tracePt t="40617" x="4598988" y="3762375"/>
          <p14:tracePt t="40628" x="4608513" y="3762375"/>
          <p14:tracePt t="40634" x="4618038" y="3762375"/>
          <p14:tracePt t="40660" x="4629150" y="3762375"/>
          <p14:tracePt t="40676" x="4638675" y="3762375"/>
          <p14:tracePt t="40684" x="4648200" y="3762375"/>
          <p14:tracePt t="40708" x="4659313" y="3762375"/>
          <p14:tracePt t="40716" x="4668838" y="3762375"/>
          <p14:tracePt t="40726" x="4678363" y="3751263"/>
          <p14:tracePt t="40740" x="4689475" y="3741738"/>
          <p14:tracePt t="40755" x="4699000" y="3741738"/>
          <p14:tracePt t="40763" x="4719638" y="3732213"/>
          <p14:tracePt t="40772" x="4729163" y="3732213"/>
          <p14:tracePt t="40780" x="4749800" y="3721100"/>
          <p14:tracePt t="40787" x="4779963" y="3711575"/>
          <p14:tracePt t="40796" x="4789488" y="3711575"/>
          <p14:tracePt t="40803" x="4830763" y="3702050"/>
          <p14:tracePt t="40812" x="4840288" y="3702050"/>
          <p14:tracePt t="40819" x="4870450" y="3702050"/>
          <p14:tracePt t="40828" x="4891088" y="3690938"/>
          <p14:tracePt t="40835" x="4900613" y="3690938"/>
          <p14:tracePt t="40844" x="4911725" y="3690938"/>
          <p14:tracePt t="40851" x="4921250" y="3690938"/>
          <p14:tracePt t="40869" x="4921250" y="3681413"/>
          <p14:tracePt t="40875" x="4930775" y="3681413"/>
          <p14:tracePt t="41570" x="4941888" y="3681413"/>
          <p14:tracePt t="41577" x="4972050" y="3681413"/>
          <p14:tracePt t="41586" x="5011738" y="3670300"/>
          <p14:tracePt t="41594" x="5041900" y="3670300"/>
          <p14:tracePt t="41601" x="5102225" y="3670300"/>
          <p14:tracePt t="41610" x="5153025" y="3670300"/>
          <p14:tracePt t="41617" x="5213350" y="3670300"/>
          <p14:tracePt t="41625" x="5273675" y="3670300"/>
          <p14:tracePt t="41633" x="5345113" y="3670300"/>
          <p14:tracePt t="41641" x="5405438" y="3670300"/>
          <p14:tracePt t="41649" x="5465763" y="3670300"/>
          <p14:tracePt t="41657" x="5526088" y="3670300"/>
          <p14:tracePt t="41665" x="5556250" y="3670300"/>
          <p14:tracePt t="41673" x="5597525" y="3670300"/>
          <p14:tracePt t="41681" x="5637213" y="3670300"/>
          <p14:tracePt t="41689" x="5667375" y="3670300"/>
          <p14:tracePt t="41697" x="5697538" y="3660775"/>
          <p14:tracePt t="41707" x="5718175" y="3660775"/>
          <p14:tracePt t="41713" x="5727700" y="3660775"/>
          <p14:tracePt t="41731" x="5737225" y="3660775"/>
          <p14:tracePt t="41862" x="5748338" y="3660775"/>
          <p14:tracePt t="41917" x="5757863" y="3660775"/>
          <p14:tracePt t="41939" x="5768975" y="3660775"/>
          <p14:tracePt t="42231" x="5778500" y="3660775"/>
          <p14:tracePt t="42237" x="5799138" y="3660775"/>
          <p14:tracePt t="42245" x="5859463" y="3660775"/>
          <p14:tracePt t="42253" x="5899150" y="3660775"/>
          <p14:tracePt t="42261" x="5959475" y="3660775"/>
          <p14:tracePt t="42271" x="6000750" y="3660775"/>
          <p14:tracePt t="42277" x="6049963" y="3660775"/>
          <p14:tracePt t="42287" x="6151563" y="3660775"/>
          <p14:tracePt t="42295" x="6211888" y="3660775"/>
          <p14:tracePt t="42303" x="6262688" y="3660775"/>
          <p14:tracePt t="42311" x="6292850" y="3660775"/>
          <p14:tracePt t="42319" x="6343650" y="3660775"/>
          <p14:tracePt t="42327" x="6413500" y="3660775"/>
          <p14:tracePt t="42335" x="6423025" y="3660775"/>
          <p14:tracePt t="42343" x="6443663" y="3660775"/>
          <p14:tracePt t="42351" x="6473825" y="3660775"/>
          <p14:tracePt t="42359" x="6484938" y="3660775"/>
          <p14:tracePt t="42367" x="6494463" y="3660775"/>
          <p14:tracePt t="42802" x="6503988" y="3660775"/>
          <p14:tracePt t="42836" x="6524625" y="3660775"/>
          <p14:tracePt t="42842" x="6545263" y="3660775"/>
          <p14:tracePt t="42852" x="6575425" y="3670300"/>
          <p14:tracePt t="42858" x="6615113" y="3681413"/>
          <p14:tracePt t="42868" x="6675438" y="3681413"/>
          <p14:tracePt t="42875" x="6777038" y="3690938"/>
          <p14:tracePt t="42883" x="6816725" y="3690938"/>
          <p14:tracePt t="42891" x="6877050" y="3702050"/>
          <p14:tracePt t="42899" x="6927850" y="3702050"/>
          <p14:tracePt t="42907" x="6988175" y="3702050"/>
          <p14:tracePt t="42916" x="7048500" y="3721100"/>
          <p14:tracePt t="42923" x="7089775" y="3721100"/>
          <p14:tracePt t="42931" x="7138988" y="3721100"/>
          <p14:tracePt t="42939" x="7180263" y="3721100"/>
          <p14:tracePt t="42947" x="7219950" y="3721100"/>
          <p14:tracePt t="42955" x="7280275" y="3721100"/>
          <p14:tracePt t="42963" x="7310438" y="3721100"/>
          <p14:tracePt t="42971" x="7342188" y="3721100"/>
          <p14:tracePt t="42979" x="7381875" y="3721100"/>
          <p14:tracePt t="42987" x="7412038" y="3721100"/>
          <p14:tracePt t="42997" x="7442200" y="3721100"/>
          <p14:tracePt t="43003" x="7472363" y="3721100"/>
          <p14:tracePt t="43011" x="7502525" y="3721100"/>
          <p14:tracePt t="43019" x="7513638" y="3721100"/>
          <p14:tracePt t="43027" x="7523163" y="3721100"/>
          <p14:tracePt t="43035" x="7543800" y="3711575"/>
          <p14:tracePt t="43043" x="7562850" y="3711575"/>
          <p14:tracePt t="43051" x="7573963" y="3711575"/>
          <p14:tracePt t="43067" x="7583488" y="3711575"/>
          <p14:tracePt t="43181" x="7583488" y="3702050"/>
          <p14:tracePt t="43599" x="7593013" y="3702050"/>
          <p14:tracePt t="43607" x="7604125" y="3702050"/>
          <p14:tracePt t="43615" x="7623175" y="3702050"/>
          <p14:tracePt t="43623" x="7664450" y="3702050"/>
          <p14:tracePt t="43631" x="7694613" y="3690938"/>
          <p14:tracePt t="43639" x="7734300" y="3681413"/>
          <p14:tracePt t="43647" x="7794625" y="3681413"/>
          <p14:tracePt t="43655" x="7896225" y="3660775"/>
          <p14:tracePt t="43663" x="7966075" y="3660775"/>
          <p14:tracePt t="43671" x="8026400" y="3660775"/>
          <p14:tracePt t="43681" x="8088313" y="3660775"/>
          <p14:tracePt t="43687" x="8128000" y="3660775"/>
          <p14:tracePt t="43697" x="8158163" y="3660775"/>
          <p14:tracePt t="43705" x="8188325" y="3660775"/>
          <p14:tracePt t="43713" x="8218488" y="3660775"/>
          <p14:tracePt t="43721" x="8239125" y="3660775"/>
          <p14:tracePt t="43729" x="8248650" y="3660775"/>
          <p14:tracePt t="43890" x="8248650" y="3651250"/>
          <p14:tracePt t="43940" x="8259763" y="3651250"/>
          <p14:tracePt t="43970" x="8259763" y="3640138"/>
          <p14:tracePt t="44061" x="8269288" y="3640138"/>
          <p14:tracePt t="44068" x="8289925" y="3640138"/>
          <p14:tracePt t="44075" x="8320088" y="3640138"/>
          <p14:tracePt t="44083" x="8329613" y="3640138"/>
          <p14:tracePt t="44091" x="8359775" y="3640138"/>
          <p14:tracePt t="44099" x="8389938" y="3640138"/>
          <p14:tracePt t="44107" x="8420100" y="3640138"/>
          <p14:tracePt t="44115" x="8470900" y="3640138"/>
          <p14:tracePt t="44124" x="8480425" y="3640138"/>
          <p14:tracePt t="44131" x="8531225" y="3640138"/>
          <p14:tracePt t="44139" x="8561388" y="3640138"/>
          <p14:tracePt t="44147" x="8591550" y="3640138"/>
          <p14:tracePt t="44155" x="8632825" y="3640138"/>
          <p14:tracePt t="44163" x="8672513" y="3640138"/>
          <p14:tracePt t="44171" x="8732838" y="3630613"/>
          <p14:tracePt t="44179" x="8774113" y="3630613"/>
          <p14:tracePt t="44187" x="8813800" y="3630613"/>
          <p14:tracePt t="44195" x="8834438" y="3630613"/>
          <p14:tracePt t="44203" x="8864600" y="3630613"/>
          <p14:tracePt t="44211" x="8894763" y="3630613"/>
          <p14:tracePt t="44221" x="8913813" y="3630613"/>
          <p14:tracePt t="44227" x="8924925" y="3630613"/>
          <p14:tracePt t="44243" x="8934450" y="3630613"/>
          <p14:tracePt t="44253" x="8945563" y="3630613"/>
          <p14:tracePt t="44277" x="8955088" y="3630613"/>
          <p14:tracePt t="44366" x="8964613" y="3630613"/>
          <p14:tracePt t="44881" x="8955088" y="3630613"/>
          <p14:tracePt t="44889" x="8934450" y="3630613"/>
          <p14:tracePt t="44897" x="8913813" y="3630613"/>
          <p14:tracePt t="44905" x="8874125" y="3630613"/>
          <p14:tracePt t="44913" x="8834438" y="3630613"/>
          <p14:tracePt t="44921" x="8783638" y="3630613"/>
          <p14:tracePt t="44929" x="8732838" y="3630613"/>
          <p14:tracePt t="44937" x="8682038" y="3630613"/>
          <p14:tracePt t="44945" x="8602663" y="3630613"/>
          <p14:tracePt t="44953" x="8531225" y="3630613"/>
          <p14:tracePt t="44961" x="8410575" y="3630613"/>
          <p14:tracePt t="44970" x="8299450" y="3630613"/>
          <p14:tracePt t="44977" x="8167688" y="3630613"/>
          <p14:tracePt t="44985" x="7977188" y="3651250"/>
          <p14:tracePt t="45004" x="7704138" y="3651250"/>
          <p14:tracePt t="45009" x="7583488" y="3651250"/>
          <p14:tracePt t="45017" x="7402513" y="3660775"/>
          <p14:tracePt t="45025" x="7231063" y="3681413"/>
          <p14:tracePt t="45033" x="6999288" y="3681413"/>
          <p14:tracePt t="45041" x="6716713" y="3702050"/>
          <p14:tracePt t="45049" x="6584950" y="3711575"/>
          <p14:tracePt t="45057" x="6423025" y="3711575"/>
          <p14:tracePt t="45065" x="6232525" y="3741738"/>
          <p14:tracePt t="45073" x="6080125" y="3762375"/>
          <p14:tracePt t="45083" x="5908675" y="3762375"/>
          <p14:tracePt t="45091" x="5757863" y="3771900"/>
          <p14:tracePt t="45099" x="5465763" y="3792538"/>
          <p14:tracePt t="45107" x="5264150" y="3811588"/>
          <p14:tracePt t="45115" x="5053013" y="3822700"/>
          <p14:tracePt t="45123" x="4819650" y="3862388"/>
          <p14:tracePt t="45131" x="4629150" y="3862388"/>
          <p14:tracePt t="45139" x="4446588" y="3873500"/>
          <p14:tracePt t="45147" x="4275138" y="3892550"/>
          <p14:tracePt t="45155" x="4084638" y="3903663"/>
          <p14:tracePt t="45163" x="3994150" y="3903663"/>
          <p14:tracePt t="45171" x="3913188" y="3922713"/>
          <p14:tracePt t="45179" x="3790950" y="3933825"/>
          <p14:tracePt t="45187" x="3660775" y="3952875"/>
          <p14:tracePt t="45195" x="3579813" y="3963988"/>
          <p14:tracePt t="45203" x="3498850" y="3973513"/>
          <p14:tracePt t="45211" x="3459163" y="3973513"/>
          <p14:tracePt t="45219" x="3357563" y="3983038"/>
          <p14:tracePt t="45227" x="3297238" y="4003675"/>
          <p14:tracePt t="45236" x="3216275" y="4013200"/>
          <p14:tracePt t="45243" x="3176588" y="4024313"/>
          <p14:tracePt t="45252" x="3055938" y="4024313"/>
          <p14:tracePt t="45259" x="3005138" y="4024313"/>
          <p14:tracePt t="45268" x="2965450" y="4024313"/>
          <p14:tracePt t="45275" x="2944813" y="4024313"/>
          <p14:tracePt t="45283" x="2903538" y="4024313"/>
          <p14:tracePt t="45291" x="2854325" y="4024313"/>
          <p14:tracePt t="45299" x="2824163" y="4024313"/>
          <p14:tracePt t="45307" x="2824163" y="4033838"/>
          <p14:tracePt t="45315" x="2803525" y="4033838"/>
          <p14:tracePt t="45323" x="2773363" y="4033838"/>
          <p14:tracePt t="45330" x="2752725" y="4033838"/>
          <p14:tracePt t="45340" x="2722563" y="4033838"/>
          <p14:tracePt t="45346" x="2692400" y="4033838"/>
          <p14:tracePt t="45356" x="2662238" y="4033838"/>
          <p14:tracePt t="45363" x="2622550" y="4033838"/>
          <p14:tracePt t="45373" x="2592388" y="4033838"/>
          <p14:tracePt t="45379" x="2571750" y="4033838"/>
          <p14:tracePt t="45389" x="2530475" y="4033838"/>
          <p14:tracePt t="45397" x="2500313" y="4033838"/>
          <p14:tracePt t="45405" x="2430463" y="4033838"/>
          <p14:tracePt t="45413" x="2370138" y="4033838"/>
          <p14:tracePt t="45421" x="2328863" y="4033838"/>
          <p14:tracePt t="45429" x="2268538" y="4033838"/>
          <p14:tracePt t="45437" x="2157413" y="4033838"/>
          <p14:tracePt t="45445" x="2097088" y="4033838"/>
          <p14:tracePt t="45453" x="2016125" y="4033838"/>
          <p14:tracePt t="45461" x="1976438" y="4033838"/>
          <p14:tracePt t="45469" x="1936750" y="4033838"/>
          <p14:tracePt t="45477" x="1906588" y="4033838"/>
          <p14:tracePt t="45485" x="1895475" y="4044950"/>
          <p14:tracePt t="45559" x="1885950" y="4044950"/>
          <p14:tracePt t="45589" x="1876425" y="4044950"/>
          <p14:tracePt t="45647" x="1876425" y="4054475"/>
          <p14:tracePt t="45815" x="1865313" y="4054475"/>
          <p14:tracePt t="45831" x="1855788" y="4054475"/>
          <p14:tracePt t="45863" x="1844675" y="4054475"/>
          <p14:tracePt t="45879" x="1835150" y="4054475"/>
          <p14:tracePt t="45887" x="1835150" y="4044950"/>
          <p14:tracePt t="45937" x="1825625" y="4044950"/>
          <p14:tracePt t="46809" x="1835150" y="4054475"/>
          <p14:tracePt t="46817" x="1844675" y="4054475"/>
          <p14:tracePt t="46827" x="1876425" y="4064000"/>
          <p14:tracePt t="46832" x="1925638" y="4075113"/>
          <p14:tracePt t="46840" x="1936750" y="4075113"/>
          <p14:tracePt t="46847" x="1946275" y="4075113"/>
          <p14:tracePt t="46856" x="2027238" y="4084638"/>
          <p14:tracePt t="46863" x="2138363" y="4084638"/>
          <p14:tracePt t="46871" x="2219325" y="4094163"/>
          <p14:tracePt t="46879" x="2268538" y="4094163"/>
          <p14:tracePt t="46887" x="2328863" y="4114800"/>
          <p14:tracePt t="46894" x="2430463" y="4114800"/>
          <p14:tracePt t="46903" x="2490788" y="4124325"/>
          <p14:tracePt t="46910" x="2520950" y="4124325"/>
          <p14:tracePt t="46919" x="2592388" y="4124325"/>
          <p14:tracePt t="46926" x="2622550" y="4124325"/>
          <p14:tracePt t="46935" x="2662238" y="4124325"/>
          <p14:tracePt t="46943" x="2701925" y="4124325"/>
          <p14:tracePt t="46951" x="2732088" y="4124325"/>
          <p14:tracePt t="46960" x="2752725" y="4124325"/>
          <p14:tracePt t="46967" x="2782888" y="4124325"/>
          <p14:tracePt t="46974" x="2803525" y="4124325"/>
          <p14:tracePt t="46983" x="2824163" y="4124325"/>
          <p14:tracePt t="46994" x="2843213" y="4124325"/>
          <p14:tracePt t="46999" x="2854325" y="4124325"/>
          <p14:tracePt t="47015" x="2863850" y="4124325"/>
          <p14:tracePt t="47026" x="2873375" y="4124325"/>
          <p14:tracePt t="47041" x="2884488" y="4124325"/>
          <p14:tracePt t="47105" x="2894013" y="4124325"/>
          <p14:tracePt t="47801" x="2903538" y="4124325"/>
          <p14:tracePt t="47809" x="2924175" y="4124325"/>
          <p14:tracePt t="47816" x="2954338" y="4124325"/>
          <p14:tracePt t="47822" x="2984500" y="4124325"/>
          <p14:tracePt t="47830" x="3014663" y="4124325"/>
          <p14:tracePt t="47838" x="3044825" y="4124325"/>
          <p14:tracePt t="47846" x="3074988" y="4114800"/>
          <p14:tracePt t="47852" x="3146425" y="4114800"/>
          <p14:tracePt t="47863" x="3206750" y="4114800"/>
          <p14:tracePt t="47868" x="3227388" y="4105275"/>
          <p14:tracePt t="47878" x="3267075" y="4105275"/>
          <p14:tracePt t="47886" x="3297238" y="4105275"/>
          <p14:tracePt t="47894" x="3327400" y="4105275"/>
          <p14:tracePt t="47902" x="3357563" y="4105275"/>
          <p14:tracePt t="47910" x="3387725" y="4105275"/>
          <p14:tracePt t="47918" x="3417888" y="4105275"/>
          <p14:tracePt t="47926" x="3459163" y="4105275"/>
          <p14:tracePt t="47934" x="3479800" y="4105275"/>
          <p14:tracePt t="47943" x="3498850" y="4105275"/>
          <p14:tracePt t="47950" x="3529013" y="4105275"/>
          <p14:tracePt t="47958" x="3549650" y="4105275"/>
          <p14:tracePt t="47966" x="3570288" y="4105275"/>
          <p14:tracePt t="47974" x="3600450" y="4105275"/>
          <p14:tracePt t="47989" x="3630613" y="4105275"/>
          <p14:tracePt t="47990" x="3681413" y="4105275"/>
          <p14:tracePt t="47998" x="3721100" y="4105275"/>
          <p14:tracePt t="48006" x="3771900" y="4105275"/>
          <p14:tracePt t="48014" x="3811588" y="4105275"/>
          <p14:tracePt t="48022" x="3852863" y="4105275"/>
          <p14:tracePt t="48031" x="3892550" y="4105275"/>
          <p14:tracePt t="48038" x="3932238" y="4105275"/>
          <p14:tracePt t="48046" x="3973513" y="4105275"/>
          <p14:tracePt t="48054" x="4024313" y="4105275"/>
          <p14:tracePt t="48063" x="4033838" y="4105275"/>
          <p14:tracePt t="48070" x="4084638" y="4105275"/>
          <p14:tracePt t="48079" x="4114800" y="4105275"/>
          <p14:tracePt t="48087" x="4144963" y="4105275"/>
          <p14:tracePt t="48094" x="4154488" y="4105275"/>
          <p14:tracePt t="48102" x="4175125" y="4105275"/>
          <p14:tracePt t="48111" x="4195763" y="4105275"/>
          <p14:tracePt t="48118" x="4205288" y="4105275"/>
          <p14:tracePt t="48127" x="4214813" y="4105275"/>
          <p14:tracePt t="48134" x="4244975" y="4105275"/>
          <p14:tracePt t="48144" x="4265613" y="4105275"/>
          <p14:tracePt t="48153" x="4286250" y="4105275"/>
          <p14:tracePt t="48160" x="4316413" y="4094163"/>
          <p14:tracePt t="48168" x="4346575" y="4094163"/>
          <p14:tracePt t="48177" x="4376738" y="4094163"/>
          <p14:tracePt t="48184" x="4406900" y="4084638"/>
          <p14:tracePt t="48192" x="4427538" y="4084638"/>
          <p14:tracePt t="48200" x="4446588" y="4084638"/>
          <p14:tracePt t="48208" x="4457700" y="4084638"/>
          <p14:tracePt t="48248" x="4467225" y="4084638"/>
          <p14:tracePt t="48830" x="4476750" y="4084638"/>
          <p14:tracePt t="48845" x="4487863" y="4084638"/>
          <p14:tracePt t="48861" x="4497388" y="4084638"/>
          <p14:tracePt t="48877" x="4508500" y="4084638"/>
          <p14:tracePt t="48886" x="4518025" y="4084638"/>
          <p14:tracePt t="48893" x="4527550" y="4084638"/>
          <p14:tracePt t="48902" x="4538663" y="4084638"/>
          <p14:tracePt t="48909" x="4568825" y="4084638"/>
          <p14:tracePt t="48919" x="4587875" y="4084638"/>
          <p14:tracePt t="48925" x="4608513" y="4084638"/>
          <p14:tracePt t="48935" x="4629150" y="4084638"/>
          <p14:tracePt t="48941" x="4659313" y="4084638"/>
          <p14:tracePt t="48952" x="4678363" y="4094163"/>
          <p14:tracePt t="48957" x="4699000" y="4094163"/>
          <p14:tracePt t="48968" x="4729163" y="4094163"/>
          <p14:tracePt t="48973" x="4759325" y="4094163"/>
          <p14:tracePt t="48985" x="4810125" y="4105275"/>
          <p14:tracePt t="49004" x="4860925" y="4105275"/>
          <p14:tracePt t="49008" x="4891088" y="4105275"/>
          <p14:tracePt t="49016" x="4921250" y="4105275"/>
          <p14:tracePt t="49024" x="4951413" y="4105275"/>
          <p14:tracePt t="49031" x="4981575" y="4105275"/>
          <p14:tracePt t="49039" x="5011738" y="4105275"/>
          <p14:tracePt t="49047" x="5041900" y="4105275"/>
          <p14:tracePt t="49056" x="5072063" y="4105275"/>
          <p14:tracePt t="49063" x="5092700" y="4105275"/>
          <p14:tracePt t="49072" x="5113338" y="4105275"/>
          <p14:tracePt t="49079" x="5113338" y="4114800"/>
          <p14:tracePt t="49086" x="5132388" y="4114800"/>
          <p14:tracePt t="49094" x="5143500" y="4114800"/>
          <p14:tracePt t="49102" x="5162550" y="4114800"/>
          <p14:tracePt t="49110" x="5173663" y="4114800"/>
          <p14:tracePt t="49118" x="5192713" y="4114800"/>
          <p14:tracePt t="49126" x="5203825" y="4114800"/>
          <p14:tracePt t="49134" x="5233988" y="4114800"/>
          <p14:tracePt t="49142" x="5264150" y="4114800"/>
          <p14:tracePt t="49150" x="5294313" y="4114800"/>
          <p14:tracePt t="49158" x="5324475" y="4114800"/>
          <p14:tracePt t="49166" x="5354638" y="4114800"/>
          <p14:tracePt t="49174" x="5364163" y="4114800"/>
          <p14:tracePt t="49182" x="5384800" y="4124325"/>
          <p14:tracePt t="49190" x="5405438" y="4124325"/>
          <p14:tracePt t="49198" x="5435600" y="4124325"/>
          <p14:tracePt t="49206" x="5456238" y="4124325"/>
          <p14:tracePt t="49215" x="5465763" y="4135438"/>
          <p14:tracePt t="49222" x="5475288" y="4135438"/>
          <p14:tracePt t="49231" x="5486400" y="4135438"/>
          <p14:tracePt t="49240" x="5495925" y="4135438"/>
          <p14:tracePt t="49246" x="5526088" y="4135438"/>
          <p14:tracePt t="49256" x="5546725" y="4144963"/>
          <p14:tracePt t="49272" x="5556250" y="4144963"/>
          <p14:tracePt t="49281" x="5567363" y="4144963"/>
          <p14:tracePt t="49288" x="5576888" y="4144963"/>
          <p14:tracePt t="49304" x="5586413" y="4144963"/>
          <p14:tracePt t="49717" x="5597525" y="4144963"/>
          <p14:tracePt t="49814" x="5616575" y="4144963"/>
          <p14:tracePt t="49822" x="5637213" y="4144963"/>
          <p14:tracePt t="49829" x="5667375" y="4144963"/>
          <p14:tracePt t="49851" x="5697538" y="4144963"/>
          <p14:tracePt t="49855" x="5737225" y="4144963"/>
          <p14:tracePt t="49864" x="5768975" y="4144963"/>
          <p14:tracePt t="49869" x="5799138" y="4144963"/>
          <p14:tracePt t="49877" x="5838825" y="4144963"/>
          <p14:tracePt t="49885" x="5868988" y="4144963"/>
          <p14:tracePt t="49893" x="5929313" y="4144963"/>
          <p14:tracePt t="49901" x="5970588" y="4144963"/>
          <p14:tracePt t="49908" x="6000750" y="4144963"/>
          <p14:tracePt t="49917" x="6061075" y="4144963"/>
          <p14:tracePt t="49925" x="6121400" y="4144963"/>
          <p14:tracePt t="49933" x="6172200" y="4144963"/>
          <p14:tracePt t="49941" x="6251575" y="4144963"/>
          <p14:tracePt t="49949" x="6383338" y="4144963"/>
          <p14:tracePt t="49956" x="6464300" y="4144963"/>
          <p14:tracePt t="49964" x="6534150" y="4144963"/>
          <p14:tracePt t="49972" x="6564313" y="4144963"/>
          <p14:tracePt t="49980" x="6645275" y="4144963"/>
          <p14:tracePt t="49988" x="6735763" y="4144963"/>
          <p14:tracePt t="49996" x="6765925" y="4144963"/>
          <p14:tracePt t="50004" x="6796088" y="4144963"/>
          <p14:tracePt t="50012" x="6816725" y="4144963"/>
          <p14:tracePt t="50020" x="6827838" y="4144963"/>
          <p14:tracePt t="50036" x="6837363" y="4144963"/>
          <p14:tracePt t="50060" x="6846888" y="4144963"/>
          <p14:tracePt t="50118" x="6858000" y="4144963"/>
          <p14:tracePt t="50145" x="6867525" y="4144963"/>
          <p14:tracePt t="50200" x="6877050" y="4144963"/>
          <p14:tracePt t="50364" x="6888163" y="4144963"/>
          <p14:tracePt t="50371" x="6907213" y="4144963"/>
          <p14:tracePt t="50379" x="6918325" y="4135438"/>
          <p14:tracePt t="50384" x="6937375" y="4135438"/>
          <p14:tracePt t="50395" x="6958013" y="4124325"/>
          <p14:tracePt t="50400" x="6999288" y="4124325"/>
          <p14:tracePt t="50409" x="7048500" y="4124325"/>
          <p14:tracePt t="50416" x="7089775" y="4114800"/>
          <p14:tracePt t="50425" x="7159625" y="4114800"/>
          <p14:tracePt t="50432" x="7261225" y="4094163"/>
          <p14:tracePt t="50440" x="7342188" y="4094163"/>
          <p14:tracePt t="50448" x="7381875" y="4084638"/>
          <p14:tracePt t="50456" x="7462838" y="4084638"/>
          <p14:tracePt t="50464" x="7553325" y="4084638"/>
          <p14:tracePt t="50472" x="7593013" y="4075113"/>
          <p14:tracePt t="50480" x="7653338" y="4075113"/>
          <p14:tracePt t="50488" x="7683500" y="4075113"/>
          <p14:tracePt t="50496" x="7704138" y="4075113"/>
          <p14:tracePt t="50504" x="7724775" y="4075113"/>
          <p14:tracePt t="50520" x="7734300" y="4075113"/>
          <p14:tracePt t="50561" x="7745413" y="4075113"/>
          <p14:tracePt t="50568" x="7754938" y="4075113"/>
          <p14:tracePt t="50576" x="7775575" y="4075113"/>
          <p14:tracePt t="50592" x="7794625" y="4075113"/>
          <p14:tracePt t="50600" x="7805738" y="4075113"/>
          <p14:tracePt t="50609" x="7815263" y="4075113"/>
          <p14:tracePt t="50616" x="7824788" y="4075113"/>
          <p14:tracePt t="50625" x="7835900" y="4075113"/>
          <p14:tracePt t="50634" x="7845425" y="4075113"/>
          <p14:tracePt t="50641" x="7854950" y="4075113"/>
          <p14:tracePt t="50650" x="7866063" y="4075113"/>
          <p14:tracePt t="50666" x="7875588" y="4075113"/>
          <p14:tracePt t="50674" x="7886700" y="4075113"/>
          <p14:tracePt t="50682" x="7896225" y="4064000"/>
          <p14:tracePt t="50690" x="7905750" y="4064000"/>
          <p14:tracePt t="50714" x="7916863" y="4064000"/>
          <p14:tracePt t="50738" x="7926388" y="4064000"/>
          <p14:tracePt t="50754" x="7935913" y="4064000"/>
          <p14:tracePt t="50762" x="7947025" y="4064000"/>
          <p14:tracePt t="50778" x="7956550" y="4064000"/>
          <p14:tracePt t="50786" x="7966075" y="4064000"/>
          <p14:tracePt t="50794" x="7996238" y="4064000"/>
          <p14:tracePt t="50802" x="7996238" y="4054475"/>
          <p14:tracePt t="50810" x="8016875" y="4054475"/>
          <p14:tracePt t="50818" x="8037513" y="4044950"/>
          <p14:tracePt t="50826" x="8047038" y="4044950"/>
          <p14:tracePt t="50834" x="8058150" y="4044950"/>
          <p14:tracePt t="50858" x="8067675" y="4044950"/>
          <p14:tracePt t="50866" x="8077200" y="4044950"/>
          <p14:tracePt t="50874" x="8088313" y="4044950"/>
          <p14:tracePt t="50882" x="8097838" y="4044950"/>
          <p14:tracePt t="50898" x="8118475" y="4044950"/>
          <p14:tracePt t="50906" x="8137525" y="4044950"/>
          <p14:tracePt t="50914" x="8158163" y="4044950"/>
          <p14:tracePt t="50930" x="8178800" y="4044950"/>
          <p14:tracePt t="50939" x="8197850" y="4044950"/>
          <p14:tracePt t="50948" x="8218488" y="4044950"/>
          <p14:tracePt t="50956" x="8229600" y="4044950"/>
          <p14:tracePt t="50964" x="8248650" y="4044950"/>
          <p14:tracePt t="50980" x="8269288" y="4044950"/>
          <p14:tracePt t="50989" x="8278813" y="4044950"/>
          <p14:tracePt t="50996" x="8289925" y="4044950"/>
          <p14:tracePt t="51020" x="8299450" y="4044950"/>
          <p14:tracePt t="51028" x="8308975" y="4044950"/>
          <p14:tracePt t="51036" x="8320088" y="4044950"/>
          <p14:tracePt t="51044" x="8339138" y="4044950"/>
          <p14:tracePt t="51060" x="8350250" y="4044950"/>
          <p14:tracePt t="51068" x="8359775" y="4044950"/>
          <p14:tracePt t="51076" x="8369300" y="4033838"/>
          <p14:tracePt t="51084" x="8380413" y="4033838"/>
          <p14:tracePt t="51100" x="8389938" y="4033838"/>
          <p14:tracePt t="51108" x="8401050" y="4033838"/>
          <p14:tracePt t="51116" x="8410575" y="4033838"/>
          <p14:tracePt t="51124" x="8420100" y="4033838"/>
          <p14:tracePt t="51140" x="8431213" y="4033838"/>
          <p14:tracePt t="51148" x="8440738" y="4033838"/>
          <p14:tracePt t="51156" x="8461375" y="4033838"/>
          <p14:tracePt t="51172" x="8480425" y="4033838"/>
          <p14:tracePt t="51180" x="8501063" y="4033838"/>
          <p14:tracePt t="51188" x="8531225" y="4033838"/>
          <p14:tracePt t="51196" x="8551863" y="4033838"/>
          <p14:tracePt t="51205" x="8582025" y="4033838"/>
          <p14:tracePt t="51214" x="8612188" y="4033838"/>
          <p14:tracePt t="51221" x="8632825" y="4033838"/>
          <p14:tracePt t="51230" x="8662988" y="4033838"/>
          <p14:tracePt t="51238" x="8672513" y="4033838"/>
          <p14:tracePt t="51246" x="8693150" y="4033838"/>
          <p14:tracePt t="51255" x="8712200" y="4033838"/>
          <p14:tracePt t="51262" x="8732838" y="4033838"/>
          <p14:tracePt t="51278" x="8753475" y="4033838"/>
          <p14:tracePt t="51286" x="8774113" y="4033838"/>
          <p14:tracePt t="51294" x="8783638" y="4033838"/>
          <p14:tracePt t="51302" x="8793163" y="4033838"/>
          <p14:tracePt t="51310" x="8813800" y="4033838"/>
          <p14:tracePt t="51318" x="8843963" y="4033838"/>
          <p14:tracePt t="51326" x="8864600" y="4033838"/>
          <p14:tracePt t="51334" x="8894763" y="4033838"/>
          <p14:tracePt t="51342" x="8934450" y="4033838"/>
          <p14:tracePt t="51350" x="8964613" y="4024313"/>
          <p14:tracePt t="51358" x="8994775" y="4024313"/>
          <p14:tracePt t="51366" x="9024938" y="4024313"/>
          <p14:tracePt t="51374" x="9045575" y="4024313"/>
          <p14:tracePt t="51382" x="9075738" y="4024313"/>
          <p14:tracePt t="51390" x="9105900" y="4024313"/>
          <p14:tracePt t="51398" x="9126538" y="4024313"/>
          <p14:tracePt t="51406" x="9147175" y="4024313"/>
          <p14:tracePt t="51414" x="9156700" y="4024313"/>
          <p14:tracePt t="51422" x="9166225" y="4024313"/>
          <p14:tracePt t="51430" x="9177338" y="4024313"/>
          <p14:tracePt t="51438" x="9186863" y="4024313"/>
          <p14:tracePt t="51454" x="9196388" y="4024313"/>
          <p14:tracePt t="51480" x="9207500" y="4024313"/>
          <p14:tracePt t="51487" x="9217025" y="4024313"/>
          <p14:tracePt t="51496" x="9226550" y="4024313"/>
          <p14:tracePt t="51503" x="9247188" y="4024313"/>
          <p14:tracePt t="51512" x="9256713" y="4024313"/>
          <p14:tracePt t="51520" x="9277350" y="4024313"/>
          <p14:tracePt t="51528" x="9288463" y="4024313"/>
          <p14:tracePt t="51536" x="9297988" y="4024313"/>
          <p14:tracePt t="51553" x="9307513" y="4024313"/>
          <p14:tracePt t="51592" x="9318625" y="4024313"/>
          <p14:tracePt t="51616" x="9328150" y="4024313"/>
          <p14:tracePt t="51850" x="9337675" y="4024313"/>
          <p14:tracePt t="51874" x="9348788" y="4024313"/>
          <p14:tracePt t="51882" x="9367838" y="4024313"/>
          <p14:tracePt t="51890" x="9378950" y="4024313"/>
          <p14:tracePt t="51898" x="9398000" y="4024313"/>
          <p14:tracePt t="51906" x="9418638" y="4024313"/>
          <p14:tracePt t="51914" x="9448800" y="4024313"/>
          <p14:tracePt t="51922" x="9478963" y="4024313"/>
          <p14:tracePt t="51930" x="9509125" y="4024313"/>
          <p14:tracePt t="51938" x="9529763" y="4024313"/>
          <p14:tracePt t="51946" x="9559925" y="4024313"/>
          <p14:tracePt t="51954" x="9590088" y="4024313"/>
          <p14:tracePt t="51962" x="9620250" y="4024313"/>
          <p14:tracePt t="51970" x="9661525" y="4024313"/>
          <p14:tracePt t="51978" x="9680575" y="4024313"/>
          <p14:tracePt t="51986" x="9701213" y="4024313"/>
          <p14:tracePt t="51994" x="9721850" y="4024313"/>
          <p14:tracePt t="52010" x="9731375" y="4024313"/>
          <p14:tracePt t="52060" x="9740900" y="4024313"/>
          <p14:tracePt t="52084" x="9752013" y="4024313"/>
          <p14:tracePt t="52125" x="9761538" y="4024313"/>
          <p14:tracePt t="52466" x="9761538" y="4033838"/>
          <p14:tracePt t="52986" x="9752013" y="4033838"/>
          <p14:tracePt t="52994" x="9740900" y="4033838"/>
          <p14:tracePt t="53010" x="9731375" y="4033838"/>
          <p14:tracePt t="53018" x="9721850" y="4044950"/>
          <p14:tracePt t="53025" x="9721850" y="4064000"/>
          <p14:tracePt t="53034" x="9721850" y="4084638"/>
          <p14:tracePt t="53364" x="9710738" y="4075113"/>
          <p14:tracePt t="53404" x="9701213" y="4075113"/>
          <p14:tracePt t="53412" x="9680575" y="4075113"/>
          <p14:tracePt t="53420" x="9650413" y="4075113"/>
          <p14:tracePt t="53428" x="9599613" y="4064000"/>
          <p14:tracePt t="53435" x="9569450" y="4064000"/>
          <p14:tracePt t="53446" x="9478963" y="4044950"/>
          <p14:tracePt t="53453" x="9378950" y="4044950"/>
          <p14:tracePt t="53461" x="9226550" y="4033838"/>
          <p14:tracePt t="53470" x="9136063" y="4033838"/>
          <p14:tracePt t="53478" x="8904288" y="4013200"/>
          <p14:tracePt t="53486" x="8431213" y="3994150"/>
          <p14:tracePt t="53493" x="8269288" y="3994150"/>
          <p14:tracePt t="53506" x="7835900" y="3973513"/>
          <p14:tracePt t="53514" x="7523163" y="3952875"/>
          <p14:tracePt t="53522" x="7129463" y="3952875"/>
          <p14:tracePt t="53529" x="6675438" y="3952875"/>
          <p14:tracePt t="53537" x="6251575" y="3952875"/>
          <p14:tracePt t="53545" x="6080125" y="3952875"/>
          <p14:tracePt t="53553" x="5688013" y="3952875"/>
          <p14:tracePt t="53561" x="5303838" y="3952875"/>
          <p14:tracePt t="53569" x="5132388" y="3952875"/>
          <p14:tracePt t="53577" x="4810125" y="3973513"/>
          <p14:tracePt t="53585" x="4719638" y="3973513"/>
          <p14:tracePt t="53594" x="4508500" y="4003675"/>
          <p14:tracePt t="53601" x="4427538" y="4024313"/>
          <p14:tracePt t="53609" x="4295775" y="4054475"/>
          <p14:tracePt t="53617" x="4244975" y="4054475"/>
          <p14:tracePt t="53626" x="4144963" y="4094163"/>
          <p14:tracePt t="53633" x="4084638" y="4114800"/>
          <p14:tracePt t="53642" x="3983038" y="4144963"/>
          <p14:tracePt t="53649" x="3902075" y="4184650"/>
          <p14:tracePt t="53657" x="3822700" y="4216400"/>
          <p14:tracePt t="53665" x="3751263" y="4235450"/>
          <p14:tracePt t="53674" x="3619500" y="4286250"/>
          <p14:tracePt t="53682" x="3519488" y="4325938"/>
          <p14:tracePt t="53689" x="3438525" y="4356100"/>
          <p14:tracePt t="53697" x="3267075" y="4397375"/>
          <p14:tracePt t="53705" x="3186113" y="4418013"/>
          <p14:tracePt t="53713" x="3014663" y="4457700"/>
          <p14:tracePt t="53721" x="2813050" y="4527550"/>
          <p14:tracePt t="53729" x="2752725" y="4538663"/>
          <p14:tracePt t="53739" x="2530475" y="4629150"/>
          <p14:tracePt t="53747" x="2390775" y="4659313"/>
          <p14:tracePt t="53755" x="2198688" y="4699000"/>
          <p14:tracePt t="53763" x="2087563" y="4730750"/>
          <p14:tracePt t="53771" x="1936750" y="4760913"/>
          <p14:tracePt t="53779" x="1774825" y="4810125"/>
          <p14:tracePt t="53787" x="1624013" y="4840288"/>
          <p14:tracePt t="53795" x="1522413" y="4870450"/>
          <p14:tracePt t="53803" x="1462088" y="4881563"/>
          <p14:tracePt t="53811" x="1270000" y="4911725"/>
          <p14:tracePt t="53819" x="1160463" y="4962525"/>
          <p14:tracePt t="53828" x="1038225" y="4981575"/>
          <p14:tracePt t="53835" x="938213" y="5002213"/>
          <p14:tracePt t="53844" x="877888" y="5011738"/>
          <p14:tracePt t="53851" x="766763" y="5041900"/>
          <p14:tracePt t="53859" x="715963" y="5053013"/>
          <p14:tracePt t="53867" x="685800" y="5053013"/>
          <p14:tracePt t="53875" x="676275" y="5053013"/>
          <p14:tracePt t="53883" x="665163" y="5053013"/>
          <p14:tracePt t="53995" x="676275" y="5053013"/>
          <p14:tracePt t="54003" x="695325" y="5053013"/>
          <p14:tracePt t="54011" x="725488" y="5053013"/>
          <p14:tracePt t="54022" x="785813" y="5032375"/>
          <p14:tracePt t="54029" x="866775" y="5002213"/>
          <p14:tracePt t="54037" x="938213" y="4972050"/>
          <p14:tracePt t="54046" x="1049338" y="4951413"/>
          <p14:tracePt t="54053" x="1169988" y="4902200"/>
          <p14:tracePt t="54062" x="1270000" y="4870450"/>
          <p14:tracePt t="54069" x="1401763" y="4830763"/>
          <p14:tracePt t="54077" x="1543050" y="4779963"/>
          <p14:tracePt t="54085" x="1643063" y="4749800"/>
          <p14:tracePt t="54093" x="1814513" y="4719638"/>
          <p14:tracePt t="54101" x="1855788" y="4699000"/>
          <p14:tracePt t="54109" x="1936750" y="4668838"/>
          <p14:tracePt t="54117" x="1997075" y="4659313"/>
          <p14:tracePt t="54126" x="2027238" y="4649788"/>
          <p14:tracePt t="54133" x="2047875" y="4638675"/>
          <p14:tracePt t="54141" x="2057400" y="4638675"/>
          <p14:tracePt t="54320" x="2066925" y="4638675"/>
          <p14:tracePt t="54344" x="2087563" y="4638675"/>
          <p14:tracePt t="54351" x="2117725" y="4638675"/>
          <p14:tracePt t="54360" x="2157413" y="4638675"/>
          <p14:tracePt t="54368" x="2198688" y="4638675"/>
          <p14:tracePt t="54376" x="2279650" y="4638675"/>
          <p14:tracePt t="54383" x="2370138" y="4659313"/>
          <p14:tracePt t="54392" x="2470150" y="4659313"/>
          <p14:tracePt t="54400" x="2520950" y="4659313"/>
          <p14:tracePt t="54407" x="2601913" y="4659313"/>
          <p14:tracePt t="54415" x="2713038" y="4659313"/>
          <p14:tracePt t="54423" x="2843213" y="4659313"/>
          <p14:tracePt t="54431" x="2924175" y="4659313"/>
          <p14:tracePt t="54439" x="3055938" y="4649788"/>
          <p14:tracePt t="54447" x="3136900" y="4649788"/>
          <p14:tracePt t="54455" x="3176588" y="4638675"/>
          <p14:tracePt t="54463" x="3236913" y="4638675"/>
          <p14:tracePt t="54472" x="3267075" y="4629150"/>
          <p14:tracePt t="54480" x="3297238" y="4629150"/>
          <p14:tracePt t="54489" x="3317875" y="4619625"/>
          <p14:tracePt t="54586" x="3317875" y="4608513"/>
          <p14:tracePt t="54613" x="3327400" y="4608513"/>
          <p14:tracePt t="54629" x="3338513" y="4598988"/>
          <p14:tracePt t="54637" x="3338513" y="4589463"/>
          <p14:tracePt t="54645" x="3348038" y="4578350"/>
          <p14:tracePt t="54653" x="3357563" y="4568825"/>
          <p14:tracePt t="54661" x="3368675" y="4548188"/>
          <p14:tracePt t="54671" x="3387725" y="4538663"/>
          <p14:tracePt t="54678" x="3398838" y="4538663"/>
          <p14:tracePt t="54685" x="3398838" y="4527550"/>
          <p14:tracePt t="54702" x="3408363" y="4527550"/>
          <p14:tracePt t="54709" x="3408363" y="4518025"/>
          <p14:tracePt t="54815" x="3417888" y="4518025"/>
          <p14:tracePt t="54920" x="3429000" y="4518025"/>
          <p14:tracePt t="54944" x="3438525" y="4518025"/>
          <p14:tracePt t="54952" x="3449638" y="4518025"/>
          <p14:tracePt t="54960" x="3468688" y="4518025"/>
          <p14:tracePt t="54968" x="3489325" y="4527550"/>
          <p14:tracePt t="54976" x="3519488" y="4538663"/>
          <p14:tracePt t="54984" x="3549650" y="4538663"/>
          <p14:tracePt t="54991" x="3579813" y="4548188"/>
          <p14:tracePt t="54999" x="3619500" y="4548188"/>
          <p14:tracePt t="55007" x="3670300" y="4548188"/>
          <p14:tracePt t="55015" x="3700463" y="4548188"/>
          <p14:tracePt t="55023" x="3730625" y="4548188"/>
          <p14:tracePt t="55031" x="3771900" y="4548188"/>
          <p14:tracePt t="55039" x="3811588" y="4548188"/>
          <p14:tracePt t="55047" x="3852863" y="4548188"/>
          <p14:tracePt t="55055" x="3883025" y="4548188"/>
          <p14:tracePt t="55063" x="3913188" y="4548188"/>
          <p14:tracePt t="55071" x="3943350" y="4548188"/>
          <p14:tracePt t="55079" x="3962400" y="4548188"/>
          <p14:tracePt t="55087" x="3973513" y="4548188"/>
          <p14:tracePt t="55095" x="3973513" y="4538663"/>
          <p14:tracePt t="55111" x="3983038" y="4538663"/>
          <p14:tracePt t="55412" x="3983038" y="4527550"/>
          <p14:tracePt t="55420" x="3994150" y="4527550"/>
          <p14:tracePt t="55428" x="4003675" y="4518025"/>
          <p14:tracePt t="55435" x="4024313" y="4508500"/>
          <p14:tracePt t="55443" x="4033838" y="4487863"/>
          <p14:tracePt t="55451" x="4054475" y="4478338"/>
          <p14:tracePt t="55459" x="4054475" y="4467225"/>
          <p14:tracePt t="55467" x="4073525" y="4457700"/>
          <p14:tracePt t="55475" x="4094163" y="4448175"/>
          <p14:tracePt t="55483" x="4103688" y="4448175"/>
          <p14:tracePt t="55491" x="4114800" y="4448175"/>
          <p14:tracePt t="55523" x="4114800" y="4437063"/>
          <p14:tracePt t="55664" x="4124325" y="4437063"/>
          <p14:tracePt t="55735" x="4124325" y="4427538"/>
          <p14:tracePt t="55839" x="4133850" y="4427538"/>
          <p14:tracePt t="55847" x="4154488" y="4427538"/>
          <p14:tracePt t="55855" x="4184650" y="4418013"/>
          <p14:tracePt t="55861" x="4205288" y="4418013"/>
          <p14:tracePt t="55869" x="4244975" y="4418013"/>
          <p14:tracePt t="55877" x="4295775" y="4418013"/>
          <p14:tracePt t="55885" x="4346575" y="4418013"/>
          <p14:tracePt t="55893" x="4416425" y="4418013"/>
          <p14:tracePt t="55901" x="4487863" y="4418013"/>
          <p14:tracePt t="55909" x="4587875" y="4418013"/>
          <p14:tracePt t="55917" x="4719638" y="4418013"/>
          <p14:tracePt t="55925" x="4810125" y="4418013"/>
          <p14:tracePt t="55933" x="4900613" y="4418013"/>
          <p14:tracePt t="55941" x="5002213" y="4418013"/>
          <p14:tracePt t="55949" x="5041900" y="4418013"/>
          <p14:tracePt t="55957" x="5102225" y="4418013"/>
          <p14:tracePt t="55965" x="5113338" y="4418013"/>
          <p14:tracePt t="55983" x="5122863" y="4406900"/>
          <p14:tracePt t="56712" x="5132388" y="4406900"/>
          <p14:tracePt t="56718" x="5153025" y="4406900"/>
          <p14:tracePt t="56726" x="5192713" y="4406900"/>
          <p14:tracePt t="56734" x="5254625" y="4406900"/>
          <p14:tracePt t="56742" x="5324475" y="4418013"/>
          <p14:tracePt t="56751" x="5426075" y="4418013"/>
          <p14:tracePt t="56758" x="5495925" y="4418013"/>
          <p14:tracePt t="56763" x="5556250" y="4427538"/>
          <p14:tracePt t="56771" x="5676900" y="4427538"/>
          <p14:tracePt t="56781" x="5727700" y="4427538"/>
          <p14:tracePt t="56787" x="5788025" y="4427538"/>
          <p14:tracePt t="56797" x="5848350" y="4427538"/>
          <p14:tracePt t="56803" x="5889625" y="4427538"/>
          <p14:tracePt t="56813" x="5919788" y="4427538"/>
          <p14:tracePt t="56821" x="5949950" y="4427538"/>
          <p14:tracePt t="56829" x="5980113" y="4427538"/>
          <p14:tracePt t="56837" x="6000750" y="4427538"/>
          <p14:tracePt t="56845" x="6019800" y="4427538"/>
          <p14:tracePt t="56853" x="6030913" y="4427538"/>
          <p14:tracePt t="56878" x="6040438" y="4427538"/>
          <p14:tracePt t="57377" x="6049963" y="4427538"/>
          <p14:tracePt t="57403" x="6061075" y="4427538"/>
          <p14:tracePt t="57409" x="6070600" y="4427538"/>
          <p14:tracePt t="57426" x="6080125" y="4427538"/>
          <p14:tracePt t="57435" x="6100763" y="4427538"/>
          <p14:tracePt t="57444" x="6121400" y="4427538"/>
          <p14:tracePt t="57449" x="6121400" y="4437063"/>
          <p14:tracePt t="57456" x="6151563" y="4437063"/>
          <p14:tracePt t="57465" x="6172200" y="4448175"/>
          <p14:tracePt t="57473" x="6202363" y="4448175"/>
          <p14:tracePt t="57481" x="6232525" y="4457700"/>
          <p14:tracePt t="57490" x="6251575" y="4457700"/>
          <p14:tracePt t="57497" x="6272213" y="4457700"/>
          <p14:tracePt t="57505" x="6283325" y="4457700"/>
          <p14:tracePt t="57513" x="6302375" y="4467225"/>
          <p14:tracePt t="57521" x="6313488" y="4467225"/>
          <p14:tracePt t="57529" x="6323013" y="4467225"/>
          <p14:tracePt t="57537" x="6343650" y="4467225"/>
          <p14:tracePt t="57553" x="6353175" y="4467225"/>
          <p14:tracePt t="57561" x="6362700" y="4467225"/>
          <p14:tracePt t="57569" x="6373813" y="4467225"/>
          <p14:tracePt t="57577" x="6383338" y="4467225"/>
          <p14:tracePt t="57593" x="6403975" y="4467225"/>
          <p14:tracePt t="57601" x="6413500" y="4467225"/>
          <p14:tracePt t="57609" x="6434138" y="4467225"/>
          <p14:tracePt t="57619" x="6443663" y="4467225"/>
          <p14:tracePt t="57625" x="6454775" y="4467225"/>
          <p14:tracePt t="57635" x="6464300" y="4467225"/>
          <p14:tracePt t="57641" x="6473825" y="4467225"/>
          <p14:tracePt t="57659" x="6484938" y="4467225"/>
          <p14:tracePt t="57731" x="6494463" y="4467225"/>
          <p14:tracePt t="57739" x="6515100" y="4467225"/>
          <p14:tracePt t="57747" x="6534150" y="4467225"/>
          <p14:tracePt t="57763" x="6554788" y="4467225"/>
          <p14:tracePt t="57771" x="6564313" y="4467225"/>
          <p14:tracePt t="57779" x="6584950" y="4467225"/>
          <p14:tracePt t="57795" x="6594475" y="4467225"/>
          <p14:tracePt t="57803" x="6615113" y="4467225"/>
          <p14:tracePt t="57811" x="6635750" y="4467225"/>
          <p14:tracePt t="57819" x="6656388" y="4467225"/>
          <p14:tracePt t="57835" x="6675438" y="4467225"/>
          <p14:tracePt t="57843" x="6696075" y="4467225"/>
          <p14:tracePt t="57851" x="6716713" y="4467225"/>
          <p14:tracePt t="57859" x="6726238" y="4467225"/>
          <p14:tracePt t="57867" x="6777038" y="4467225"/>
          <p14:tracePt t="57875" x="6807200" y="4467225"/>
          <p14:tracePt t="57883" x="6816725" y="4467225"/>
          <p14:tracePt t="57891" x="6846888" y="4467225"/>
          <p14:tracePt t="57899" x="6877050" y="4467225"/>
          <p14:tracePt t="57907" x="6897688" y="4467225"/>
          <p14:tracePt t="57915" x="6927850" y="4467225"/>
          <p14:tracePt t="57925" x="6967538" y="4467225"/>
          <p14:tracePt t="57931" x="6999288" y="4478338"/>
          <p14:tracePt t="57941" x="7048500" y="4478338"/>
          <p14:tracePt t="57949" x="7078663" y="4478338"/>
          <p14:tracePt t="57957" x="7119938" y="4478338"/>
          <p14:tracePt t="57965" x="7159625" y="4478338"/>
          <p14:tracePt t="57973" x="7189788" y="4478338"/>
          <p14:tracePt t="57981" x="7231063" y="4478338"/>
          <p14:tracePt t="57988" x="7261225" y="4478338"/>
          <p14:tracePt t="57997" x="7280275" y="4478338"/>
          <p14:tracePt t="58005" x="7300913" y="4487863"/>
          <p14:tracePt t="58013" x="7321550" y="4487863"/>
          <p14:tracePt t="58029" x="7331075" y="4487863"/>
          <p14:tracePt t="58037" x="7342188" y="4487863"/>
          <p14:tracePt t="58045" x="7351713" y="4487863"/>
          <p14:tracePt t="58061" x="7361238" y="4487863"/>
          <p14:tracePt t="58077" x="7372350" y="4487863"/>
          <p14:tracePt t="58085" x="7381875" y="4487863"/>
          <p14:tracePt t="58093" x="7402513" y="4478338"/>
          <p14:tracePt t="58100" x="7421563" y="4478338"/>
          <p14:tracePt t="58109" x="7421563" y="4467225"/>
          <p14:tracePt t="58117" x="7432675" y="4457700"/>
          <p14:tracePt t="58125" x="7451725" y="4457700"/>
          <p14:tracePt t="58133" x="7472363" y="4457700"/>
          <p14:tracePt t="58141" x="7493000" y="4448175"/>
          <p14:tracePt t="58149" x="7502525" y="4448175"/>
          <p14:tracePt t="58157" x="7502525" y="4437063"/>
          <p14:tracePt t="58165" x="7513638" y="4437063"/>
          <p14:tracePt t="58173" x="7523163" y="4427538"/>
          <p14:tracePt t="58233" x="7532688" y="4427538"/>
          <p14:tracePt t="58248" x="7543800" y="4427538"/>
          <p14:tracePt t="58263" x="7553325" y="4427538"/>
          <p14:tracePt t="58271" x="7562850" y="4427538"/>
          <p14:tracePt t="58279" x="7583488" y="4427538"/>
          <p14:tracePt t="58287" x="7604125" y="4437063"/>
          <p14:tracePt t="58295" x="7613650" y="4437063"/>
          <p14:tracePt t="58302" x="7643813" y="4437063"/>
          <p14:tracePt t="58311" x="7664450" y="4437063"/>
          <p14:tracePt t="58319" x="7683500" y="4437063"/>
          <p14:tracePt t="58327" x="7704138" y="4437063"/>
          <p14:tracePt t="58335" x="7715250" y="4437063"/>
          <p14:tracePt t="58343" x="7724775" y="4437063"/>
          <p14:tracePt t="58352" x="7734300" y="4437063"/>
          <p14:tracePt t="58359" x="7745413" y="4437063"/>
          <p14:tracePt t="58367" x="7754938" y="4437063"/>
          <p14:tracePt t="58375" x="7764463" y="4437063"/>
          <p14:tracePt t="58383" x="7775575" y="4437063"/>
          <p14:tracePt t="58391" x="7785100" y="4437063"/>
          <p14:tracePt t="58399" x="7805738" y="4437063"/>
          <p14:tracePt t="58407" x="7815263" y="4437063"/>
          <p14:tracePt t="58415" x="7845425" y="4437063"/>
          <p14:tracePt t="58423" x="7875588" y="4437063"/>
          <p14:tracePt t="58431" x="7905750" y="4437063"/>
          <p14:tracePt t="58439" x="7926388" y="4437063"/>
          <p14:tracePt t="58447" x="7956550" y="4437063"/>
          <p14:tracePt t="58455" x="7977188" y="4437063"/>
          <p14:tracePt t="58463" x="8007350" y="4437063"/>
          <p14:tracePt t="58471" x="8026400" y="4437063"/>
          <p14:tracePt t="58481" x="8047038" y="4437063"/>
          <p14:tracePt t="58487" x="8058150" y="4437063"/>
          <p14:tracePt t="58497" x="8067675" y="4427538"/>
          <p14:tracePt t="58505" x="8088313" y="4427538"/>
          <p14:tracePt t="58512" x="8097838" y="4427538"/>
          <p14:tracePt t="58545" x="8107363" y="4427538"/>
          <p14:tracePt t="58633" x="8118475" y="4427538"/>
          <p14:tracePt t="58641" x="8128000" y="4427538"/>
          <p14:tracePt t="58649" x="8137525" y="4427538"/>
          <p14:tracePt t="58657" x="8148638" y="4427538"/>
          <p14:tracePt t="58665" x="8167688" y="4427538"/>
          <p14:tracePt t="58673" x="8188325" y="4427538"/>
          <p14:tracePt t="58681" x="8208963" y="4427538"/>
          <p14:tracePt t="58689" x="8229600" y="4427538"/>
          <p14:tracePt t="58697" x="8239125" y="4427538"/>
          <p14:tracePt t="58706" x="8259763" y="4427538"/>
          <p14:tracePt t="58713" x="8289925" y="4427538"/>
          <p14:tracePt t="58722" x="8350250" y="4427538"/>
          <p14:tracePt t="58730" x="8389938" y="4427538"/>
          <p14:tracePt t="58737" x="8420100" y="4437063"/>
          <p14:tracePt t="58745" x="8461375" y="4437063"/>
          <p14:tracePt t="58753" x="8491538" y="4448175"/>
          <p14:tracePt t="58763" x="8540750" y="4448175"/>
          <p14:tracePt t="58769" x="8582025" y="4448175"/>
          <p14:tracePt t="58779" x="8612188" y="4448175"/>
          <p14:tracePt t="58787" x="8642350" y="4448175"/>
          <p14:tracePt t="58795" x="8682038" y="4448175"/>
          <p14:tracePt t="58803" x="8702675" y="4448175"/>
          <p14:tracePt t="58811" x="8712200" y="4448175"/>
          <p14:tracePt t="58819" x="8732838" y="4448175"/>
          <p14:tracePt t="58831" x="8742363" y="4448175"/>
          <p14:tracePt t="58839" x="8753475" y="4448175"/>
          <p14:tracePt t="58847" x="8763000" y="4448175"/>
          <p14:tracePt t="59190" x="8774113" y="4448175"/>
          <p14:tracePt t="59198" x="8783638" y="4448175"/>
          <p14:tracePt t="59206" x="8793163" y="4448175"/>
          <p14:tracePt t="59213" x="8813800" y="4448175"/>
          <p14:tracePt t="59230" x="8834438" y="4448175"/>
          <p14:tracePt t="59238" x="8843963" y="4448175"/>
          <p14:tracePt t="59245" x="8864600" y="4448175"/>
          <p14:tracePt t="59253" x="8894763" y="4448175"/>
          <p14:tracePt t="59261" x="8904288" y="4448175"/>
          <p14:tracePt t="59268" x="8934450" y="4448175"/>
          <p14:tracePt t="59276" x="8955088" y="4448175"/>
          <p14:tracePt t="59285" x="8985250" y="4448175"/>
          <p14:tracePt t="59293" x="9015413" y="4448175"/>
          <p14:tracePt t="59301" x="9045575" y="4448175"/>
          <p14:tracePt t="59308" x="9066213" y="4448175"/>
          <p14:tracePt t="59319" x="9085263" y="4448175"/>
          <p14:tracePt t="59324" x="9096375" y="4448175"/>
          <p14:tracePt t="59335" x="9105900" y="4448175"/>
          <p14:tracePt t="59347" x="9117013" y="4448175"/>
          <p14:tracePt t="59355" x="9126538" y="4448175"/>
          <p14:tracePt t="59370" x="9136063" y="4448175"/>
          <p14:tracePt t="59537" x="9136063" y="4457700"/>
          <p14:tracePt t="59643" x="9136063" y="4467225"/>
          <p14:tracePt t="59842" x="9126538" y="4467225"/>
          <p14:tracePt t="59851" x="9117013" y="4467225"/>
          <p14:tracePt t="59859" x="9096375" y="4457700"/>
          <p14:tracePt t="59876" x="9085263" y="4448175"/>
          <p14:tracePt t="59883" x="9075738" y="4448175"/>
          <p14:tracePt t="59891" x="9055100" y="4448175"/>
          <p14:tracePt t="59899" x="9036050" y="4457700"/>
          <p14:tracePt t="59907" x="8994775" y="4497388"/>
          <p14:tracePt t="59915" x="8924925" y="4568825"/>
          <p14:tracePt t="59923" x="8874125" y="4598988"/>
          <p14:tracePt t="59932" x="8804275" y="4659313"/>
          <p14:tracePt t="59939" x="8742363" y="4699000"/>
          <p14:tracePt t="59947" x="8672513" y="4749800"/>
          <p14:tracePt t="59955" x="8572500" y="4791075"/>
          <p14:tracePt t="59963" x="8491538" y="4830763"/>
          <p14:tracePt t="59971" x="8339138" y="4881563"/>
          <p14:tracePt t="60247" x="8320088" y="4881563"/>
          <p14:tracePt t="60254" x="8239125" y="4932363"/>
          <p14:tracePt t="60261" x="8137525" y="5002213"/>
          <p14:tracePt t="60269" x="8047038" y="5083175"/>
          <p14:tracePt t="60277" x="7916863" y="5153025"/>
          <p14:tracePt t="60285" x="7866063" y="5173663"/>
          <p14:tracePt t="60293" x="7845425" y="5194300"/>
          <p14:tracePt t="60301" x="7835900" y="5203825"/>
          <p14:tracePt t="60309" x="7815263" y="5224463"/>
          <p14:tracePt t="60316" x="7794625" y="5233988"/>
          <p14:tracePt t="60325" x="7775575" y="5245100"/>
          <p14:tracePt t="60333" x="7764463" y="5254625"/>
          <p14:tracePt t="60340" x="7754938" y="5264150"/>
          <p14:tracePt t="60349" x="7745413" y="5264150"/>
          <p14:tracePt t="60356" x="7745413" y="5275263"/>
          <p14:tracePt t="60364" x="7734300" y="5275263"/>
          <p14:tracePt t="60372" x="7715250" y="5275263"/>
          <p14:tracePt t="60380" x="7704138" y="5275263"/>
          <p14:tracePt t="60389" x="7673975" y="5284788"/>
          <p14:tracePt t="60397" x="7634288" y="5294313"/>
          <p14:tracePt t="60404" x="7593013" y="5324475"/>
          <p14:tracePt t="60413" x="7562850" y="5324475"/>
          <p14:tracePt t="60421" x="7502525" y="5335588"/>
          <p14:tracePt t="60429" x="7402513" y="5365750"/>
          <p14:tracePt t="60439" x="7342188" y="5375275"/>
          <p14:tracePt t="60444" x="7300913" y="5384800"/>
          <p14:tracePt t="60454" x="7219950" y="5395913"/>
          <p14:tracePt t="60462" x="7159625" y="5405438"/>
          <p14:tracePt t="60471" x="7099300" y="5426075"/>
          <p14:tracePt t="60479" x="7018338" y="5426075"/>
          <p14:tracePt t="60486" x="6948488" y="5435600"/>
          <p14:tracePt t="60494" x="6867525" y="5446713"/>
          <p14:tracePt t="60503" x="6786563" y="5465763"/>
          <p14:tracePt t="60510" x="6726238" y="5476875"/>
          <p14:tracePt t="60518" x="6675438" y="5486400"/>
          <p14:tracePt t="60526" x="6635750" y="5486400"/>
          <p14:tracePt t="60534" x="6594475" y="5495925"/>
          <p14:tracePt t="60543" x="6564313" y="5495925"/>
          <p14:tracePt t="60551" x="6524625" y="5495925"/>
          <p14:tracePt t="60559" x="6454775" y="5495925"/>
          <p14:tracePt t="60567" x="6392863" y="5495925"/>
          <p14:tracePt t="60575" x="6353175" y="5495925"/>
          <p14:tracePt t="60583" x="6292850" y="5495925"/>
          <p14:tracePt t="60591" x="6221413" y="5495925"/>
          <p14:tracePt t="60599" x="6161088" y="5495925"/>
          <p14:tracePt t="60608" x="6049963" y="5495925"/>
          <p14:tracePt t="60615" x="5970588" y="5495925"/>
          <p14:tracePt t="60625" x="5908675" y="5495925"/>
          <p14:tracePt t="60631" x="5829300" y="5495925"/>
          <p14:tracePt t="60639" x="5788025" y="5495925"/>
          <p14:tracePt t="60647" x="5737225" y="5495925"/>
          <p14:tracePt t="60655" x="5657850" y="5476875"/>
          <p14:tracePt t="60663" x="5597525" y="5465763"/>
          <p14:tracePt t="60670" x="5475288" y="5456238"/>
          <p14:tracePt t="60679" x="5395913" y="5435600"/>
          <p14:tracePt t="60687" x="5334000" y="5426075"/>
          <p14:tracePt t="60695" x="5224463" y="5416550"/>
          <p14:tracePt t="60703" x="5122863" y="5395913"/>
          <p14:tracePt t="60711" x="4991100" y="5365750"/>
          <p14:tracePt t="60718" x="4891088" y="5354638"/>
          <p14:tracePt t="60729" x="4759325" y="5324475"/>
          <p14:tracePt t="60736" x="4659313" y="5314950"/>
          <p14:tracePt t="60744" x="4548188" y="5294313"/>
          <p14:tracePt t="60752" x="4467225" y="5284788"/>
          <p14:tracePt t="60761" x="4386263" y="5275263"/>
          <p14:tracePt t="60769" x="4286250" y="5254625"/>
          <p14:tracePt t="60776" x="4214813" y="5254625"/>
          <p14:tracePt t="60784" x="4154488" y="5245100"/>
          <p14:tracePt t="60792" x="4054475" y="5233988"/>
          <p14:tracePt t="60800" x="3994150" y="5213350"/>
          <p14:tracePt t="60808" x="3913188" y="5203825"/>
          <p14:tracePt t="60816" x="3841750" y="5203825"/>
          <p14:tracePt t="60824" x="3760788" y="5194300"/>
          <p14:tracePt t="60833" x="3630613" y="5173663"/>
          <p14:tracePt t="60840" x="3529013" y="5164138"/>
          <p14:tracePt t="60849" x="3408363" y="5153025"/>
          <p14:tracePt t="60856" x="3357563" y="5153025"/>
          <p14:tracePt t="60864" x="3236913" y="5133975"/>
          <p14:tracePt t="60872" x="3146425" y="5122863"/>
          <p14:tracePt t="60880" x="3086100" y="5113338"/>
          <p14:tracePt t="60889" x="3025775" y="5113338"/>
          <p14:tracePt t="60896" x="2974975" y="5092700"/>
          <p14:tracePt t="60905" x="2924175" y="5092700"/>
          <p14:tracePt t="60912" x="2894013" y="5083175"/>
          <p14:tracePt t="60920" x="2863850" y="5083175"/>
          <p14:tracePt t="60928" x="2833688" y="5073650"/>
          <p14:tracePt t="60936" x="2824163" y="5073650"/>
          <p14:tracePt t="60944" x="2794000" y="5073650"/>
          <p14:tracePt t="60953" x="2763838" y="5062538"/>
          <p14:tracePt t="60961" x="2722563" y="5062538"/>
          <p14:tracePt t="60968" x="2671763" y="5053013"/>
          <p14:tracePt t="60976" x="2632075" y="5053013"/>
          <p14:tracePt t="60984" x="2581275" y="5041900"/>
          <p14:tracePt t="60994" x="2541588" y="5032375"/>
          <p14:tracePt t="61000" x="2500313" y="5032375"/>
          <p14:tracePt t="61010" x="2460625" y="5022850"/>
          <p14:tracePt t="61016" x="2439988" y="5022850"/>
          <p14:tracePt t="61026" x="2420938" y="5011738"/>
          <p14:tracePt t="61043" x="2409825" y="5011738"/>
          <p14:tracePt t="61091" x="2409825" y="5002213"/>
          <p14:tracePt t="61115" x="2409825" y="4992688"/>
          <p14:tracePt t="61147" x="2420938" y="4981575"/>
          <p14:tracePt t="61154" x="2439988" y="4972050"/>
          <p14:tracePt t="61162" x="2460625" y="4962525"/>
          <p14:tracePt t="61170" x="2490788" y="4951413"/>
          <p14:tracePt t="61178" x="2530475" y="4932363"/>
          <p14:tracePt t="61187" x="2560638" y="4921250"/>
          <p14:tracePt t="61194" x="2622550" y="4911725"/>
          <p14:tracePt t="61202" x="2671763" y="4881563"/>
          <p14:tracePt t="61210" x="2713038" y="4860925"/>
          <p14:tracePt t="61218" x="2794000" y="4851400"/>
          <p14:tracePt t="61226" x="2843213" y="4821238"/>
          <p14:tracePt t="61234" x="2873375" y="4810125"/>
          <p14:tracePt t="61242" x="2903538" y="4800600"/>
          <p14:tracePt t="61250" x="2914650" y="4800600"/>
          <p14:tracePt t="61428" x="2914650" y="4791075"/>
          <p14:tracePt t="61536" x="2924175" y="4791075"/>
          <p14:tracePt t="61543" x="2924175" y="4779963"/>
          <p14:tracePt t="61734" x="2935288" y="4779963"/>
          <p14:tracePt t="61774" x="2935288" y="4770438"/>
          <p14:tracePt t="62759" x="2954338" y="4770438"/>
          <p14:tracePt t="62767" x="2984500" y="4770438"/>
          <p14:tracePt t="62775" x="3025775" y="4779963"/>
          <p14:tracePt t="62783" x="3086100" y="4791075"/>
          <p14:tracePt t="62791" x="3186113" y="4821238"/>
          <p14:tracePt t="62798" x="3308350" y="4851400"/>
          <p14:tracePt t="62807" x="3417888" y="4881563"/>
          <p14:tracePt t="62815" x="3540125" y="4911725"/>
          <p14:tracePt t="62823" x="3670300" y="4921250"/>
          <p14:tracePt t="62832" x="3802063" y="4941888"/>
          <p14:tracePt t="62839" x="3902075" y="4972050"/>
          <p14:tracePt t="62849" x="4003675" y="4972050"/>
          <p14:tracePt t="62855" x="4133850" y="4981575"/>
          <p14:tracePt t="62865" x="4214813" y="5002213"/>
          <p14:tracePt t="62871" x="4256088" y="5002213"/>
          <p14:tracePt t="62882" x="4286250" y="5002213"/>
          <p14:tracePt t="62887" x="4316413" y="5002213"/>
          <p14:tracePt t="62896" x="4337050" y="5002213"/>
          <p14:tracePt t="62910" x="4346575" y="5002213"/>
          <p14:tracePt t="62926" x="4356100" y="5002213"/>
          <p14:tracePt t="62934" x="4367213" y="5002213"/>
          <p14:tracePt t="62950" x="4376738" y="5002213"/>
          <p14:tracePt t="62966" x="4386263" y="5002213"/>
          <p14:tracePt t="62976" x="4397375" y="5002213"/>
          <p14:tracePt t="62982" x="4406900" y="5002213"/>
          <p14:tracePt t="63016" x="4416425" y="5002213"/>
          <p14:tracePt t="63040" x="4427538" y="5002213"/>
          <p14:tracePt t="63048" x="4437063" y="5002213"/>
          <p14:tracePt t="63056" x="4467225" y="5002213"/>
          <p14:tracePt t="63064" x="4487863" y="5002213"/>
          <p14:tracePt t="63072" x="4518025" y="5011738"/>
          <p14:tracePt t="63080" x="4548188" y="5011738"/>
          <p14:tracePt t="63088" x="4578350" y="5022850"/>
          <p14:tracePt t="63096" x="4587875" y="5022850"/>
          <p14:tracePt t="63104" x="4598988" y="5022850"/>
          <p14:tracePt t="63112" x="4608513" y="5022850"/>
          <p14:tracePt t="63120" x="4629150" y="5022850"/>
          <p14:tracePt t="63220" x="4638675" y="5022850"/>
          <p14:tracePt t="63250" x="4648200" y="5022850"/>
          <p14:tracePt t="63267" x="4659313" y="5022850"/>
          <p14:tracePt t="63275" x="4668838" y="5022850"/>
          <p14:tracePt t="63283" x="4678363" y="5022850"/>
          <p14:tracePt t="63290" x="4699000" y="5022850"/>
          <p14:tracePt t="63299" x="4719638" y="5022850"/>
          <p14:tracePt t="63307" x="4740275" y="5022850"/>
          <p14:tracePt t="63315" x="4770438" y="5011738"/>
          <p14:tracePt t="63322" x="4800600" y="5011738"/>
          <p14:tracePt t="63331" x="4830763" y="5002213"/>
          <p14:tracePt t="63338" x="4860925" y="5002213"/>
          <p14:tracePt t="63347" x="4900613" y="4981575"/>
          <p14:tracePt t="63354" x="4960938" y="4972050"/>
          <p14:tracePt t="63363" x="5021263" y="4962525"/>
          <p14:tracePt t="63371" x="5072063" y="4951413"/>
          <p14:tracePt t="63378" x="5132388" y="4941888"/>
          <p14:tracePt t="63387" x="5162550" y="4932363"/>
          <p14:tracePt t="63395" x="5192713" y="4921250"/>
          <p14:tracePt t="63403" x="5233988" y="4911725"/>
          <p14:tracePt t="63411" x="5264150" y="4911725"/>
          <p14:tracePt t="63419" x="5294313" y="4902200"/>
          <p14:tracePt t="63428" x="5345113" y="4902200"/>
          <p14:tracePt t="63435" x="5384800" y="4891088"/>
          <p14:tracePt t="63445" x="5395913" y="4891088"/>
          <p14:tracePt t="63451" x="5414963" y="4891088"/>
          <p14:tracePt t="63459" x="5435600" y="4891088"/>
          <p14:tracePt t="63467" x="5445125" y="4891088"/>
          <p14:tracePt t="63475" x="5456238" y="4891088"/>
          <p14:tracePt t="63483" x="5465763" y="4891088"/>
          <p14:tracePt t="63565" x="5465763" y="4881563"/>
          <p14:tracePt t="64694" x="5486400" y="4881563"/>
          <p14:tracePt t="64703" x="5505450" y="4881563"/>
          <p14:tracePt t="64709" x="5567363" y="4881563"/>
          <p14:tracePt t="64716" x="5627688" y="4902200"/>
          <p14:tracePt t="64724" x="5737225" y="4911725"/>
          <p14:tracePt t="64732" x="5848350" y="4932363"/>
          <p14:tracePt t="64740" x="5970588" y="4932363"/>
          <p14:tracePt t="64748" x="6080125" y="4941888"/>
          <p14:tracePt t="64757" x="6202363" y="4951413"/>
          <p14:tracePt t="64764" x="6332538" y="4951413"/>
          <p14:tracePt t="64772" x="6423025" y="4951413"/>
          <p14:tracePt t="64780" x="6484938" y="4972050"/>
          <p14:tracePt t="64788" x="6545263" y="4972050"/>
          <p14:tracePt t="64796" x="6584950" y="4981575"/>
          <p14:tracePt t="64804" x="6624638" y="4981575"/>
          <p14:tracePt t="64812" x="6675438" y="4981575"/>
          <p14:tracePt t="64821" x="6705600" y="4981575"/>
          <p14:tracePt t="64828" x="6746875" y="4992688"/>
          <p14:tracePt t="64837" x="6777038" y="4992688"/>
          <p14:tracePt t="64844" x="6807200" y="4992688"/>
          <p14:tracePt t="64854" x="6846888" y="4992688"/>
          <p14:tracePt t="64860" x="6907213" y="4992688"/>
          <p14:tracePt t="64870" x="6958013" y="4992688"/>
          <p14:tracePt t="64876" x="7018338" y="4992688"/>
          <p14:tracePt t="64884" x="7099300" y="4992688"/>
          <p14:tracePt t="64892" x="7138988" y="4992688"/>
          <p14:tracePt t="64900" x="7200900" y="4992688"/>
          <p14:tracePt t="64908" x="7270750" y="4992688"/>
          <p14:tracePt t="64920" x="7331075" y="4992688"/>
          <p14:tracePt t="64924" x="7372350" y="5002213"/>
          <p14:tracePt t="64934" x="7391400" y="5002213"/>
          <p14:tracePt t="64942" x="7451725" y="5002213"/>
          <p14:tracePt t="64950" x="7523163" y="5002213"/>
          <p14:tracePt t="64958" x="7562850" y="5002213"/>
          <p14:tracePt t="64966" x="7623175" y="5002213"/>
          <p14:tracePt t="64985" x="7724775" y="5002213"/>
          <p14:tracePt t="64990" x="7764463" y="5002213"/>
          <p14:tracePt t="64998" x="7824788" y="4972050"/>
          <p14:tracePt t="65007" x="7905750" y="4962525"/>
          <p14:tracePt t="65014" x="7966075" y="4951413"/>
          <p14:tracePt t="65022" x="8007350" y="4941888"/>
          <p14:tracePt t="65030" x="8058150" y="4932363"/>
          <p14:tracePt t="65038" x="8088313" y="4921250"/>
          <p14:tracePt t="65046" x="8128000" y="4911725"/>
          <p14:tracePt t="65054" x="8158163" y="4911725"/>
          <p14:tracePt t="65062" x="8188325" y="4911725"/>
          <p14:tracePt t="65070" x="8229600" y="4902200"/>
          <p14:tracePt t="65078" x="8289925" y="4902200"/>
          <p14:tracePt t="65085" x="8329613" y="4902200"/>
          <p14:tracePt t="65094" x="8369300" y="4902200"/>
          <p14:tracePt t="65102" x="8401050" y="4902200"/>
          <p14:tracePt t="65110" x="8450263" y="4902200"/>
          <p14:tracePt t="65118" x="8480425" y="4902200"/>
          <p14:tracePt t="65126" x="8491538" y="4902200"/>
          <p14:tracePt t="65134" x="8521700" y="4902200"/>
          <p14:tracePt t="65142" x="8540750" y="4891088"/>
          <p14:tracePt t="65151" x="8572500" y="4891088"/>
          <p14:tracePt t="65158" x="8602663" y="4891088"/>
          <p14:tracePt t="65166" x="8642350" y="4891088"/>
          <p14:tracePt t="65178" x="8672513" y="4881563"/>
          <p14:tracePt t="65186" x="8702675" y="4881563"/>
          <p14:tracePt t="65194" x="8732838" y="4881563"/>
          <p14:tracePt t="65202" x="8753475" y="4870450"/>
          <p14:tracePt t="65212" x="8774113" y="4870450"/>
          <p14:tracePt t="65220" x="8793163" y="4860925"/>
          <p14:tracePt t="65228" x="8804275" y="4860925"/>
          <p14:tracePt t="65236" x="8823325" y="4860925"/>
          <p14:tracePt t="65251" x="8834438" y="4860925"/>
          <p14:tracePt t="65267" x="8843963" y="4860925"/>
          <p14:tracePt t="65292" x="8853488" y="4860925"/>
          <p14:tracePt t="65588" x="8853488" y="4851400"/>
          <p14:tracePt t="66190" x="8864600" y="4851400"/>
          <p14:tracePt t="66198" x="8874125" y="4851400"/>
          <p14:tracePt t="66206" x="8904288" y="4851400"/>
          <p14:tracePt t="66213" x="8934450" y="4840288"/>
          <p14:tracePt t="66222" x="8975725" y="4840288"/>
          <p14:tracePt t="66229" x="9024938" y="4840288"/>
          <p14:tracePt t="66238" x="9055100" y="4840288"/>
          <p14:tracePt t="66245" x="9096375" y="4840288"/>
          <p14:tracePt t="66254" x="9117013" y="4840288"/>
          <p14:tracePt t="66262" x="9136063" y="4840288"/>
          <p14:tracePt t="66270" x="9147175" y="4851400"/>
          <p14:tracePt t="66322" x="9156700" y="4851400"/>
          <p14:tracePt t="66329" x="9166225" y="4851400"/>
          <p14:tracePt t="66339" x="9186863" y="4851400"/>
          <p14:tracePt t="66348" x="9196388" y="4851400"/>
          <p14:tracePt t="66360" x="9217025" y="4851400"/>
          <p14:tracePt t="66368" x="9226550" y="4851400"/>
          <p14:tracePt t="66376" x="9256713" y="4851400"/>
          <p14:tracePt t="66384" x="9288463" y="4851400"/>
          <p14:tracePt t="66392" x="9307513" y="4851400"/>
          <p14:tracePt t="66400" x="9328150" y="4851400"/>
          <p14:tracePt t="66757" x="9358313" y="4779963"/>
          <p14:tracePt t="66765" x="9378950" y="4740275"/>
          <p14:tracePt t="66772" x="9388475" y="4740275"/>
          <p14:tracePt t="66780" x="9388475" y="4730750"/>
          <p14:tracePt t="66786" x="9398000" y="4719638"/>
          <p14:tracePt t="66793" x="9398000" y="4710113"/>
          <p14:tracePt t="66802" x="9409113" y="4710113"/>
          <p14:tracePt t="66810" x="9409113" y="4699000"/>
          <p14:tracePt t="66834" x="9418638" y="4699000"/>
          <p14:tracePt t="66858" x="9418638" y="4689475"/>
          <p14:tracePt t="66866" x="9428163" y="4689475"/>
          <p14:tracePt t="66877" x="9428163" y="4679950"/>
          <p14:tracePt t="66890" x="9439275" y="4679950"/>
          <p14:tracePt t="66900" x="9448800" y="4679950"/>
          <p14:tracePt t="66909" x="9448800" y="4668838"/>
          <p14:tracePt t="66915" x="9459913" y="4668838"/>
          <p14:tracePt t="66923" x="9469438" y="4668838"/>
          <p14:tracePt t="66939" x="9490075" y="4668838"/>
          <p14:tracePt t="66947" x="9509125" y="4668838"/>
          <p14:tracePt t="66955" x="9529763" y="4679950"/>
          <p14:tracePt t="66963" x="9550400" y="4679950"/>
          <p14:tracePt t="66971" x="9569450" y="4689475"/>
          <p14:tracePt t="66987" x="9580563" y="4689475"/>
          <p14:tracePt t="66995" x="9590088" y="4689475"/>
          <p14:tracePt t="67003" x="9599613" y="4689475"/>
          <p14:tracePt t="67011" x="9599613" y="4699000"/>
          <p14:tracePt t="67019" x="9610725" y="4699000"/>
          <p14:tracePt t="67027" x="9620250" y="4699000"/>
          <p14:tracePt t="67035" x="9631363" y="4710113"/>
          <p14:tracePt t="67043" x="9650413" y="4719638"/>
          <p14:tracePt t="67051" x="9671050" y="4719638"/>
          <p14:tracePt t="67059" x="9701213" y="4730750"/>
          <p14:tracePt t="67068" x="9731375" y="4730750"/>
          <p14:tracePt t="67075" x="9761538" y="4740275"/>
          <p14:tracePt t="67084" x="9791700" y="4749800"/>
          <p14:tracePt t="67091" x="9832975" y="4760913"/>
          <p14:tracePt t="67100" x="9852025" y="4770438"/>
          <p14:tracePt t="67108" x="9882188" y="4770438"/>
          <p14:tracePt t="67116" x="9902825" y="4779963"/>
          <p14:tracePt t="67125" x="9932988" y="4779963"/>
          <p14:tracePt t="67132" x="9942513" y="4779963"/>
          <p14:tracePt t="67139" x="9953625" y="4779963"/>
          <p14:tracePt t="67150" x="9972675" y="4779963"/>
          <p14:tracePt t="67155" x="9993313" y="4779963"/>
          <p14:tracePt t="67165" x="10023475" y="4791075"/>
          <p14:tracePt t="67172" x="10064750" y="4791075"/>
          <p14:tracePt t="67181" x="10083800" y="4791075"/>
          <p14:tracePt t="67190" x="10104438" y="4791075"/>
          <p14:tracePt t="67197" x="10125075" y="4800600"/>
          <p14:tracePt t="67205" x="10134600" y="4800600"/>
          <p14:tracePt t="67270" x="10144125" y="4800600"/>
          <p14:tracePt t="67285" x="10155238" y="4800600"/>
          <p14:tracePt t="67293" x="10185400" y="4810125"/>
          <p14:tracePt t="67301" x="10215563" y="4810125"/>
          <p14:tracePt t="67309" x="10225088" y="4810125"/>
          <p14:tracePt t="67317" x="10255250" y="4810125"/>
          <p14:tracePt t="67330" x="10296525" y="4821238"/>
          <p14:tracePt t="67337" x="10326688" y="4821238"/>
          <p14:tracePt t="67345" x="10336213" y="4821238"/>
          <p14:tracePt t="67353" x="10366375" y="4821238"/>
          <p14:tracePt t="67361" x="10387013" y="4821238"/>
          <p14:tracePt t="67369" x="10396538" y="4830763"/>
          <p14:tracePt t="67377" x="10407650" y="4830763"/>
          <p14:tracePt t="67385" x="10426700" y="4830763"/>
          <p14:tracePt t="67393" x="10426700" y="4840288"/>
          <p14:tracePt t="67401" x="10447338" y="4840288"/>
          <p14:tracePt t="67409" x="10456863" y="4840288"/>
          <p14:tracePt t="67417" x="10467975" y="4840288"/>
          <p14:tracePt t="67425" x="10487025" y="4840288"/>
          <p14:tracePt t="67433" x="10498138" y="4840288"/>
          <p14:tracePt t="67441" x="10507663" y="4840288"/>
          <p14:tracePt t="67451" x="10518775" y="4840288"/>
          <p14:tracePt t="67536" x="10528300" y="4840288"/>
          <p14:tracePt t="67691" x="10528300" y="4830763"/>
          <p14:tracePt t="68246" x="10528300" y="4821238"/>
          <p14:tracePt t="68254" x="10518775" y="4810125"/>
          <p14:tracePt t="68269" x="10507663" y="4810125"/>
          <p14:tracePt t="68271" x="10498138" y="4800600"/>
          <p14:tracePt t="68281" x="10487025" y="4800600"/>
          <p14:tracePt t="68454" x="10487025" y="4791075"/>
          <p14:tracePt t="68464" x="10507663" y="4791075"/>
          <p14:tracePt t="68471" x="10548938" y="4779963"/>
          <p14:tracePt t="68480" x="10588625" y="4779963"/>
          <p14:tracePt t="68488" x="10639425" y="4779963"/>
          <p14:tracePt t="68495" x="10688638" y="4779963"/>
          <p14:tracePt t="68503" x="10729913" y="4779963"/>
          <p14:tracePt t="68510" x="10790238" y="4779963"/>
          <p14:tracePt t="68519" x="10850563" y="4779963"/>
          <p14:tracePt t="68525" x="10891838" y="4779963"/>
          <p14:tracePt t="68534" x="10952163" y="4779963"/>
          <p14:tracePt t="68541" x="11022013" y="4779963"/>
          <p14:tracePt t="68550" x="11072813" y="4779963"/>
          <p14:tracePt t="68557" x="11102975" y="4779963"/>
          <p14:tracePt t="68567" x="11133138" y="4779963"/>
          <p14:tracePt t="68575" x="11163300" y="4779963"/>
          <p14:tracePt t="68584" x="11193463" y="4779963"/>
          <p14:tracePt t="68591" x="11223625" y="4779963"/>
          <p14:tracePt t="68600" x="11253788" y="4779963"/>
          <p14:tracePt t="68607" x="11264900" y="4779963"/>
          <p14:tracePt t="68615" x="11295063" y="4770438"/>
          <p14:tracePt t="68624" x="11314113" y="4770438"/>
          <p14:tracePt t="68631" x="11344275" y="4760913"/>
          <p14:tracePt t="68639" x="11364913" y="4760913"/>
          <p14:tracePt t="68647" x="11395075" y="4760913"/>
          <p14:tracePt t="68655" x="11415713" y="4760913"/>
          <p14:tracePt t="68663" x="11436350" y="4760913"/>
          <p14:tracePt t="68671" x="11466513" y="4760913"/>
          <p14:tracePt t="68679" x="11476038" y="4760913"/>
          <p14:tracePt t="68687" x="11485563" y="4760913"/>
          <p14:tracePt t="69199" x="11476038" y="4760913"/>
          <p14:tracePt t="69207" x="11415713" y="4760913"/>
          <p14:tracePt t="69214" x="11295063" y="4779963"/>
          <p14:tracePt t="69220" x="11183938" y="4791075"/>
          <p14:tracePt t="69230" x="11052175" y="4810125"/>
          <p14:tracePt t="69238" x="10931525" y="4821238"/>
          <p14:tracePt t="69244" x="10639425" y="4860925"/>
          <p14:tracePt t="69252" x="10396538" y="4870450"/>
          <p14:tracePt t="69260" x="10225088" y="4870450"/>
          <p14:tracePt t="69268" x="9852025" y="4891088"/>
          <p14:tracePt t="69275" x="9671050" y="4891088"/>
          <p14:tracePt t="69283" x="9267825" y="4891088"/>
          <p14:tracePt t="69291" x="8883650" y="4891088"/>
          <p14:tracePt t="69299" x="8702675" y="4891088"/>
          <p14:tracePt t="69307" x="8278813" y="4891088"/>
          <p14:tracePt t="69315" x="7854950" y="4891088"/>
          <p14:tracePt t="69323" x="7583488" y="4891088"/>
          <p14:tracePt t="69331" x="7200900" y="4891088"/>
          <p14:tracePt t="69339" x="6958013" y="4891088"/>
          <p14:tracePt t="69347" x="6534150" y="4891088"/>
          <p14:tracePt t="69355" x="6383338" y="4891088"/>
          <p14:tracePt t="69363" x="6040438" y="4891088"/>
          <p14:tracePt t="69371" x="5868988" y="4891088"/>
          <p14:tracePt t="69381" x="5718175" y="4891088"/>
          <p14:tracePt t="69387" x="5556250" y="4891088"/>
          <p14:tracePt t="69397" x="5364163" y="4891088"/>
          <p14:tracePt t="69403" x="5183188" y="4891088"/>
          <p14:tracePt t="69413" x="5011738" y="4891088"/>
          <p14:tracePt t="69421" x="4881563" y="4891088"/>
          <p14:tracePt t="69429" x="4710113" y="4891088"/>
          <p14:tracePt t="69437" x="4618038" y="4891088"/>
          <p14:tracePt t="69446" x="4446588" y="4891088"/>
          <p14:tracePt t="69453" x="4256088" y="4891088"/>
          <p14:tracePt t="69461" x="4144963" y="4891088"/>
          <p14:tracePt t="69469" x="3994150" y="4891088"/>
          <p14:tracePt t="69477" x="3902075" y="4891088"/>
          <p14:tracePt t="69485" x="3811588" y="4891088"/>
          <p14:tracePt t="69493" x="3670300" y="4891088"/>
          <p14:tracePt t="69501" x="3600450" y="4891088"/>
          <p14:tracePt t="69509" x="3519488" y="4891088"/>
          <p14:tracePt t="69517" x="3429000" y="4891088"/>
          <p14:tracePt t="69525" x="3348038" y="4891088"/>
          <p14:tracePt t="69533" x="3267075" y="4891088"/>
          <p14:tracePt t="69541" x="3176588" y="4891088"/>
          <p14:tracePt t="69549" x="3095625" y="4891088"/>
          <p14:tracePt t="69557" x="3014663" y="4911725"/>
          <p14:tracePt t="69565" x="2884488" y="4941888"/>
          <p14:tracePt t="69573" x="2794000" y="4941888"/>
          <p14:tracePt t="69581" x="2743200" y="4951413"/>
          <p14:tracePt t="69589" x="2682875" y="4951413"/>
          <p14:tracePt t="69597" x="2592388" y="4962525"/>
          <p14:tracePt t="69605" x="2530475" y="4962525"/>
          <p14:tracePt t="69613" x="2430463" y="4972050"/>
          <p14:tracePt t="69621" x="2379663" y="4972050"/>
          <p14:tracePt t="69629" x="2319338" y="4972050"/>
          <p14:tracePt t="69637" x="2259013" y="4972050"/>
          <p14:tracePt t="69645" x="2198688" y="4992688"/>
          <p14:tracePt t="69653" x="2138363" y="4992688"/>
          <p14:tracePt t="69661" x="2097088" y="5011738"/>
          <p14:tracePt t="69669" x="2036763" y="5011738"/>
          <p14:tracePt t="69678" x="2006600" y="5022850"/>
          <p14:tracePt t="69687" x="1955800" y="5032375"/>
          <p14:tracePt t="69694" x="1925638" y="5032375"/>
          <p14:tracePt t="69703" x="1895475" y="5041900"/>
          <p14:tracePt t="69711" x="1885950" y="5041900"/>
          <p14:tracePt t="69719" x="1865313" y="5041900"/>
          <p14:tracePt t="69728" x="1835150" y="5053013"/>
          <p14:tracePt t="69735" x="1814513" y="5053013"/>
          <p14:tracePt t="69744" x="1804988" y="5062538"/>
          <p14:tracePt t="69759" x="1795463" y="5062538"/>
          <p14:tracePt t="69767" x="1795463" y="5073650"/>
          <p14:tracePt t="69881" x="1795463" y="5083175"/>
          <p14:tracePt t="69898" x="1795463" y="5092700"/>
          <p14:tracePt t="69905" x="1795463" y="5103813"/>
          <p14:tracePt t="69922" x="1804988" y="5113338"/>
          <p14:tracePt t="69936" x="1814513" y="5113338"/>
          <p14:tracePt t="69946" x="1825625" y="5122863"/>
          <p14:tracePt t="69952" x="1844675" y="5133975"/>
          <p14:tracePt t="69962" x="1876425" y="5143500"/>
          <p14:tracePt t="69970" x="1916113" y="5153025"/>
          <p14:tracePt t="69978" x="1955800" y="5183188"/>
          <p14:tracePt t="69986" x="1985963" y="5183188"/>
          <p14:tracePt t="69993" x="2016125" y="5194300"/>
          <p14:tracePt t="70001" x="2057400" y="5203825"/>
          <p14:tracePt t="70010" x="2108200" y="5203825"/>
          <p14:tracePt t="70017" x="2138363" y="5203825"/>
          <p14:tracePt t="70026" x="2147888" y="5203825"/>
          <p14:tracePt t="70033" x="2157413" y="5203825"/>
          <p14:tracePt t="70041" x="2178050" y="5203825"/>
          <p14:tracePt t="70057" x="2187575" y="5203825"/>
          <p14:tracePt t="70073" x="2198688" y="5203825"/>
          <p14:tracePt t="70081" x="2208213" y="5203825"/>
          <p14:tracePt t="70089" x="2219325" y="5203825"/>
          <p14:tracePt t="70097" x="2238375" y="5194300"/>
          <p14:tracePt t="70105" x="2249488" y="5194300"/>
          <p14:tracePt t="70113" x="2279650" y="5183188"/>
          <p14:tracePt t="70121" x="2298700" y="5183188"/>
          <p14:tracePt t="70129" x="2319338" y="5183188"/>
          <p14:tracePt t="70137" x="2359025" y="5183188"/>
          <p14:tracePt t="70145" x="2420938" y="5183188"/>
          <p14:tracePt t="70153" x="2481263" y="5173663"/>
          <p14:tracePt t="70161" x="2560638" y="5153025"/>
          <p14:tracePt t="70169" x="2611438" y="5153025"/>
          <p14:tracePt t="70177" x="2671763" y="5153025"/>
          <p14:tracePt t="70185" x="2782888" y="5153025"/>
          <p14:tracePt t="70193" x="2833688" y="5153025"/>
          <p14:tracePt t="70201" x="2873375" y="5143500"/>
          <p14:tracePt t="70209" x="2935288" y="5143500"/>
          <p14:tracePt t="70219" x="2974975" y="5143500"/>
          <p14:tracePt t="70225" x="3005138" y="5143500"/>
          <p14:tracePt t="70235" x="3025775" y="5143500"/>
          <p14:tracePt t="70242" x="3044825" y="5143500"/>
          <p14:tracePt t="70251" x="3065463" y="5143500"/>
          <p14:tracePt t="70259" x="3086100" y="5143500"/>
          <p14:tracePt t="70267" x="3106738" y="5143500"/>
          <p14:tracePt t="70275" x="3136900" y="5143500"/>
          <p14:tracePt t="70283" x="3155950" y="5143500"/>
          <p14:tracePt t="70291" x="3176588" y="5143500"/>
          <p14:tracePt t="70299" x="3206750" y="5143500"/>
          <p14:tracePt t="70308" x="3236913" y="5143500"/>
          <p14:tracePt t="70315" x="3246438" y="5143500"/>
          <p14:tracePt t="70323" x="3278188" y="5143500"/>
          <p14:tracePt t="70331" x="3327400" y="5143500"/>
          <p14:tracePt t="70339" x="3378200" y="5143500"/>
          <p14:tracePt t="70347" x="3417888" y="5143500"/>
          <p14:tracePt t="70355" x="3468688" y="5143500"/>
          <p14:tracePt t="70363" x="3509963" y="5143500"/>
          <p14:tracePt t="70371" x="3540125" y="5143500"/>
          <p14:tracePt t="70379" x="3570288" y="5143500"/>
          <p14:tracePt t="70387" x="3600450" y="5143500"/>
          <p14:tracePt t="70403" x="3609975" y="5143500"/>
          <p14:tracePt t="70515" x="3619500" y="5143500"/>
          <p14:tracePt t="70525" x="3640138" y="5153025"/>
          <p14:tracePt t="70531" x="3670300" y="5164138"/>
          <p14:tracePt t="70541" x="3721100" y="5173663"/>
          <p14:tracePt t="70549" x="3730625" y="5183188"/>
          <p14:tracePt t="70557" x="3781425" y="5194300"/>
          <p14:tracePt t="70565" x="3822700" y="5194300"/>
          <p14:tracePt t="70573" x="3883025" y="5194300"/>
          <p14:tracePt t="70581" x="3913188" y="5194300"/>
          <p14:tracePt t="70590" x="3922713" y="5194300"/>
          <p14:tracePt t="70597" x="3943350" y="5194300"/>
          <p14:tracePt t="71549" x="3922713" y="5203825"/>
          <p14:tracePt t="71557" x="3902075" y="5203825"/>
          <p14:tracePt t="71566" x="3871913" y="5203825"/>
          <p14:tracePt t="71573" x="3841750" y="5203825"/>
          <p14:tracePt t="71580" x="3781425" y="5203825"/>
          <p14:tracePt t="71588" x="3741738" y="5213350"/>
          <p14:tracePt t="71595" x="3681413" y="5213350"/>
          <p14:tracePt t="71604" x="3600450" y="5224463"/>
          <p14:tracePt t="71611" x="3549650" y="5224463"/>
          <p14:tracePt t="71618" x="3489325" y="5233988"/>
          <p14:tracePt t="71627" x="3459163" y="5245100"/>
          <p14:tracePt t="71637" x="3378200" y="5254625"/>
          <p14:tracePt t="71645" x="3308350" y="5254625"/>
          <p14:tracePt t="71653" x="3227388" y="5284788"/>
          <p14:tracePt t="71661" x="3176588" y="5284788"/>
          <p14:tracePt t="71669" x="3106738" y="5314950"/>
          <p14:tracePt t="71677" x="3025775" y="5324475"/>
          <p14:tracePt t="71685" x="2873375" y="5354638"/>
          <p14:tracePt t="71693" x="2813050" y="5365750"/>
          <p14:tracePt t="71701" x="2692400" y="5395913"/>
          <p14:tracePt t="71709" x="2560638" y="5435600"/>
          <p14:tracePt t="71718" x="2390775" y="5456238"/>
          <p14:tracePt t="71724" x="2268538" y="5486400"/>
          <p14:tracePt t="71732" x="2208213" y="5495925"/>
          <p14:tracePt t="71741" x="2117725" y="5516563"/>
          <p14:tracePt t="71749" x="2097088" y="5516563"/>
          <p14:tracePt t="71756" x="2057400" y="5516563"/>
          <p14:tracePt t="71765" x="2036763" y="5516563"/>
          <p14:tracePt t="71773" x="2027238" y="5516563"/>
          <p14:tracePt t="71813" x="2016125" y="5516563"/>
          <p14:tracePt t="71821" x="2006600" y="5516563"/>
          <p14:tracePt t="71837" x="1985963" y="5516563"/>
          <p14:tracePt t="71845" x="1976438" y="5526088"/>
          <p14:tracePt t="71852" x="1955800" y="5526088"/>
          <p14:tracePt t="71869" x="1936750" y="5526088"/>
          <p14:tracePt t="71876" x="1925638" y="5526088"/>
          <p14:tracePt t="71885" x="1916113" y="5526088"/>
          <p14:tracePt t="71900" x="1906588" y="5526088"/>
          <p14:tracePt t="71911" x="1876425" y="5537200"/>
          <p14:tracePt t="71916" x="1855788" y="5537200"/>
          <p14:tracePt t="71927" x="1825625" y="5537200"/>
          <p14:tracePt t="71934" x="1744663" y="5546725"/>
          <p14:tracePt t="71943" x="1673225" y="5567363"/>
          <p14:tracePt t="71950" x="1643063" y="5567363"/>
          <p14:tracePt t="71959" x="1593850" y="5567363"/>
          <p14:tracePt t="71966" x="1492250" y="5576888"/>
          <p14:tracePt t="71975" x="1462088" y="5576888"/>
          <p14:tracePt t="71983" x="1422400" y="5576888"/>
          <p14:tracePt t="72001" x="1341438" y="5588000"/>
          <p14:tracePt t="72007" x="1331913" y="5588000"/>
          <p14:tracePt t="72701" x="1341438" y="5588000"/>
          <p14:tracePt t="72709" x="1350963" y="5588000"/>
          <p14:tracePt t="72718" x="1371600" y="5588000"/>
          <p14:tracePt t="72724" x="1401763" y="5588000"/>
          <p14:tracePt t="72733" x="1431925" y="5588000"/>
          <p14:tracePt t="72739" x="1452563" y="5588000"/>
          <p14:tracePt t="72750" x="1482725" y="5588000"/>
          <p14:tracePt t="72755" x="1512888" y="5588000"/>
          <p14:tracePt t="72765" x="1543050" y="5588000"/>
          <p14:tracePt t="72771" x="1563688" y="5588000"/>
          <p14:tracePt t="72781" x="1593850" y="5588000"/>
          <p14:tracePt t="72789" x="1612900" y="5588000"/>
          <p14:tracePt t="72797" x="1643063" y="5588000"/>
          <p14:tracePt t="72805" x="1673225" y="5588000"/>
          <p14:tracePt t="72815" x="1684338" y="5588000"/>
          <p14:tracePt t="72821" x="1704975" y="5588000"/>
          <p14:tracePt t="72831" x="1714500" y="5588000"/>
          <p14:tracePt t="72853" x="1724025" y="5588000"/>
          <p14:tracePt t="72869" x="1744663" y="5588000"/>
          <p14:tracePt t="72877" x="1765300" y="5588000"/>
          <p14:tracePt t="72885" x="1774825" y="5588000"/>
          <p14:tracePt t="72893" x="1795463" y="5588000"/>
          <p14:tracePt t="72901" x="1825625" y="5588000"/>
          <p14:tracePt t="72909" x="1855788" y="5588000"/>
          <p14:tracePt t="72917" x="1916113" y="5588000"/>
          <p14:tracePt t="72925" x="1955800" y="5588000"/>
          <p14:tracePt t="72933" x="2016125" y="5588000"/>
          <p14:tracePt t="72941" x="2057400" y="5588000"/>
          <p14:tracePt t="72949" x="2097088" y="5588000"/>
          <p14:tracePt t="72958" x="2127250" y="5588000"/>
          <p14:tracePt t="72966" x="2147888" y="5588000"/>
          <p14:tracePt t="72973" x="2178050" y="5588000"/>
          <p14:tracePt t="72981" x="2198688" y="5576888"/>
          <p14:tracePt t="72998" x="2208213" y="5576888"/>
          <p14:tracePt t="73015" x="2228850" y="5567363"/>
          <p14:tracePt t="73031" x="2238375" y="5567363"/>
          <p14:tracePt t="73056" x="2238375" y="5556250"/>
          <p14:tracePt t="73701" x="2249488" y="5556250"/>
          <p14:tracePt t="73717" x="2279650" y="5556250"/>
          <p14:tracePt t="73726" x="2309813" y="5556250"/>
          <p14:tracePt t="73735" x="2349500" y="5556250"/>
          <p14:tracePt t="73740" x="2409825" y="5556250"/>
          <p14:tracePt t="73746" x="2500313" y="5546725"/>
          <p14:tracePt t="73754" x="2560638" y="5546725"/>
          <p14:tracePt t="73762" x="2622550" y="5546725"/>
          <p14:tracePt t="73770" x="2652713" y="5546725"/>
          <p14:tracePt t="73778" x="2692400" y="5526088"/>
          <p14:tracePt t="73786" x="2722563" y="5526088"/>
          <p14:tracePt t="73794" x="2752725" y="5516563"/>
          <p14:tracePt t="73802" x="2763838" y="5516563"/>
          <p14:tracePt t="73810" x="2773363" y="5516563"/>
          <p14:tracePt t="73826" x="2782888" y="5516563"/>
          <p14:tracePt t="74191" x="2794000" y="5516563"/>
          <p14:tracePt t="74206" x="2813050" y="5516563"/>
          <p14:tracePt t="74214" x="2824163" y="5516563"/>
          <p14:tracePt t="74222" x="2843213" y="5516563"/>
          <p14:tracePt t="74247" x="2854325" y="5516563"/>
          <p14:tracePt t="74254" x="2863850" y="5516563"/>
          <p14:tracePt t="74271" x="2873375" y="5516563"/>
          <p14:tracePt t="74279" x="2884488" y="5516563"/>
          <p14:tracePt t="74303" x="2903538" y="5516563"/>
          <p14:tracePt t="74318" x="2924175" y="5516563"/>
          <p14:tracePt t="74326" x="2935288" y="5516563"/>
          <p14:tracePt t="74342" x="2944813" y="5516563"/>
          <p14:tracePt t="74350" x="2954338" y="5516563"/>
          <p14:tracePt t="74366" x="2965450" y="5516563"/>
          <p14:tracePt t="74374" x="2974975" y="5516563"/>
          <p14:tracePt t="74398" x="2984500" y="5516563"/>
          <p14:tracePt t="74414" x="2995613" y="5516563"/>
          <p14:tracePt t="74424" x="3005138" y="5516563"/>
          <p14:tracePt t="74441" x="3014663" y="5516563"/>
          <p14:tracePt t="74505" x="3014663" y="5507038"/>
          <p14:tracePt t="74513" x="3025775" y="5507038"/>
          <p14:tracePt t="74530" x="3035300" y="5507038"/>
          <p14:tracePt t="74545" x="3044825" y="5507038"/>
          <p14:tracePt t="74554" x="3055938" y="5507038"/>
          <p14:tracePt t="74561" x="3065463" y="5507038"/>
          <p14:tracePt t="74570" x="3074988" y="5507038"/>
          <p14:tracePt t="74578" x="3095625" y="5507038"/>
          <p14:tracePt t="74584" x="3125788" y="5507038"/>
          <p14:tracePt t="74592" x="3155950" y="5507038"/>
          <p14:tracePt t="74600" x="3197225" y="5507038"/>
          <p14:tracePt t="74608" x="3236913" y="5507038"/>
          <p14:tracePt t="74616" x="3267075" y="5507038"/>
          <p14:tracePt t="74624" x="3297238" y="5507038"/>
          <p14:tracePt t="74632" x="3338513" y="5507038"/>
          <p14:tracePt t="74640" x="3357563" y="5507038"/>
          <p14:tracePt t="74648" x="3378200" y="5507038"/>
          <p14:tracePt t="74656" x="3398838" y="5507038"/>
          <p14:tracePt t="74664" x="3408363" y="5507038"/>
          <p14:tracePt t="74680" x="3417888" y="5507038"/>
          <p14:tracePt t="74696" x="3429000" y="5507038"/>
          <p14:tracePt t="74704" x="3438525" y="5507038"/>
          <p14:tracePt t="74714" x="3449638" y="5507038"/>
          <p14:tracePt t="74746" x="3459163" y="5507038"/>
          <p14:tracePt t="74754" x="3479800" y="5507038"/>
          <p14:tracePt t="74770" x="3489325" y="5507038"/>
          <p14:tracePt t="74786" x="3489325" y="5495925"/>
          <p14:tracePt t="74794" x="3498850" y="5495925"/>
          <p14:tracePt t="74802" x="3509963" y="5495925"/>
          <p14:tracePt t="74811" x="3519488" y="5495925"/>
          <p14:tracePt t="74819" x="3529013" y="5486400"/>
          <p14:tracePt t="74826" x="3540125" y="5486400"/>
          <p14:tracePt t="74835" x="3559175" y="5486400"/>
          <p14:tracePt t="74842" x="3579813" y="5486400"/>
          <p14:tracePt t="74850" x="3609975" y="5486400"/>
          <p14:tracePt t="74858" x="3651250" y="5465763"/>
          <p14:tracePt t="74866" x="3700463" y="5465763"/>
          <p14:tracePt t="74874" x="3741738" y="5465763"/>
          <p14:tracePt t="74882" x="3781425" y="5465763"/>
          <p14:tracePt t="74890" x="3811588" y="5465763"/>
          <p14:tracePt t="74898" x="3841750" y="5465763"/>
          <p14:tracePt t="74906" x="3871913" y="5465763"/>
          <p14:tracePt t="74914" x="3902075" y="5465763"/>
          <p14:tracePt t="74922" x="3932238" y="5465763"/>
          <p14:tracePt t="74930" x="3962400" y="5465763"/>
          <p14:tracePt t="74938" x="4003675" y="5465763"/>
          <p14:tracePt t="74946" x="4043363" y="5465763"/>
          <p14:tracePt t="74954" x="4064000" y="5465763"/>
          <p14:tracePt t="74964" x="4103688" y="5465763"/>
          <p14:tracePt t="74970" x="4133850" y="5465763"/>
          <p14:tracePt t="74986" x="4195763" y="5465763"/>
          <p14:tracePt t="74996" x="4205288" y="5465763"/>
          <p14:tracePt t="75004" x="4214813" y="5465763"/>
          <p14:tracePt t="75604" x="4225925" y="5465763"/>
          <p14:tracePt t="75611" x="4225925" y="5476875"/>
          <p14:tracePt t="75617" x="4235450" y="5476875"/>
          <p14:tracePt t="75628" x="4265613" y="5476875"/>
          <p14:tracePt t="75633" x="4295775" y="5476875"/>
          <p14:tracePt t="75641" x="4325938" y="5476875"/>
          <p14:tracePt t="75649" x="4386263" y="5476875"/>
          <p14:tracePt t="75657" x="4416425" y="5476875"/>
          <p14:tracePt t="75665" x="4467225" y="5476875"/>
          <p14:tracePt t="75673" x="4518025" y="5476875"/>
          <p14:tracePt t="75681" x="4557713" y="5476875"/>
          <p14:tracePt t="75688" x="4608513" y="5476875"/>
          <p14:tracePt t="75696" x="4689475" y="5476875"/>
          <p14:tracePt t="75704" x="4749800" y="5476875"/>
          <p14:tracePt t="75712" x="4789488" y="5476875"/>
          <p14:tracePt t="75720" x="4881563" y="5486400"/>
          <p14:tracePt t="75728" x="4921250" y="5486400"/>
          <p14:tracePt t="75736" x="4930775" y="5495925"/>
          <p14:tracePt t="75744" x="4951413" y="5495925"/>
          <p14:tracePt t="75752" x="4972050" y="5507038"/>
          <p14:tracePt t="75760" x="4981575" y="5507038"/>
          <p14:tracePt t="75768" x="4991100" y="5516563"/>
          <p14:tracePt t="75776" x="5002213" y="5516563"/>
          <p14:tracePt t="75784" x="5002213" y="5526088"/>
          <p14:tracePt t="75800" x="5032375" y="5537200"/>
          <p14:tracePt t="75808" x="5053013" y="5537200"/>
          <p14:tracePt t="75816" x="5092700" y="5546725"/>
          <p14:tracePt t="75826" x="5173663" y="5556250"/>
          <p14:tracePt t="75833" x="5254625" y="5556250"/>
          <p14:tracePt t="75842" x="5314950" y="5567363"/>
          <p14:tracePt t="75850" x="5384800" y="5567363"/>
          <p14:tracePt t="75858" x="5435600" y="5576888"/>
          <p14:tracePt t="75866" x="5475288" y="5576888"/>
          <p14:tracePt t="75875" x="5526088" y="5576888"/>
          <p14:tracePt t="75882" x="5556250" y="5576888"/>
          <p14:tracePt t="75890" x="5586413" y="5576888"/>
          <p14:tracePt t="75898" x="5607050" y="5576888"/>
          <p14:tracePt t="75906" x="5637213" y="5576888"/>
          <p14:tracePt t="75914" x="5667375" y="5576888"/>
          <p14:tracePt t="75922" x="5727700" y="5576888"/>
          <p14:tracePt t="75930" x="5788025" y="5576888"/>
          <p14:tracePt t="75938" x="5829300" y="5576888"/>
          <p14:tracePt t="75946" x="5899150" y="5576888"/>
          <p14:tracePt t="75954" x="6000750" y="5567363"/>
          <p14:tracePt t="75963" x="6161088" y="5567363"/>
          <p14:tracePt t="75970" x="6242050" y="5567363"/>
          <p14:tracePt t="75978" x="6413500" y="5546725"/>
          <p14:tracePt t="75986" x="6575425" y="5546725"/>
          <p14:tracePt t="75997" x="6746875" y="5546725"/>
          <p14:tracePt t="76002" x="6877050" y="5546725"/>
          <p14:tracePt t="76010" x="6978650" y="5546725"/>
          <p14:tracePt t="76018" x="7119938" y="5546725"/>
          <p14:tracePt t="76026" x="7200900" y="5546725"/>
          <p14:tracePt t="76034" x="7261225" y="5546725"/>
          <p14:tracePt t="76042" x="7300913" y="5546725"/>
          <p14:tracePt t="76050" x="7321550" y="5546725"/>
          <p14:tracePt t="76058" x="7342188" y="5546725"/>
          <p14:tracePt t="76156" x="7351713" y="5546725"/>
          <p14:tracePt t="77751" x="7372350" y="5546725"/>
          <p14:tracePt t="77759" x="7402513" y="5546725"/>
          <p14:tracePt t="77767" x="7442200" y="5546725"/>
          <p14:tracePt t="77777" x="7502525" y="5546725"/>
          <p14:tracePt t="77783" x="7583488" y="5556250"/>
          <p14:tracePt t="77792" x="7634288" y="5556250"/>
          <p14:tracePt t="77798" x="7694613" y="5556250"/>
          <p14:tracePt t="77808" x="7724775" y="5556250"/>
          <p14:tracePt t="77813" x="7785100" y="5556250"/>
          <p14:tracePt t="77824" x="7824788" y="5576888"/>
          <p14:tracePt t="77831" x="7854950" y="5576888"/>
          <p14:tracePt t="77840" x="7886700" y="5576888"/>
          <p14:tracePt t="77847" x="7896225" y="5576888"/>
          <p14:tracePt t="77856" x="7905750" y="5576888"/>
          <p14:tracePt t="77864" x="7916863" y="5576888"/>
          <p14:tracePt t="77871" x="7926388" y="5576888"/>
          <p14:tracePt t="77888" x="7935913" y="5576888"/>
          <p14:tracePt t="77896" x="7947025" y="5576888"/>
          <p14:tracePt t="77912" x="7966075" y="5576888"/>
          <p14:tracePt t="77920" x="7986713" y="5576888"/>
          <p14:tracePt t="77928" x="8007350" y="5567363"/>
          <p14:tracePt t="77936" x="8026400" y="5567363"/>
          <p14:tracePt t="77944" x="8058150" y="5567363"/>
          <p14:tracePt t="77953" x="8088313" y="5567363"/>
          <p14:tracePt t="77960" x="8107363" y="5556250"/>
          <p14:tracePt t="77967" x="8118475" y="5556250"/>
          <p14:tracePt t="77976" x="8148638" y="5556250"/>
          <p14:tracePt t="77984" x="8167688" y="5556250"/>
          <p14:tracePt t="77991" x="8197850" y="5556250"/>
          <p14:tracePt t="77999" x="8229600" y="5556250"/>
          <p14:tracePt t="78008" x="8269288" y="5556250"/>
          <p14:tracePt t="78015" x="8299450" y="5556250"/>
          <p14:tracePt t="78024" x="8329613" y="5556250"/>
          <p14:tracePt t="78032" x="8369300" y="5556250"/>
          <p14:tracePt t="78040" x="8450263" y="5556250"/>
          <p14:tracePt t="78050" x="8491538" y="5556250"/>
          <p14:tracePt t="78056" x="8531225" y="5556250"/>
          <p14:tracePt t="78066" x="8561388" y="5556250"/>
          <p14:tracePt t="78072" x="8591550" y="5556250"/>
          <p14:tracePt t="78082" x="8632825" y="5567363"/>
          <p14:tracePt t="78087" x="8651875" y="5567363"/>
          <p14:tracePt t="78098" x="8682038" y="5576888"/>
          <p14:tracePt t="78106" x="8702675" y="5576888"/>
          <p14:tracePt t="78113" x="8723313" y="5576888"/>
          <p14:tracePt t="78121" x="8732838" y="5576888"/>
          <p14:tracePt t="78226" x="8742363" y="5576888"/>
          <p14:tracePt t="79234" x="8753475" y="5576888"/>
          <p14:tracePt t="79242" x="8763000" y="5576888"/>
          <p14:tracePt t="79250" x="8783638" y="5576888"/>
          <p14:tracePt t="79258" x="8813800" y="5576888"/>
          <p14:tracePt t="79266" x="8864600" y="5576888"/>
          <p14:tracePt t="79274" x="8904288" y="5597525"/>
          <p14:tracePt t="79282" x="8985250" y="5607050"/>
          <p14:tracePt t="79289" x="9036050" y="5637213"/>
          <p14:tracePt t="79298" x="9075738" y="5648325"/>
          <p14:tracePt t="79305" x="9156700" y="5678488"/>
          <p14:tracePt t="79313" x="9217025" y="5688013"/>
          <p14:tracePt t="79322" x="9256713" y="5697538"/>
          <p14:tracePt t="79329" x="9307513" y="5697538"/>
          <p14:tracePt t="79338" x="9348788" y="5708650"/>
          <p14:tracePt t="79346" x="9388475" y="5708650"/>
          <p14:tracePt t="79354" x="9418638" y="5708650"/>
          <p14:tracePt t="79363" x="9448800" y="5708650"/>
          <p14:tracePt t="79369" x="9469438" y="5708650"/>
          <p14:tracePt t="79377" x="9490075" y="5708650"/>
          <p14:tracePt t="79386" x="9529763" y="5708650"/>
          <p14:tracePt t="79393" x="9559925" y="5708650"/>
          <p14:tracePt t="79401" x="9590088" y="5708650"/>
          <p14:tracePt t="79409" x="9620250" y="5708650"/>
          <p14:tracePt t="79417" x="9640888" y="5708650"/>
          <p14:tracePt t="79425" x="9650413" y="5708650"/>
          <p14:tracePt t="79433" x="9680575" y="5708650"/>
          <p14:tracePt t="79441" x="9691688" y="5708650"/>
          <p14:tracePt t="79452" x="9701213" y="5708650"/>
          <p14:tracePt t="79457" x="9701213" y="5697538"/>
          <p14:tracePt t="79516" x="9710738" y="5697538"/>
          <p14:tracePt t="79540" x="9721850" y="5697538"/>
          <p14:tracePt t="79564" x="9731375" y="5688013"/>
          <p14:tracePt t="79580" x="9752013" y="5688013"/>
          <p14:tracePt t="79587" x="9761538" y="5688013"/>
          <p14:tracePt t="79595" x="9771063" y="5678488"/>
          <p14:tracePt t="79604" x="9791700" y="5678488"/>
          <p14:tracePt t="79612" x="9812338" y="5678488"/>
          <p14:tracePt t="79619" x="9821863" y="5678488"/>
          <p14:tracePt t="79628" x="9842500" y="5678488"/>
          <p14:tracePt t="79636" x="9852025" y="5678488"/>
          <p14:tracePt t="79644" x="9872663" y="5678488"/>
          <p14:tracePt t="79651" x="9882188" y="5678488"/>
          <p14:tracePt t="79659" x="9902825" y="5678488"/>
          <p14:tracePt t="79668" x="9912350" y="5678488"/>
          <p14:tracePt t="79675" x="9923463" y="5678488"/>
          <p14:tracePt t="79683" x="9932988" y="5678488"/>
          <p14:tracePt t="79691" x="9942513" y="5678488"/>
          <p14:tracePt t="79708" x="9953625" y="5678488"/>
          <p14:tracePt t="79716" x="9963150" y="5678488"/>
          <p14:tracePt t="79724" x="9983788" y="5678488"/>
          <p14:tracePt t="79734" x="10004425" y="5678488"/>
          <p14:tracePt t="79739" x="10023475" y="5678488"/>
          <p14:tracePt t="79749" x="10034588" y="5678488"/>
          <p14:tracePt t="79755" x="10064750" y="5678488"/>
          <p14:tracePt t="79766" x="10083800" y="5678488"/>
          <p14:tracePt t="79773" x="10113963" y="5678488"/>
          <p14:tracePt t="79781" x="10144125" y="5678488"/>
          <p14:tracePt t="79789" x="10175875" y="5678488"/>
          <p14:tracePt t="79798" x="10206038" y="5678488"/>
          <p14:tracePt t="79806" x="10225088" y="5678488"/>
          <p14:tracePt t="79813" x="10255250" y="5678488"/>
          <p14:tracePt t="79821" x="10285413" y="5667375"/>
          <p14:tracePt t="79829" x="10306050" y="5667375"/>
          <p14:tracePt t="79837" x="10315575" y="5667375"/>
          <p14:tracePt t="79845" x="10326688" y="5667375"/>
          <p14:tracePt t="79853" x="10347325" y="5667375"/>
          <p14:tracePt t="79861" x="10366375" y="5667375"/>
          <p14:tracePt t="79869" x="10377488" y="5667375"/>
          <p14:tracePt t="79877" x="10387013" y="5667375"/>
          <p14:tracePt t="79885" x="10396538" y="5667375"/>
          <p14:tracePt t="79893" x="10407650" y="5667375"/>
          <p14:tracePt t="79901" x="10426700" y="5667375"/>
          <p14:tracePt t="79910" x="10447338" y="5667375"/>
          <p14:tracePt t="79926" x="10467975" y="5667375"/>
          <p14:tracePt t="79933" x="10477500" y="5667375"/>
          <p14:tracePt t="79941" x="10507663" y="5667375"/>
          <p14:tracePt t="79950" x="10518775" y="5667375"/>
          <p14:tracePt t="79957" x="10537825" y="5657850"/>
          <p14:tracePt t="79965" x="10548938" y="5657850"/>
          <p14:tracePt t="79973" x="10567988" y="5657850"/>
          <p14:tracePt t="79989" x="10579100" y="5657850"/>
          <p14:tracePt t="79997" x="10588625" y="5657850"/>
          <p14:tracePt t="80007" x="10598150" y="5657850"/>
          <p14:tracePt t="80013" x="10618788" y="5657850"/>
          <p14:tracePt t="80030" x="10639425" y="5657850"/>
          <p14:tracePt t="80039" x="10648950" y="5657850"/>
          <p14:tracePt t="80047" x="10669588" y="5657850"/>
          <p14:tracePt t="80064" x="10679113" y="5657850"/>
          <p14:tracePt t="80071" x="10688638" y="5657850"/>
          <p14:tracePt t="80087" x="10699750" y="5657850"/>
          <p14:tracePt t="80095" x="10709275" y="5657850"/>
          <p14:tracePt t="80120" x="10720388" y="5657850"/>
          <p14:tracePt t="80127" x="10729913" y="5657850"/>
          <p14:tracePt t="80135" x="10739438" y="5657850"/>
          <p14:tracePt t="80143" x="10750550" y="5657850"/>
          <p14:tracePt t="80159" x="10760075" y="5657850"/>
          <p14:tracePt t="80167" x="10769600" y="5657850"/>
          <p14:tracePt t="80175" x="10780713" y="5657850"/>
          <p14:tracePt t="80183" x="10790238" y="5657850"/>
          <p14:tracePt t="80199" x="10799763" y="5657850"/>
          <p14:tracePt t="80208" x="10810875" y="5657850"/>
          <p14:tracePt t="80215" x="10829925" y="5657850"/>
          <p14:tracePt t="80231" x="10850563" y="5657850"/>
          <p14:tracePt t="80239" x="10860088" y="5648325"/>
          <p14:tracePt t="80248" x="10880725" y="5648325"/>
          <p14:tracePt t="80255" x="10891838" y="5648325"/>
          <p14:tracePt t="80263" x="10910888" y="5637213"/>
          <p14:tracePt t="80271" x="10931525" y="5637213"/>
          <p14:tracePt t="80279" x="10952163" y="5637213"/>
          <p14:tracePt t="80287" x="10961688" y="5627688"/>
          <p14:tracePt t="80295" x="10971213" y="5627688"/>
          <p14:tracePt t="80303" x="10982325" y="5627688"/>
          <p14:tracePt t="80313" x="10991850" y="5627688"/>
          <p14:tracePt t="80322" x="11012488" y="5627688"/>
          <p14:tracePt t="80337" x="11022013" y="5627688"/>
          <p14:tracePt t="80345" x="11031538" y="5627688"/>
          <p14:tracePt t="80353" x="11042650" y="5618163"/>
          <p14:tracePt t="80361" x="11052175" y="5618163"/>
          <p14:tracePt t="80386" x="11063288" y="5618163"/>
          <p14:tracePt t="80393" x="11072813" y="5618163"/>
          <p14:tracePt t="80401" x="11072813" y="5607050"/>
          <p14:tracePt t="80409" x="11082338" y="5607050"/>
          <p14:tracePt t="80418" x="11093450" y="5607050"/>
          <p14:tracePt t="80425" x="11102975" y="5607050"/>
          <p14:tracePt t="80433" x="11112500" y="5607050"/>
          <p14:tracePt t="80441" x="11133138" y="5607050"/>
          <p14:tracePt t="80449" x="11142663" y="5597525"/>
          <p14:tracePt t="80457" x="11153775" y="5597525"/>
          <p14:tracePt t="80465" x="11163300" y="5597525"/>
          <p14:tracePt t="80473" x="11163300" y="5588000"/>
          <p14:tracePt t="80490" x="11172825" y="5588000"/>
          <p14:tracePt t="80766" x="11183938" y="5588000"/>
          <p14:tracePt t="80821" x="11193463" y="5588000"/>
          <p14:tracePt t="80837" x="11202988" y="5588000"/>
          <p14:tracePt t="80844" x="11214100" y="5588000"/>
          <p14:tracePt t="80852" x="11223625" y="5588000"/>
          <p14:tracePt t="80860" x="11223625" y="5576888"/>
          <p14:tracePt t="80870" x="11234738" y="5576888"/>
          <p14:tracePt t="80878" x="11244263" y="5576888"/>
          <p14:tracePt t="80886" x="11253788" y="5576888"/>
          <p14:tracePt t="80894" x="11264900" y="5576888"/>
          <p14:tracePt t="80910" x="11274425" y="5576888"/>
          <p14:tracePt t="80918" x="11283950" y="5567363"/>
          <p14:tracePt t="80926" x="11304588" y="5567363"/>
          <p14:tracePt t="80942" x="11325225" y="5567363"/>
          <p14:tracePt t="80950" x="11344275" y="5567363"/>
          <p14:tracePt t="80958" x="11364913" y="5567363"/>
          <p14:tracePt t="80966" x="11385550" y="5567363"/>
          <p14:tracePt t="80974" x="11395075" y="5567363"/>
          <p14:tracePt t="80982" x="11415713" y="5567363"/>
          <p14:tracePt t="80991" x="11425238" y="5567363"/>
          <p14:tracePt t="80998" x="11436350" y="5567363"/>
          <p14:tracePt t="81006" x="11445875" y="5567363"/>
          <p14:tracePt t="81038" x="11455400" y="5567363"/>
          <p14:tracePt t="82069" x="11445875" y="5567363"/>
          <p14:tracePt t="82077" x="11406188" y="5576888"/>
          <p14:tracePt t="82085" x="11344275" y="5576888"/>
          <p14:tracePt t="82093" x="11295063" y="5576888"/>
          <p14:tracePt t="82101" x="11082338" y="5576888"/>
          <p14:tracePt t="82109" x="10952163" y="5576888"/>
          <p14:tracePt t="82117" x="10699750" y="5576888"/>
          <p14:tracePt t="82125" x="10487025" y="5576888"/>
          <p14:tracePt t="82133" x="9923463" y="5556250"/>
          <p14:tracePt t="82141" x="9378950" y="5537200"/>
          <p14:tracePt t="82149" x="8612188" y="5507038"/>
          <p14:tracePt t="82157" x="8077200" y="5507038"/>
          <p14:tracePt t="82165" x="7604125" y="5486400"/>
          <p14:tracePt t="82173" x="7210425" y="5465763"/>
          <p14:tracePt t="82181" x="7008813" y="5465763"/>
          <p14:tracePt t="82189" x="6927850" y="5465763"/>
          <p14:tracePt t="82198" x="6796088" y="5465763"/>
          <p14:tracePt t="82205" x="6746875" y="5465763"/>
          <p14:tracePt t="82213" x="6716713" y="5465763"/>
          <p14:tracePt t="82221" x="6696075" y="5465763"/>
          <p14:tracePt t="82229" x="6686550" y="5465763"/>
          <p14:tracePt t="82237" x="6665913" y="5465763"/>
          <p14:tracePt t="82245" x="6635750" y="5465763"/>
          <p14:tracePt t="82255" x="6564313" y="5465763"/>
          <p14:tracePt t="82261" x="6454775" y="5476875"/>
          <p14:tracePt t="82271" x="6292850" y="5507038"/>
          <p14:tracePt t="82279" x="6111875" y="5546725"/>
          <p14:tracePt t="82287" x="5989638" y="5556250"/>
          <p14:tracePt t="82295" x="5838825" y="5567363"/>
          <p14:tracePt t="82303" x="5607050" y="5607050"/>
          <p14:tracePt t="82311" x="5345113" y="5637213"/>
          <p14:tracePt t="82319" x="5192713" y="5657850"/>
          <p14:tracePt t="82327" x="5062538" y="5667375"/>
          <p14:tracePt t="82335" x="4951413" y="5688013"/>
          <p14:tracePt t="82343" x="4740275" y="5697538"/>
          <p14:tracePt t="82351" x="4648200" y="5718175"/>
          <p14:tracePt t="82359" x="4587875" y="5718175"/>
          <p14:tracePt t="82367" x="4508500" y="5727700"/>
          <p14:tracePt t="82375" x="4397375" y="5727700"/>
          <p14:tracePt t="82383" x="4316413" y="5727700"/>
          <p14:tracePt t="82391" x="4256088" y="5727700"/>
          <p14:tracePt t="82399" x="4205288" y="5727700"/>
          <p14:tracePt t="82407" x="4144963" y="5727700"/>
          <p14:tracePt t="82415" x="4043363" y="5727700"/>
          <p14:tracePt t="82423" x="3973513" y="5727700"/>
          <p14:tracePt t="82431" x="3892550" y="5727700"/>
          <p14:tracePt t="82439" x="3841750" y="5727700"/>
          <p14:tracePt t="82446" x="3741738" y="5727700"/>
          <p14:tracePt t="82455" x="3700463" y="5727700"/>
          <p14:tracePt t="82463" x="3600450" y="5727700"/>
          <p14:tracePt t="82471" x="3519488" y="5727700"/>
          <p14:tracePt t="82480" x="3459163" y="5727700"/>
          <p14:tracePt t="82487" x="3408363" y="5727700"/>
          <p14:tracePt t="82495" x="3357563" y="5727700"/>
          <p14:tracePt t="82503" x="3308350" y="5727700"/>
          <p14:tracePt t="82511" x="3287713" y="5727700"/>
          <p14:tracePt t="82519" x="3257550" y="5727700"/>
          <p14:tracePt t="82527" x="3236913" y="5727700"/>
          <p14:tracePt t="82535" x="3216275" y="5718175"/>
          <p14:tracePt t="82546" x="3206750" y="5718175"/>
          <p14:tracePt t="82551" x="3176588" y="5718175"/>
          <p14:tracePt t="82561" x="3146425" y="5718175"/>
          <p14:tracePt t="82569" x="3116263" y="5718175"/>
          <p14:tracePt t="82577" x="3065463" y="5718175"/>
          <p14:tracePt t="82585" x="3014663" y="5718175"/>
          <p14:tracePt t="82593" x="2914650" y="5718175"/>
          <p14:tracePt t="82601" x="2843213" y="5718175"/>
          <p14:tracePt t="82609" x="2743200" y="5718175"/>
          <p14:tracePt t="82617" x="2632075" y="5718175"/>
          <p14:tracePt t="82625" x="2601913" y="5718175"/>
          <p14:tracePt t="82633" x="2511425" y="5718175"/>
          <p14:tracePt t="82641" x="2439988" y="5718175"/>
          <p14:tracePt t="82649" x="2359025" y="5738813"/>
          <p14:tracePt t="82657" x="2319338" y="5738813"/>
          <p14:tracePt t="82665" x="2259013" y="5738813"/>
          <p14:tracePt t="82673" x="2198688" y="5748338"/>
          <p14:tracePt t="82681" x="2157413" y="5748338"/>
          <p14:tracePt t="82689" x="2117725" y="5748338"/>
          <p14:tracePt t="82697" x="2087563" y="5748338"/>
          <p14:tracePt t="82705" x="2066925" y="5748338"/>
          <p14:tracePt t="82713" x="2047875" y="5748338"/>
          <p14:tracePt t="82721" x="2036763" y="5748338"/>
          <p14:tracePt t="82753" x="2027238" y="5748338"/>
          <p14:tracePt t="82761" x="2006600" y="5748338"/>
          <p14:tracePt t="82769" x="1985963" y="5748338"/>
          <p14:tracePt t="82777" x="1946275" y="5748338"/>
          <p14:tracePt t="82785" x="1906588" y="5748338"/>
          <p14:tracePt t="82793" x="1865313" y="5748338"/>
          <p14:tracePt t="82803" x="1804988" y="5748338"/>
          <p14:tracePt t="82809" x="1735138" y="5748338"/>
          <p14:tracePt t="82819" x="1684338" y="5748338"/>
          <p14:tracePt t="82825" x="1643063" y="5748338"/>
          <p14:tracePt t="82835" x="1612900" y="5748338"/>
          <p14:tracePt t="82851" x="1603375" y="5748338"/>
          <p14:tracePt t="83043" x="1612900" y="5748338"/>
          <p14:tracePt t="83051" x="1624013" y="5748338"/>
          <p14:tracePt t="83059" x="1633538" y="5748338"/>
          <p14:tracePt t="83067" x="1654175" y="5748338"/>
          <p14:tracePt t="83075" x="1684338" y="5748338"/>
          <p14:tracePt t="83083" x="1704975" y="5748338"/>
          <p14:tracePt t="83094" x="1744663" y="5748338"/>
          <p14:tracePt t="83099" x="1774825" y="5748338"/>
          <p14:tracePt t="83110" x="1804988" y="5748338"/>
          <p14:tracePt t="83115" x="1855788" y="5748338"/>
          <p14:tracePt t="83125" x="1885950" y="5748338"/>
          <p14:tracePt t="83131" x="1936750" y="5748338"/>
          <p14:tracePt t="83141" x="1955800" y="5748338"/>
          <p14:tracePt t="83149" x="1976438" y="5748338"/>
          <p14:tracePt t="83157" x="2006600" y="5738813"/>
          <p14:tracePt t="83165" x="2027238" y="5738813"/>
          <p14:tracePt t="83173" x="2047875" y="5738813"/>
          <p14:tracePt t="83189" x="2066925" y="5738813"/>
          <p14:tracePt t="83197" x="2078038" y="5727700"/>
          <p14:tracePt t="83205" x="2087563" y="5727700"/>
          <p14:tracePt t="83221" x="2097088" y="5727700"/>
          <p14:tracePt t="83402" x="2117725" y="5727700"/>
          <p14:tracePt t="83410" x="2138363" y="5727700"/>
          <p14:tracePt t="83417" x="2168525" y="5727700"/>
          <p14:tracePt t="83426" x="2198688" y="5727700"/>
          <p14:tracePt t="83431" x="2228850" y="5748338"/>
          <p14:tracePt t="83439" x="2268538" y="5759450"/>
          <p14:tracePt t="83447" x="2319338" y="5789613"/>
          <p14:tracePt t="83455" x="2349500" y="5799138"/>
          <p14:tracePt t="83463" x="2390775" y="5808663"/>
          <p14:tracePt t="83471" x="2409825" y="5819775"/>
          <p14:tracePt t="83479" x="2430463" y="5819775"/>
          <p14:tracePt t="83487" x="2451100" y="5829300"/>
          <p14:tracePt t="83495" x="2481263" y="5838825"/>
          <p14:tracePt t="83503" x="2490788" y="5838825"/>
          <p14:tracePt t="83511" x="2511425" y="5849938"/>
          <p14:tracePt t="83519" x="2541588" y="5849938"/>
          <p14:tracePt t="83527" x="2560638" y="5849938"/>
          <p14:tracePt t="83535" x="2592388" y="5859463"/>
          <p14:tracePt t="83543" x="2622550" y="5859463"/>
          <p14:tracePt t="83551" x="2652713" y="5859463"/>
          <p14:tracePt t="83559" x="2692400" y="5859463"/>
          <p14:tracePt t="83567" x="2722563" y="5859463"/>
          <p14:tracePt t="83574" x="2752725" y="5859463"/>
          <p14:tracePt t="83583" x="2773363" y="5859463"/>
          <p14:tracePt t="83591" x="2794000" y="5859463"/>
          <p14:tracePt t="83599" x="2813050" y="5859463"/>
          <p14:tracePt t="83608" x="2833688" y="5859463"/>
          <p14:tracePt t="83623" x="2854325" y="5859463"/>
          <p14:tracePt t="83631" x="2863850" y="5859463"/>
          <p14:tracePt t="83639" x="2873375" y="5859463"/>
          <p14:tracePt t="83655" x="2894013" y="5859463"/>
          <p14:tracePt t="83663" x="2903538" y="5859463"/>
          <p14:tracePt t="83674" x="2924175" y="5859463"/>
          <p14:tracePt t="83689" x="2935288" y="5859463"/>
          <p14:tracePt t="83697" x="2954338" y="5859463"/>
          <p14:tracePt t="83705" x="2974975" y="5859463"/>
          <p14:tracePt t="83721" x="2984500" y="5859463"/>
          <p14:tracePt t="83729" x="2995613" y="5859463"/>
          <p14:tracePt t="83736" x="3005138" y="5859463"/>
          <p14:tracePt t="83761" x="3014663" y="5859463"/>
          <p14:tracePt t="83785" x="3025775" y="5859463"/>
          <p14:tracePt t="83792" x="3035300" y="5859463"/>
          <p14:tracePt t="83801" x="3044825" y="5849938"/>
          <p14:tracePt t="83809" x="3065463" y="5849938"/>
          <p14:tracePt t="83825" x="3086100" y="5838825"/>
          <p14:tracePt t="83833" x="3095625" y="5838825"/>
          <p14:tracePt t="83840" x="3106738" y="5838825"/>
          <p14:tracePt t="83856" x="3116263" y="5838825"/>
          <p14:tracePt t="83865" x="3136900" y="5838825"/>
          <p14:tracePt t="83881" x="3167063" y="5838825"/>
          <p14:tracePt t="83890" x="3186113" y="5838825"/>
          <p14:tracePt t="83897" x="3216275" y="5838825"/>
          <p14:tracePt t="83905" x="3257550" y="5838825"/>
          <p14:tracePt t="83917" x="3287713" y="5838825"/>
          <p14:tracePt t="83925" x="3317875" y="5838825"/>
          <p14:tracePt t="83933" x="3357563" y="5838825"/>
          <p14:tracePt t="83941" x="3387725" y="5838825"/>
          <p14:tracePt t="83951" x="3417888" y="5838825"/>
          <p14:tracePt t="83959" x="3449638" y="5838825"/>
          <p14:tracePt t="83966" x="3468688" y="5838825"/>
          <p14:tracePt t="83972" x="3489325" y="5838825"/>
          <p14:tracePt t="83991" x="3519488" y="5838825"/>
          <p14:tracePt t="83999" x="3540125" y="5838825"/>
          <p14:tracePt t="84007" x="3559175" y="5838825"/>
          <p14:tracePt t="84015" x="3579813" y="5838825"/>
          <p14:tracePt t="84022" x="3589338" y="5838825"/>
          <p14:tracePt t="84031" x="3619500" y="5838825"/>
          <p14:tracePt t="84039" x="3640138" y="5838825"/>
          <p14:tracePt t="84047" x="3660775" y="5838825"/>
          <p14:tracePt t="84055" x="3670300" y="5838825"/>
          <p14:tracePt t="84063" x="3681413" y="5838825"/>
          <p14:tracePt t="84072" x="3690938" y="5838825"/>
          <p14:tracePt t="84087" x="3700463" y="5838825"/>
          <p14:tracePt t="84095" x="3721100" y="5838825"/>
          <p14:tracePt t="84102" x="3730625" y="5838825"/>
          <p14:tracePt t="84111" x="3730625" y="5829300"/>
          <p14:tracePt t="84119" x="3751263" y="5829300"/>
          <p14:tracePt t="84127" x="3760788" y="5829300"/>
          <p14:tracePt t="84135" x="3771900" y="5819775"/>
          <p14:tracePt t="84151" x="3781425" y="5819775"/>
          <p14:tracePt t="84159" x="3790950" y="5819775"/>
          <p14:tracePt t="84175" x="3802063" y="5819775"/>
          <p14:tracePt t="84183" x="3811588" y="5819775"/>
          <p14:tracePt t="84191" x="3822700" y="5819775"/>
          <p14:tracePt t="84199" x="3841750" y="5819775"/>
          <p14:tracePt t="84209" x="3862388" y="5819775"/>
          <p14:tracePt t="84214" x="3883025" y="5819775"/>
          <p14:tracePt t="84225" x="3913188" y="5819775"/>
          <p14:tracePt t="84230" x="3932238" y="5819775"/>
          <p14:tracePt t="84240" x="3962400" y="5819775"/>
          <p14:tracePt t="84249" x="3973513" y="5819775"/>
          <p14:tracePt t="84257" x="4003675" y="5819775"/>
          <p14:tracePt t="84264" x="4024313" y="5819775"/>
          <p14:tracePt t="84272" x="4043363" y="5819775"/>
          <p14:tracePt t="84281" x="4073525" y="5819775"/>
          <p14:tracePt t="84289" x="4103688" y="5819775"/>
          <p14:tracePt t="84297" x="4165600" y="5819775"/>
          <p14:tracePt t="84304" x="4175125" y="5819775"/>
          <p14:tracePt t="84313" x="4205288" y="5819775"/>
          <p14:tracePt t="84321" x="4235450" y="5819775"/>
          <p14:tracePt t="84329" x="4265613" y="5819775"/>
          <p14:tracePt t="84337" x="4295775" y="5819775"/>
          <p14:tracePt t="84345" x="4316413" y="5819775"/>
          <p14:tracePt t="84354" x="4346575" y="5829300"/>
          <p14:tracePt t="84361" x="4367213" y="5838825"/>
          <p14:tracePt t="84369" x="4386263" y="5838825"/>
          <p14:tracePt t="84376" x="4406900" y="5838825"/>
          <p14:tracePt t="84384" x="4416425" y="5838825"/>
          <p14:tracePt t="84401" x="4427538" y="5838825"/>
          <p14:tracePt t="84425" x="4437063" y="5838825"/>
          <p14:tracePt t="84698" x="4446588" y="5838825"/>
          <p14:tracePt t="84705" x="4457700" y="5838825"/>
          <p14:tracePt t="84713" x="4487863" y="5838825"/>
          <p14:tracePt t="84720" x="4508500" y="5838825"/>
          <p14:tracePt t="84728" x="4527550" y="5838825"/>
          <p14:tracePt t="84737" x="4557713" y="5838825"/>
          <p14:tracePt t="84743" x="4578350" y="5838825"/>
          <p14:tracePt t="84754" x="4598988" y="5838825"/>
          <p14:tracePt t="84768" x="4608513" y="5838825"/>
          <p14:tracePt t="84783" x="4618038" y="5838825"/>
          <p14:tracePt t="84808" x="4629150" y="5838825"/>
          <p14:tracePt t="84817" x="4638675" y="5838825"/>
          <p14:tracePt t="84825" x="4659313" y="5838825"/>
          <p14:tracePt t="84833" x="4689475" y="5838825"/>
          <p14:tracePt t="84841" x="4710113" y="5838825"/>
          <p14:tracePt t="84848" x="4729163" y="5838825"/>
          <p14:tracePt t="84857" x="4759325" y="5838825"/>
          <p14:tracePt t="84864" x="4779963" y="5838825"/>
          <p14:tracePt t="84880" x="4800600" y="5838825"/>
          <p14:tracePt t="84889" x="4810125" y="5838825"/>
          <p14:tracePt t="85066" x="4779963" y="5829300"/>
          <p14:tracePt t="85076" x="4740275" y="5819775"/>
          <p14:tracePt t="85082" x="4699000" y="5808663"/>
          <p14:tracePt t="85092" x="4648200" y="5778500"/>
          <p14:tracePt t="85100" x="4548188" y="5738813"/>
          <p14:tracePt t="85108" x="4508500" y="5718175"/>
          <p14:tracePt t="85115" x="4406900" y="5667375"/>
          <p14:tracePt t="85122" x="4305300" y="5627688"/>
          <p14:tracePt t="85130" x="4235450" y="5588000"/>
          <p14:tracePt t="85139" x="4094163" y="5495925"/>
          <p14:tracePt t="85147" x="3952875" y="5405438"/>
          <p14:tracePt t="85155" x="3802063" y="5294313"/>
          <p14:tracePt t="85162" x="3640138" y="5183188"/>
          <p14:tracePt t="85170" x="3498850" y="5073650"/>
          <p14:tracePt t="85178" x="3357563" y="4962525"/>
          <p14:tracePt t="85186" x="3055938" y="4740275"/>
          <p14:tracePt t="85194" x="2935288" y="4649788"/>
          <p14:tracePt t="85203" x="2622550" y="4376738"/>
          <p14:tracePt t="85210" x="2451100" y="4225925"/>
          <p14:tracePt t="85219" x="2370138" y="4135438"/>
          <p14:tracePt t="85226" x="2057400" y="3852863"/>
          <p14:tracePt t="85235" x="1946275" y="3721100"/>
          <p14:tracePt t="85242" x="1744663" y="3530600"/>
          <p14:tracePt t="85250" x="1552575" y="3317875"/>
          <p14:tracePt t="85259" x="1411288" y="3167063"/>
          <p14:tracePt t="85266" x="1341438" y="3086100"/>
          <p14:tracePt t="85274" x="1250950" y="2995613"/>
          <p14:tracePt t="85283" x="1179513" y="2924175"/>
          <p14:tracePt t="85291" x="1049338" y="2743200"/>
          <p14:tracePt t="85299" x="998538" y="2692400"/>
          <p14:tracePt t="85306" x="887413" y="2551113"/>
          <p14:tracePt t="85316" x="836613" y="2481263"/>
          <p14:tracePt t="85323" x="776288" y="2390775"/>
          <p14:tracePt t="85330" x="736600" y="2330450"/>
          <p14:tracePt t="85340" x="655638" y="2189163"/>
          <p14:tracePt t="85347" x="604838" y="2108200"/>
          <p14:tracePt t="85357" x="565150" y="2017713"/>
          <p14:tracePt t="85362" x="463550" y="1885950"/>
          <p14:tracePt t="85373" x="412750" y="1774825"/>
          <p14:tracePt t="85380" x="352425" y="1674813"/>
          <p14:tracePt t="85389" x="273050" y="1552575"/>
          <p14:tracePt t="85396" x="222250" y="1473200"/>
          <p14:tracePt t="85405" x="192088" y="1422400"/>
          <p14:tracePt t="85412" x="131763" y="1320800"/>
          <p14:tracePt t="85421" x="60325" y="1200150"/>
          <p14:tracePt t="85428" x="20638" y="1130300"/>
          <p14:tracePt t="85437" x="9525" y="10890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8.1 </a:t>
            </a:r>
            <a:r>
              <a:rPr lang="ko-KR" altLang="en-US" dirty="0"/>
              <a:t>적대적 공격이란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72026" y="1143000"/>
            <a:ext cx="7315200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잘 학습된 </a:t>
            </a:r>
            <a:r>
              <a:rPr lang="ko-KR" altLang="en-US" dirty="0" err="1"/>
              <a:t>딥러닝</a:t>
            </a:r>
            <a:r>
              <a:rPr lang="ko-KR" altLang="en-US" dirty="0"/>
              <a:t> 모델도 가끔 실수를 일으키기 마련입니다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입력 데이터가 신경망 모델을 타고 흐르면서 계속 변환이 일어나는데 각각의 변환은 입력의 특정 구조에 매우 예민하게 반응합니다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이처럼 모델이 예민하게 반응하는 부분을 공략함으로써 모델을 헷갈리게 할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컴퓨터를 해킹하는 방법이 무궁무진하듯 적대적 공격에도 여러 종류가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그중 대표적인 몇 개를 알아보겠습니다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 err="1"/>
              <a:t>토치비전의</a:t>
            </a:r>
            <a:r>
              <a:rPr lang="ko-KR" altLang="en-US" dirty="0"/>
              <a:t> 학습된 모델을 가져와서 </a:t>
            </a:r>
            <a:r>
              <a:rPr lang="en-US" altLang="ko-KR" dirty="0" err="1">
                <a:solidFill>
                  <a:srgbClr val="FF3300"/>
                </a:solidFill>
              </a:rPr>
              <a:t>ResNet</a:t>
            </a:r>
            <a:r>
              <a:rPr lang="ko-KR" altLang="en-US" dirty="0"/>
              <a:t>과 </a:t>
            </a:r>
            <a:r>
              <a:rPr lang="en-US" altLang="ko-KR" dirty="0" err="1">
                <a:solidFill>
                  <a:srgbClr val="FF3300"/>
                </a:solidFill>
              </a:rPr>
              <a:t>DenseNet</a:t>
            </a:r>
            <a:r>
              <a:rPr lang="en-US" altLang="ko-KR" dirty="0"/>
              <a:t> </a:t>
            </a:r>
            <a:r>
              <a:rPr lang="ko-KR" altLang="en-US" dirty="0"/>
              <a:t>같은 복잡한 모델을 무력화하기가 얼마나 쉬운지 직접 </a:t>
            </a:r>
            <a:r>
              <a:rPr lang="ko-KR" altLang="en-US" dirty="0" err="1"/>
              <a:t>느껴보기</a:t>
            </a:r>
            <a:r>
              <a:rPr lang="ko-KR" altLang="en-US" dirty="0"/>
              <a:t>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30D9A-5873-40CA-8BA7-319E81CDD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60" y="1143000"/>
            <a:ext cx="4495800" cy="37719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9F680A4-0197-43F0-9ABD-98142D64B5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18589"/>
      </p:ext>
    </p:extLst>
  </p:cSld>
  <p:clrMapOvr>
    <a:masterClrMapping/>
  </p:clrMapOvr>
  <p:transition advTm="487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8" x="6040438" y="989013"/>
          <p14:tracePt t="289" x="6049963" y="989013"/>
          <p14:tracePt t="308" x="6091238" y="1008063"/>
          <p14:tracePt t="314" x="6111875" y="1019175"/>
          <p14:tracePt t="322" x="6121400" y="1028700"/>
          <p14:tracePt t="329" x="6142038" y="1049338"/>
          <p14:tracePt t="338" x="6151563" y="1049338"/>
          <p14:tracePt t="346" x="6161088" y="1049338"/>
          <p14:tracePt t="354" x="6181725" y="1068388"/>
          <p14:tracePt t="362" x="6191250" y="1079500"/>
          <p14:tracePt t="370" x="6221413" y="1089025"/>
          <p14:tracePt t="378" x="6221413" y="1098550"/>
          <p14:tracePt t="386" x="6242050" y="1098550"/>
          <p14:tracePt t="394" x="6262688" y="1119188"/>
          <p14:tracePt t="402" x="6283325" y="1130300"/>
          <p14:tracePt t="410" x="6292850" y="1139825"/>
          <p14:tracePt t="418" x="6313488" y="1149350"/>
          <p14:tracePt t="426" x="6332538" y="1160463"/>
          <p14:tracePt t="434" x="6332538" y="1169988"/>
          <p14:tracePt t="441" x="6343650" y="1179513"/>
          <p14:tracePt t="452" x="6353175" y="1179513"/>
          <p14:tracePt t="457" x="6362700" y="1179513"/>
          <p14:tracePt t="468" x="6362700" y="1190625"/>
          <p14:tracePt t="476" x="6362700" y="1200150"/>
          <p14:tracePt t="483" x="6373813" y="1209675"/>
          <p14:tracePt t="492" x="6383338" y="1220788"/>
          <p14:tracePt t="500" x="6392863" y="1220788"/>
          <p14:tracePt t="507" x="6403975" y="1230313"/>
          <p14:tracePt t="515" x="6413500" y="1250950"/>
          <p14:tracePt t="540" x="6443663" y="1281113"/>
          <p14:tracePt t="548" x="6443663" y="1290638"/>
          <p14:tracePt t="556" x="6464300" y="1311275"/>
          <p14:tracePt t="564" x="6464300" y="1331913"/>
          <p14:tracePt t="572" x="6484938" y="1350963"/>
          <p14:tracePt t="581" x="6494463" y="1350963"/>
          <p14:tracePt t="612" x="6494463" y="1362075"/>
          <p14:tracePt t="686" x="6503988" y="1362075"/>
          <p14:tracePt t="700" x="6515100" y="1371600"/>
          <p14:tracePt t="707" x="6515100" y="1381125"/>
          <p14:tracePt t="716" x="6524625" y="1392238"/>
          <p14:tracePt t="726" x="6534150" y="1392238"/>
          <p14:tracePt t="732" x="6545263" y="1401763"/>
          <p14:tracePt t="742" x="6554788" y="1411288"/>
          <p14:tracePt t="748" x="6564313" y="1411288"/>
          <p14:tracePt t="758" x="6575425" y="1411288"/>
          <p14:tracePt t="766" x="6584950" y="1422400"/>
          <p14:tracePt t="774" x="6605588" y="1431925"/>
          <p14:tracePt t="782" x="6624638" y="1441450"/>
          <p14:tracePt t="798" x="6656388" y="1452563"/>
          <p14:tracePt t="805" x="6675438" y="1452563"/>
          <p14:tracePt t="814" x="6686550" y="1452563"/>
          <p14:tracePt t="830" x="6696075" y="1452563"/>
          <p14:tracePt t="837" x="6705600" y="1452563"/>
          <p14:tracePt t="846" x="6705600" y="1462088"/>
          <p14:tracePt t="1090" x="6696075" y="1462088"/>
          <p14:tracePt t="1097" x="6675438" y="1473200"/>
          <p14:tracePt t="1105" x="6645275" y="1473200"/>
          <p14:tracePt t="1114" x="6624638" y="1482725"/>
          <p14:tracePt t="1121" x="6594475" y="1482725"/>
          <p14:tracePt t="1130" x="6575425" y="1492250"/>
          <p14:tracePt t="1136" x="6554788" y="1492250"/>
          <p14:tracePt t="1145" x="6534150" y="1492250"/>
          <p14:tracePt t="1151" x="6515100" y="1492250"/>
          <p14:tracePt t="1159" x="6503988" y="1492250"/>
          <p14:tracePt t="1179" x="6464300" y="1492250"/>
          <p14:tracePt t="1184" x="6443663" y="1492250"/>
          <p14:tracePt t="1191" x="6413500" y="1492250"/>
          <p14:tracePt t="1200" x="6383338" y="1492250"/>
          <p14:tracePt t="1207" x="6362700" y="1492250"/>
          <p14:tracePt t="1216" x="6332538" y="1492250"/>
          <p14:tracePt t="1223" x="6323013" y="1482725"/>
          <p14:tracePt t="1231" x="6292850" y="1482725"/>
          <p14:tracePt t="1239" x="6272213" y="1482725"/>
          <p14:tracePt t="1247" x="6251575" y="1482725"/>
          <p14:tracePt t="1255" x="6242050" y="1482725"/>
          <p14:tracePt t="1263" x="6232525" y="1482725"/>
          <p14:tracePt t="1426" x="6232525" y="1473200"/>
          <p14:tracePt t="1490" x="6242050" y="1473200"/>
          <p14:tracePt t="1508" x="6251575" y="1473200"/>
          <p14:tracePt t="1522" x="6262688" y="1473200"/>
          <p14:tracePt t="1539" x="6272213" y="1473200"/>
          <p14:tracePt t="1547" x="6292850" y="1473200"/>
          <p14:tracePt t="1554" x="6313488" y="1473200"/>
          <p14:tracePt t="1562" x="6323013" y="1473200"/>
          <p14:tracePt t="1572" x="6343650" y="1473200"/>
          <p14:tracePt t="1578" x="6353175" y="1473200"/>
          <p14:tracePt t="1588" x="6373813" y="1473200"/>
          <p14:tracePt t="1604" x="6392863" y="1473200"/>
          <p14:tracePt t="1613" x="6413500" y="1473200"/>
          <p14:tracePt t="1620" x="6434138" y="1473200"/>
          <p14:tracePt t="1628" x="6454775" y="1473200"/>
          <p14:tracePt t="1636" x="6464300" y="1473200"/>
          <p14:tracePt t="1644" x="6473825" y="1473200"/>
          <p14:tracePt t="1652" x="6494463" y="1473200"/>
          <p14:tracePt t="1660" x="6515100" y="1473200"/>
          <p14:tracePt t="1676" x="6534150" y="1473200"/>
          <p14:tracePt t="1684" x="6545263" y="1473200"/>
          <p14:tracePt t="1693" x="6564313" y="1473200"/>
          <p14:tracePt t="1709" x="6575425" y="1473200"/>
          <p14:tracePt t="1716" x="6584950" y="1473200"/>
          <p14:tracePt t="1748" x="6594475" y="1473200"/>
          <p14:tracePt t="1781" x="6605588" y="1473200"/>
          <p14:tracePt t="1819" x="6615113" y="1473200"/>
          <p14:tracePt t="1828" x="6624638" y="1473200"/>
          <p14:tracePt t="1835" x="6645275" y="1473200"/>
          <p14:tracePt t="1846" x="6656388" y="1473200"/>
          <p14:tracePt t="1861" x="6675438" y="1473200"/>
          <p14:tracePt t="1867" x="6696075" y="1473200"/>
          <p14:tracePt t="1877" x="6716713" y="1473200"/>
          <p14:tracePt t="1894" x="6735763" y="1473200"/>
          <p14:tracePt t="1901" x="6765925" y="1473200"/>
          <p14:tracePt t="1909" x="6786563" y="1473200"/>
          <p14:tracePt t="1917" x="6807200" y="1473200"/>
          <p14:tracePt t="1925" x="6816725" y="1473200"/>
          <p14:tracePt t="1934" x="6837363" y="1473200"/>
          <p14:tracePt t="1941" x="6867525" y="1473200"/>
          <p14:tracePt t="1950" x="6888163" y="1473200"/>
          <p14:tracePt t="1957" x="6918325" y="1473200"/>
          <p14:tracePt t="1966" x="6937375" y="1473200"/>
          <p14:tracePt t="1974" x="6958013" y="1473200"/>
          <p14:tracePt t="1982" x="6988175" y="1473200"/>
          <p14:tracePt t="1990" x="7018338" y="1473200"/>
          <p14:tracePt t="1998" x="7048500" y="1473200"/>
          <p14:tracePt t="2005" x="7078663" y="1473200"/>
          <p14:tracePt t="2013" x="7108825" y="1473200"/>
          <p14:tracePt t="2022" x="7138988" y="1473200"/>
          <p14:tracePt t="2030" x="7170738" y="1473200"/>
          <p14:tracePt t="2037" x="7210425" y="1473200"/>
          <p14:tracePt t="2046" x="7250113" y="1473200"/>
          <p14:tracePt t="2053" x="7291388" y="1482725"/>
          <p14:tracePt t="2061" x="7331075" y="1482725"/>
          <p14:tracePt t="2069" x="7361238" y="1482725"/>
          <p14:tracePt t="2078" x="7381875" y="1482725"/>
          <p14:tracePt t="2085" x="7412038" y="1482725"/>
          <p14:tracePt t="2094" x="7451725" y="1482725"/>
          <p14:tracePt t="2101" x="7481888" y="1482725"/>
          <p14:tracePt t="2109" x="7532688" y="1482725"/>
          <p14:tracePt t="2117" x="7543800" y="1492250"/>
          <p14:tracePt t="2126" x="7562850" y="1492250"/>
          <p14:tracePt t="2135" x="7583488" y="1492250"/>
          <p14:tracePt t="2141" x="7604125" y="1492250"/>
          <p14:tracePt t="2152" x="7613650" y="1492250"/>
          <p14:tracePt t="2176" x="7623175" y="1492250"/>
          <p14:tracePt t="2200" x="7634288" y="1492250"/>
          <p14:tracePt t="3580" x="7634288" y="1503363"/>
          <p14:tracePt t="3611" x="7643813" y="1503363"/>
          <p14:tracePt t="3683" x="7664450" y="1503363"/>
          <p14:tracePt t="3690" x="7745413" y="1503363"/>
          <p14:tracePt t="3699" x="7835900" y="1503363"/>
          <p14:tracePt t="3748" x="7875588" y="1503363"/>
          <p14:tracePt t="3754" x="7896225" y="1503363"/>
          <p14:tracePt t="3763" x="7905750" y="1503363"/>
          <p14:tracePt t="3770" x="7916863" y="1503363"/>
          <p14:tracePt t="3777" x="7926388" y="1503363"/>
          <p14:tracePt t="3785" x="7935913" y="1503363"/>
          <p14:tracePt t="3801" x="7947025" y="1492250"/>
          <p14:tracePt t="3817" x="7956550" y="1492250"/>
          <p14:tracePt t="3835" x="7966075" y="1492250"/>
          <p14:tracePt t="3843" x="7986713" y="1482725"/>
          <p14:tracePt t="3852" x="8007350" y="1482725"/>
          <p14:tracePt t="3859" x="8026400" y="1473200"/>
          <p14:tracePt t="3867" x="8058150" y="1462088"/>
          <p14:tracePt t="3875" x="8088313" y="1462088"/>
          <p14:tracePt t="3883" x="8128000" y="1452563"/>
          <p14:tracePt t="3891" x="8188325" y="1452563"/>
          <p14:tracePt t="3900" x="8218488" y="1452563"/>
          <p14:tracePt t="3907" x="8278813" y="1441450"/>
          <p14:tracePt t="3916" x="8329613" y="1441450"/>
          <p14:tracePt t="3923" x="8389938" y="1441450"/>
          <p14:tracePt t="3931" x="8470900" y="1441450"/>
          <p14:tracePt t="3939" x="8521700" y="1441450"/>
          <p14:tracePt t="3947" x="8591550" y="1441450"/>
          <p14:tracePt t="3955" x="8642350" y="1441450"/>
          <p14:tracePt t="3964" x="8723313" y="1462088"/>
          <p14:tracePt t="3971" x="8774113" y="1473200"/>
          <p14:tracePt t="3980" x="8834438" y="1482725"/>
          <p14:tracePt t="3987" x="8864600" y="1492250"/>
          <p14:tracePt t="3995" x="8904288" y="1492250"/>
          <p14:tracePt t="4003" x="8964613" y="1503363"/>
          <p14:tracePt t="4011" x="8994775" y="1503363"/>
          <p14:tracePt t="4019" x="9024938" y="1503363"/>
          <p14:tracePt t="4027" x="9055100" y="1503363"/>
          <p14:tracePt t="4035" x="9066213" y="1512888"/>
          <p14:tracePt t="4043" x="9096375" y="1512888"/>
          <p14:tracePt t="4051" x="9136063" y="1522413"/>
          <p14:tracePt t="4059" x="9166225" y="1522413"/>
          <p14:tracePt t="4067" x="9207500" y="1522413"/>
          <p14:tracePt t="4075" x="9247188" y="1522413"/>
          <p14:tracePt t="4083" x="9256713" y="1522413"/>
          <p14:tracePt t="4091" x="9307513" y="1522413"/>
          <p14:tracePt t="4101" x="9367838" y="1533525"/>
          <p14:tracePt t="4107" x="9439275" y="1533525"/>
          <p14:tracePt t="4117" x="9478963" y="1533525"/>
          <p14:tracePt t="4123" x="9529763" y="1533525"/>
          <p14:tracePt t="4133" x="9580563" y="1533525"/>
          <p14:tracePt t="4141" x="9661525" y="1552575"/>
          <p14:tracePt t="4149" x="9691688" y="1552575"/>
          <p14:tracePt t="4157" x="9721850" y="1552575"/>
          <p14:tracePt t="4165" x="9740900" y="1552575"/>
          <p14:tracePt t="4213" x="9752013" y="1552575"/>
          <p14:tracePt t="4466" x="9740900" y="1552575"/>
          <p14:tracePt t="5414" x="9752013" y="1543050"/>
          <p14:tracePt t="5422" x="9761538" y="1533525"/>
          <p14:tracePt t="5430" x="9782175" y="1512888"/>
          <p14:tracePt t="5438" x="9842500" y="1503363"/>
          <p14:tracePt t="5446" x="9882188" y="1492250"/>
          <p14:tracePt t="5454" x="9953625" y="1482725"/>
          <p14:tracePt t="5462" x="10023475" y="1473200"/>
          <p14:tracePt t="5470" x="10144125" y="1452563"/>
          <p14:tracePt t="5478" x="10225088" y="1441450"/>
          <p14:tracePt t="5487" x="10315575" y="1441450"/>
          <p14:tracePt t="5493" x="10377488" y="1441450"/>
          <p14:tracePt t="5503" x="10467975" y="1431925"/>
          <p14:tracePt t="5511" x="10588625" y="1431925"/>
          <p14:tracePt t="5519" x="10618788" y="1431925"/>
          <p14:tracePt t="5527" x="10648950" y="1431925"/>
          <p14:tracePt t="5535" x="10658475" y="1431925"/>
          <p14:tracePt t="5543" x="10669588" y="1431925"/>
          <p14:tracePt t="5695" x="10658475" y="1431925"/>
          <p14:tracePt t="5703" x="10609263" y="1441450"/>
          <p14:tracePt t="5711" x="10567988" y="1452563"/>
          <p14:tracePt t="5719" x="10507663" y="1462088"/>
          <p14:tracePt t="5727" x="10447338" y="1492250"/>
          <p14:tracePt t="5735" x="10366375" y="1503363"/>
          <p14:tracePt t="5743" x="10285413" y="1533525"/>
          <p14:tracePt t="5751" x="10185400" y="1543050"/>
          <p14:tracePt t="5761" x="10064750" y="1573213"/>
          <p14:tracePt t="5767" x="9932988" y="1582738"/>
          <p14:tracePt t="5777" x="9721850" y="1624013"/>
          <p14:tracePt t="5783" x="9569450" y="1633538"/>
          <p14:tracePt t="5793" x="9398000" y="1654175"/>
          <p14:tracePt t="5801" x="9247188" y="1663700"/>
          <p14:tracePt t="5809" x="9036050" y="1693863"/>
          <p14:tracePt t="5817" x="8753475" y="1714500"/>
          <p14:tracePt t="5841" x="8702675" y="1714500"/>
          <p14:tracePt t="5849" x="8582025" y="1714500"/>
          <p14:tracePt t="5857" x="8420100" y="1714500"/>
          <p14:tracePt t="5865" x="8320088" y="1714500"/>
          <p14:tracePt t="5873" x="8229600" y="1714500"/>
          <p14:tracePt t="5881" x="8167688" y="1714500"/>
          <p14:tracePt t="5889" x="8128000" y="1714500"/>
          <p14:tracePt t="5897" x="8097838" y="1714500"/>
          <p14:tracePt t="5985" x="8088313" y="1714500"/>
          <p14:tracePt t="5993" x="8058150" y="1714500"/>
          <p14:tracePt t="6005" x="8007350" y="1714500"/>
          <p14:tracePt t="6012" x="7926388" y="1714500"/>
          <p14:tracePt t="6021" x="7854950" y="1714500"/>
          <p14:tracePt t="6026" x="7794625" y="1714500"/>
          <p14:tracePt t="6059" x="7715250" y="1714500"/>
          <p14:tracePt t="6065" x="7664450" y="1714500"/>
          <p14:tracePt t="6075" x="7634288" y="1714500"/>
          <p14:tracePt t="6083" x="7604125" y="1714500"/>
          <p14:tracePt t="6091" x="7553325" y="1714500"/>
          <p14:tracePt t="6099" x="7523163" y="1714500"/>
          <p14:tracePt t="6107" x="7513638" y="1714500"/>
          <p14:tracePt t="6115" x="7493000" y="1714500"/>
          <p14:tracePt t="6123" x="7472363" y="1714500"/>
          <p14:tracePt t="6132" x="7451725" y="1724025"/>
          <p14:tracePt t="6140" x="7442200" y="1724025"/>
          <p14:tracePt t="6147" x="7432675" y="1724025"/>
          <p14:tracePt t="6155" x="7412038" y="1724025"/>
          <p14:tracePt t="6163" x="7402513" y="1724025"/>
          <p14:tracePt t="6171" x="7381875" y="1724025"/>
          <p14:tracePt t="6195" x="7351713" y="1724025"/>
          <p14:tracePt t="6204" x="7331075" y="1724025"/>
          <p14:tracePt t="6211" x="7310438" y="1735138"/>
          <p14:tracePt t="6221" x="7280275" y="1735138"/>
          <p14:tracePt t="6251" x="7270750" y="1735138"/>
          <p14:tracePt t="6259" x="7250113" y="1735138"/>
          <p14:tracePt t="6267" x="7219950" y="1744663"/>
          <p14:tracePt t="6275" x="7170738" y="1754188"/>
          <p14:tracePt t="6283" x="7159625" y="1754188"/>
          <p14:tracePt t="6291" x="7119938" y="1765300"/>
          <p14:tracePt t="6299" x="7089775" y="1774825"/>
          <p14:tracePt t="6307" x="7048500" y="1784350"/>
          <p14:tracePt t="6315" x="7029450" y="1795463"/>
          <p14:tracePt t="6323" x="6999288" y="1795463"/>
          <p14:tracePt t="6331" x="6978650" y="1804988"/>
          <p14:tracePt t="6341" x="6948488" y="1816100"/>
          <p14:tracePt t="6349" x="6918325" y="1825625"/>
          <p14:tracePt t="6357" x="6897688" y="1835150"/>
          <p14:tracePt t="6365" x="6867525" y="1846263"/>
          <p14:tracePt t="6373" x="6837363" y="1855788"/>
          <p14:tracePt t="6381" x="6827838" y="1865313"/>
          <p14:tracePt t="6389" x="6816725" y="1865313"/>
          <p14:tracePt t="6397" x="6807200" y="1876425"/>
          <p14:tracePt t="6405" x="6796088" y="1885950"/>
          <p14:tracePt t="6421" x="6786563" y="1895475"/>
          <p14:tracePt t="6437" x="6777038" y="1895475"/>
          <p14:tracePt t="6453" x="6777038" y="1906588"/>
          <p14:tracePt t="6469" x="6777038" y="1916113"/>
          <p14:tracePt t="6485" x="6765925" y="1925638"/>
          <p14:tracePt t="6493" x="6756400" y="1925638"/>
          <p14:tracePt t="6501" x="6756400" y="1936750"/>
          <p14:tracePt t="6509" x="6746875" y="1936750"/>
          <p14:tracePt t="6517" x="6735763" y="1936750"/>
          <p14:tracePt t="6534" x="6735763" y="1946275"/>
          <p14:tracePt t="6549" x="6726238" y="1955800"/>
          <p14:tracePt t="6573" x="6716713" y="1955800"/>
          <p14:tracePt t="6743" x="6705600" y="1955800"/>
          <p14:tracePt t="6768" x="6696075" y="1955800"/>
          <p14:tracePt t="6791" x="6686550" y="1955800"/>
          <p14:tracePt t="6807" x="6675438" y="1955800"/>
          <p14:tracePt t="6823" x="6665913" y="1955800"/>
          <p14:tracePt t="7203" x="6656388" y="1955800"/>
          <p14:tracePt t="7227" x="6645275" y="1955800"/>
          <p14:tracePt t="7243" x="6635750" y="1955800"/>
          <p14:tracePt t="7259" x="6624638" y="1946275"/>
          <p14:tracePt t="7275" x="6615113" y="1946275"/>
          <p14:tracePt t="7299" x="6605588" y="1946275"/>
          <p14:tracePt t="7315" x="6594475" y="1946275"/>
          <p14:tracePt t="7323" x="6584950" y="1936750"/>
          <p14:tracePt t="7339" x="6575425" y="1936750"/>
          <p14:tracePt t="7347" x="6575425" y="1925638"/>
          <p14:tracePt t="7355" x="6564313" y="1925638"/>
          <p14:tracePt t="7363" x="6554788" y="1916113"/>
          <p14:tracePt t="7370" x="6545263" y="1916113"/>
          <p14:tracePt t="7380" x="6545263" y="1906588"/>
          <p14:tracePt t="7403" x="6534150" y="1906588"/>
          <p14:tracePt t="7419" x="6524625" y="1895475"/>
          <p14:tracePt t="7427" x="6515100" y="1895475"/>
          <p14:tracePt t="7435" x="6515100" y="1885950"/>
          <p14:tracePt t="7442" x="6503988" y="1885950"/>
          <p14:tracePt t="7451" x="6503988" y="1876425"/>
          <p14:tracePt t="7476" x="6494463" y="1865313"/>
          <p14:tracePt t="7739" x="6503988" y="1865313"/>
          <p14:tracePt t="7747" x="6515100" y="1865313"/>
          <p14:tracePt t="7754" x="6524625" y="1865313"/>
          <p14:tracePt t="7761" x="6534150" y="1865313"/>
          <p14:tracePt t="7768" x="6554788" y="1865313"/>
          <p14:tracePt t="7775" x="6575425" y="1865313"/>
          <p14:tracePt t="7783" x="6594475" y="1865313"/>
          <p14:tracePt t="7791" x="6624638" y="1876425"/>
          <p14:tracePt t="7798" x="6656388" y="1885950"/>
          <p14:tracePt t="7806" x="6686550" y="1895475"/>
          <p14:tracePt t="7814" x="6716713" y="1895475"/>
          <p14:tracePt t="7822" x="6756400" y="1906588"/>
          <p14:tracePt t="7831" x="6786563" y="1916113"/>
          <p14:tracePt t="7838" x="6816725" y="1916113"/>
          <p14:tracePt t="7846" x="6867525" y="1936750"/>
          <p14:tracePt t="7854" x="6907213" y="1946275"/>
          <p14:tracePt t="7863" x="6937375" y="1946275"/>
          <p14:tracePt t="7871" x="6978650" y="1946275"/>
          <p14:tracePt t="7878" x="7038975" y="1946275"/>
          <p14:tracePt t="7886" x="7099300" y="1946275"/>
          <p14:tracePt t="7895" x="7138988" y="1946275"/>
          <p14:tracePt t="7903" x="7170738" y="1946275"/>
          <p14:tracePt t="7911" x="7210425" y="1946275"/>
          <p14:tracePt t="7919" x="7250113" y="1946275"/>
          <p14:tracePt t="7927" x="7310438" y="1946275"/>
          <p14:tracePt t="7935" x="7351713" y="1946275"/>
          <p14:tracePt t="7943" x="7381875" y="1946275"/>
          <p14:tracePt t="7951" x="7421563" y="1946275"/>
          <p14:tracePt t="7958" x="7442200" y="1946275"/>
          <p14:tracePt t="7966" x="7462838" y="1946275"/>
          <p14:tracePt t="7974" x="7493000" y="1946275"/>
          <p14:tracePt t="7982" x="7523163" y="1946275"/>
          <p14:tracePt t="7990" x="7562850" y="1946275"/>
          <p14:tracePt t="8000" x="7593013" y="1946275"/>
          <p14:tracePt t="8006" x="7623175" y="1946275"/>
          <p14:tracePt t="8016" x="7653338" y="1946275"/>
          <p14:tracePt t="8022" x="7683500" y="1946275"/>
          <p14:tracePt t="8033" x="7724775" y="1946275"/>
          <p14:tracePt t="8041" x="7754938" y="1946275"/>
          <p14:tracePt t="8049" x="7794625" y="1946275"/>
          <p14:tracePt t="8056" x="7815263" y="1946275"/>
          <p14:tracePt t="8065" x="7854950" y="1946275"/>
          <p14:tracePt t="8072" x="7886700" y="1946275"/>
          <p14:tracePt t="8081" x="7916863" y="1946275"/>
          <p14:tracePt t="8088" x="7935913" y="1946275"/>
          <p14:tracePt t="8097" x="7966075" y="1936750"/>
          <p14:tracePt t="8105" x="7996238" y="1936750"/>
          <p14:tracePt t="8112" x="8026400" y="1936750"/>
          <p14:tracePt t="8120" x="8047038" y="1936750"/>
          <p14:tracePt t="8128" x="8077200" y="1936750"/>
          <p14:tracePt t="8136" x="8097838" y="1936750"/>
          <p14:tracePt t="8153" x="8107363" y="1936750"/>
          <p14:tracePt t="8160" x="8118475" y="1936750"/>
          <p14:tracePt t="8169" x="8128000" y="1936750"/>
          <p14:tracePt t="8209" x="8137525" y="1925638"/>
          <p14:tracePt t="8241" x="8148638" y="1925638"/>
          <p14:tracePt t="8273" x="8158163" y="1925638"/>
          <p14:tracePt t="8290" x="8167688" y="1925638"/>
          <p14:tracePt t="8306" x="8178800" y="1916113"/>
          <p14:tracePt t="8313" x="8197850" y="1916113"/>
          <p14:tracePt t="8329" x="8208963" y="1916113"/>
          <p14:tracePt t="8339" x="8229600" y="1916113"/>
          <p14:tracePt t="8347" x="8239125" y="1906588"/>
          <p14:tracePt t="8363" x="8259763" y="1906588"/>
          <p14:tracePt t="8370" x="8278813" y="1895475"/>
          <p14:tracePt t="8387" x="8289925" y="1895475"/>
          <p14:tracePt t="8403" x="8299450" y="1895475"/>
          <p14:tracePt t="8411" x="8329613" y="1895475"/>
          <p14:tracePt t="8419" x="8350250" y="1895475"/>
          <p14:tracePt t="8427" x="8380413" y="1895475"/>
          <p14:tracePt t="8434" x="8401050" y="1885950"/>
          <p14:tracePt t="8443" x="8431213" y="1885950"/>
          <p14:tracePt t="8450" x="8470900" y="1885950"/>
          <p14:tracePt t="8458" x="8501063" y="1885950"/>
          <p14:tracePt t="8466" x="8531225" y="1885950"/>
          <p14:tracePt t="8474" x="8561388" y="1885950"/>
          <p14:tracePt t="8482" x="8612188" y="1885950"/>
          <p14:tracePt t="8491" x="8621713" y="1885950"/>
          <p14:tracePt t="8498" x="8651875" y="1885950"/>
          <p14:tracePt t="8507" x="8662988" y="1885950"/>
          <p14:tracePt t="8514" x="8682038" y="1885950"/>
          <p14:tracePt t="8523" x="8693150" y="1885950"/>
          <p14:tracePt t="8539" x="8702675" y="1885950"/>
          <p14:tracePt t="8549" x="8723313" y="1885950"/>
          <p14:tracePt t="8554" x="8732838" y="1885950"/>
          <p14:tracePt t="8570" x="8742363" y="1885950"/>
          <p14:tracePt t="8580" x="8753475" y="1885950"/>
          <p14:tracePt t="8588" x="8763000" y="1885950"/>
          <p14:tracePt t="8597" x="8774113" y="1885950"/>
          <p14:tracePt t="8604" x="8783638" y="1885950"/>
          <p14:tracePt t="8613" x="8793163" y="1885950"/>
          <p14:tracePt t="8620" x="8813800" y="1885950"/>
          <p14:tracePt t="8628" x="8843963" y="1885950"/>
          <p14:tracePt t="8636" x="8864600" y="1885950"/>
          <p14:tracePt t="8644" x="8874125" y="1885950"/>
          <p14:tracePt t="8652" x="8904288" y="1885950"/>
          <p14:tracePt t="8660" x="8924925" y="1885950"/>
          <p14:tracePt t="8668" x="8945563" y="1885950"/>
          <p14:tracePt t="8677" x="8964613" y="1885950"/>
          <p14:tracePt t="8684" x="8994775" y="1885950"/>
          <p14:tracePt t="8693" x="9015413" y="1885950"/>
          <p14:tracePt t="8700" x="9024938" y="1885950"/>
          <p14:tracePt t="8708" x="9055100" y="1885950"/>
          <p14:tracePt t="8716" x="9066213" y="1885950"/>
          <p14:tracePt t="8724" x="9085263" y="1885950"/>
          <p14:tracePt t="8732" x="9105900" y="1885950"/>
          <p14:tracePt t="8740" x="9117013" y="1885950"/>
          <p14:tracePt t="8748" x="9136063" y="1885950"/>
          <p14:tracePt t="8757" x="9156700" y="1885950"/>
          <p14:tracePt t="8764" x="9177338" y="1885950"/>
          <p14:tracePt t="8773" x="9196388" y="1885950"/>
          <p14:tracePt t="8781" x="9226550" y="1885950"/>
          <p14:tracePt t="8790" x="9256713" y="1885950"/>
          <p14:tracePt t="8797" x="9267825" y="1885950"/>
          <p14:tracePt t="8804" x="9297988" y="1885950"/>
          <p14:tracePt t="8813" x="9318625" y="1885950"/>
          <p14:tracePt t="8820" x="9337675" y="1885950"/>
          <p14:tracePt t="8836" x="9348788" y="1885950"/>
          <p14:tracePt t="8845" x="9367838" y="1885950"/>
          <p14:tracePt t="8855" x="9388475" y="1885950"/>
          <p14:tracePt t="8863" x="9418638" y="1885950"/>
          <p14:tracePt t="8868" x="9428163" y="1885950"/>
          <p14:tracePt t="8878" x="9448800" y="1885950"/>
          <p14:tracePt t="8934" x="9459913" y="1885950"/>
          <p14:tracePt t="9483" x="9469438" y="1885950"/>
          <p14:tracePt t="9491" x="9490075" y="1885950"/>
          <p14:tracePt t="9499" x="9499600" y="1885950"/>
          <p14:tracePt t="9507" x="9509125" y="1885950"/>
          <p14:tracePt t="9515" x="9539288" y="1885950"/>
          <p14:tracePt t="9524" x="9559925" y="1885950"/>
          <p14:tracePt t="9531" x="9590088" y="1885950"/>
          <p14:tracePt t="9540" x="9610725" y="1895475"/>
          <p14:tracePt t="9547" x="9631363" y="1895475"/>
          <p14:tracePt t="9555" x="9650413" y="1895475"/>
          <p14:tracePt t="9563" x="9680575" y="1895475"/>
          <p14:tracePt t="9570" x="9701213" y="1895475"/>
          <p14:tracePt t="9579" x="9710738" y="1906588"/>
          <p14:tracePt t="9587" x="9731375" y="1906588"/>
          <p14:tracePt t="9595" x="9752013" y="1906588"/>
          <p14:tracePt t="9604" x="9782175" y="1916113"/>
          <p14:tracePt t="9611" x="9801225" y="1916113"/>
          <p14:tracePt t="9621" x="9821863" y="1916113"/>
          <p14:tracePt t="9627" x="9852025" y="1916113"/>
          <p14:tracePt t="9637" x="9863138" y="1916113"/>
          <p14:tracePt t="9643" x="9893300" y="1916113"/>
          <p14:tracePt t="9653" x="9912350" y="1916113"/>
          <p14:tracePt t="9659" x="9942513" y="1916113"/>
          <p14:tracePt t="9670" x="9963150" y="1916113"/>
          <p14:tracePt t="9675" x="9983788" y="1916113"/>
          <p14:tracePt t="9686" x="10004425" y="1916113"/>
          <p14:tracePt t="9692" x="10013950" y="1916113"/>
          <p14:tracePt t="9703" x="10034588" y="1916113"/>
          <p14:tracePt t="9709" x="10053638" y="1916113"/>
          <p14:tracePt t="9717" x="10074275" y="1916113"/>
          <p14:tracePt t="9725" x="10094913" y="1916113"/>
          <p14:tracePt t="9733" x="10113963" y="1916113"/>
          <p14:tracePt t="9741" x="10125075" y="1916113"/>
          <p14:tracePt t="9749" x="10134600" y="1916113"/>
          <p14:tracePt t="9757" x="10155238" y="1916113"/>
          <p14:tracePt t="9765" x="10175875" y="1916113"/>
          <p14:tracePt t="9781" x="10194925" y="1916113"/>
          <p14:tracePt t="9789" x="10215563" y="1916113"/>
          <p14:tracePt t="9797" x="10225088" y="1916113"/>
          <p14:tracePt t="9813" x="10245725" y="1916113"/>
          <p14:tracePt t="9821" x="10255250" y="1916113"/>
          <p14:tracePt t="9829" x="10266363" y="1916113"/>
          <p14:tracePt t="9837" x="10275888" y="1916113"/>
          <p14:tracePt t="10086" x="10285413" y="1916113"/>
          <p14:tracePt t="10102" x="10296525" y="1916113"/>
          <p14:tracePt t="10110" x="10315575" y="1916113"/>
          <p14:tracePt t="10126" x="10336213" y="1916113"/>
          <p14:tracePt t="10134" x="10356850" y="1916113"/>
          <p14:tracePt t="10142" x="10377488" y="1916113"/>
          <p14:tracePt t="10150" x="10387013" y="1916113"/>
          <p14:tracePt t="10158" x="10407650" y="1916113"/>
          <p14:tracePt t="10165" x="10426700" y="1916113"/>
          <p14:tracePt t="10184" x="10456863" y="1916113"/>
          <p14:tracePt t="10199" x="10477500" y="1916113"/>
          <p14:tracePt t="10206" x="10487025" y="1916113"/>
          <p14:tracePt t="10215" x="10507663" y="1916113"/>
          <p14:tracePt t="10224" x="10518775" y="1916113"/>
          <p14:tracePt t="10230" x="10537825" y="1916113"/>
          <p14:tracePt t="10240" x="10567988" y="1916113"/>
          <p14:tracePt t="10246" x="10598150" y="1916113"/>
          <p14:tracePt t="10256" x="10628313" y="1916113"/>
          <p14:tracePt t="10262" x="10648950" y="1916113"/>
          <p14:tracePt t="10272" x="10679113" y="1906588"/>
          <p14:tracePt t="10280" x="10699750" y="1906588"/>
          <p14:tracePt t="10288" x="10729913" y="1906588"/>
          <p14:tracePt t="10296" x="10750550" y="1906588"/>
          <p14:tracePt t="10304" x="10780713" y="1906588"/>
          <p14:tracePt t="10312" x="10790238" y="1906588"/>
          <p14:tracePt t="10320" x="10850563" y="1906588"/>
          <p14:tracePt t="10328" x="10871200" y="1906588"/>
          <p14:tracePt t="10336" x="10880725" y="1906588"/>
          <p14:tracePt t="10344" x="10901363" y="1906588"/>
          <p14:tracePt t="10352" x="10922000" y="1906588"/>
          <p14:tracePt t="10360" x="10941050" y="1906588"/>
          <p14:tracePt t="10368" x="10971213" y="1906588"/>
          <p14:tracePt t="10376" x="10991850" y="1906588"/>
          <p14:tracePt t="10384" x="11022013" y="1906588"/>
          <p14:tracePt t="10392" x="11031538" y="1906588"/>
          <p14:tracePt t="10400" x="11052175" y="1906588"/>
          <p14:tracePt t="10408" x="11063288" y="1906588"/>
          <p14:tracePt t="10416" x="11072813" y="1895475"/>
          <p14:tracePt t="10424" x="11093450" y="1895475"/>
          <p14:tracePt t="10432" x="11102975" y="1895475"/>
          <p14:tracePt t="10440" x="11123613" y="1895475"/>
          <p14:tracePt t="10448" x="11133138" y="1895475"/>
          <p14:tracePt t="10456" x="11153775" y="1895475"/>
          <p14:tracePt t="10464" x="11163300" y="1885950"/>
          <p14:tracePt t="10472" x="11172825" y="1885950"/>
          <p14:tracePt t="10481" x="11193463" y="1885950"/>
          <p14:tracePt t="10488" x="11202988" y="1885950"/>
          <p14:tracePt t="10498" x="11223625" y="1876425"/>
          <p14:tracePt t="10512" x="11234738" y="1876425"/>
          <p14:tracePt t="10520" x="11244263" y="1876425"/>
          <p14:tracePt t="10536" x="11253788" y="1876425"/>
          <p14:tracePt t="10547" x="11253788" y="1865313"/>
          <p14:tracePt t="10554" x="11264900" y="1865313"/>
          <p14:tracePt t="10578" x="11283950" y="1865313"/>
          <p14:tracePt t="10594" x="11304588" y="1865313"/>
          <p14:tracePt t="10602" x="11325225" y="1865313"/>
          <p14:tracePt t="10610" x="11334750" y="1865313"/>
          <p14:tracePt t="10618" x="11344275" y="1865313"/>
          <p14:tracePt t="10626" x="11364913" y="1865313"/>
          <p14:tracePt t="10634" x="11385550" y="1865313"/>
          <p14:tracePt t="10642" x="11395075" y="1865313"/>
          <p14:tracePt t="10650" x="11415713" y="1865313"/>
          <p14:tracePt t="10658" x="11436350" y="1865313"/>
          <p14:tracePt t="10666" x="11445875" y="1865313"/>
          <p14:tracePt t="10674" x="11466513" y="1865313"/>
          <p14:tracePt t="10690" x="11476038" y="1865313"/>
          <p14:tracePt t="10706" x="11485563" y="1865313"/>
          <p14:tracePt t="10730" x="11496675" y="1865313"/>
          <p14:tracePt t="10746" x="11506200" y="1865313"/>
          <p14:tracePt t="10934" x="11506200" y="1855788"/>
          <p14:tracePt t="11427" x="11496675" y="1855788"/>
          <p14:tracePt t="11434" x="11476038" y="1855788"/>
          <p14:tracePt t="11445" x="11445875" y="1855788"/>
          <p14:tracePt t="11449" x="11385550" y="1855788"/>
          <p14:tracePt t="11457" x="11355388" y="1855788"/>
          <p14:tracePt t="11465" x="11274425" y="1855788"/>
          <p14:tracePt t="11473" x="11172825" y="1855788"/>
          <p14:tracePt t="11481" x="10991850" y="1865313"/>
          <p14:tracePt t="11488" x="10880725" y="1865313"/>
          <p14:tracePt t="11496" x="10648950" y="1865313"/>
          <p14:tracePt t="11504" x="10477500" y="1865313"/>
          <p14:tracePt t="11512" x="10104438" y="1885950"/>
          <p14:tracePt t="11520" x="9942513" y="1885950"/>
          <p14:tracePt t="11528" x="9569450" y="1885950"/>
          <p14:tracePt t="11536" x="9337675" y="1885950"/>
          <p14:tracePt t="11544" x="9147175" y="1885950"/>
          <p14:tracePt t="11552" x="8964613" y="1885950"/>
          <p14:tracePt t="11560" x="8591550" y="1906588"/>
          <p14:tracePt t="11568" x="8359775" y="1906588"/>
          <p14:tracePt t="11576" x="8208963" y="1906588"/>
          <p14:tracePt t="11584" x="8016875" y="1916113"/>
          <p14:tracePt t="11592" x="7815263" y="1936750"/>
          <p14:tracePt t="11600" x="7704138" y="1936750"/>
          <p14:tracePt t="11676" x="7673975" y="1936750"/>
          <p14:tracePt t="11684" x="7613650" y="1946275"/>
          <p14:tracePt t="11698" x="7562850" y="1955800"/>
          <p14:tracePt t="11702" x="7502525" y="1966913"/>
          <p14:tracePt t="11709" x="7432675" y="1966913"/>
          <p14:tracePt t="11717" x="7381875" y="1976438"/>
          <p14:tracePt t="11723" x="7331075" y="1976438"/>
          <p14:tracePt t="11730" x="7280275" y="1987550"/>
          <p14:tracePt t="11738" x="7219950" y="2006600"/>
          <p14:tracePt t="11746" x="7159625" y="2006600"/>
          <p14:tracePt t="11754" x="7108825" y="2006600"/>
          <p14:tracePt t="11762" x="7048500" y="2017713"/>
          <p14:tracePt t="11770" x="6999288" y="2017713"/>
          <p14:tracePt t="11778" x="6967538" y="2017713"/>
          <p14:tracePt t="11786" x="6937375" y="2027238"/>
          <p14:tracePt t="11795" x="6897688" y="2027238"/>
          <p14:tracePt t="11802" x="6867525" y="2027238"/>
          <p14:tracePt t="11811" x="6827838" y="2036763"/>
          <p14:tracePt t="11818" x="6786563" y="2036763"/>
          <p14:tracePt t="11826" x="6756400" y="2036763"/>
          <p14:tracePt t="11835" x="6726238" y="2047875"/>
          <p14:tracePt t="11842" x="6696075" y="2057400"/>
          <p14:tracePt t="11850" x="6665913" y="2057400"/>
          <p14:tracePt t="11858" x="6635750" y="2066925"/>
          <p14:tracePt t="11867" x="6594475" y="2078038"/>
          <p14:tracePt t="11875" x="6564313" y="2087563"/>
          <p14:tracePt t="11883" x="6524625" y="2087563"/>
          <p14:tracePt t="11891" x="6494463" y="2097088"/>
          <p14:tracePt t="11898" x="6464300" y="2108200"/>
          <p14:tracePt t="11908" x="6454775" y="2108200"/>
          <p14:tracePt t="11916" x="6434138" y="2117725"/>
          <p14:tracePt t="11922" x="6423025" y="2117725"/>
          <p14:tracePt t="11932" x="6413500" y="2127250"/>
          <p14:tracePt t="11941" x="6403975" y="2138363"/>
          <p14:tracePt t="12004" x="6392863" y="2138363"/>
          <p14:tracePt t="12013" x="6392863" y="2147888"/>
          <p14:tracePt t="12036" x="6383338" y="2159000"/>
          <p14:tracePt t="12052" x="6383338" y="2168525"/>
          <p14:tracePt t="12068" x="6383338" y="2178050"/>
          <p14:tracePt t="12084" x="6373813" y="2178050"/>
          <p14:tracePt t="12496" x="6383338" y="2178050"/>
          <p14:tracePt t="12530" x="6392863" y="2178050"/>
          <p14:tracePt t="12545" x="6403975" y="2178050"/>
          <p14:tracePt t="12560" x="6413500" y="2178050"/>
          <p14:tracePt t="12576" x="6434138" y="2178050"/>
          <p14:tracePt t="12584" x="6443663" y="2178050"/>
          <p14:tracePt t="12592" x="6464300" y="2178050"/>
          <p14:tracePt t="12600" x="6473825" y="2178050"/>
          <p14:tracePt t="12608" x="6494463" y="2189163"/>
          <p14:tracePt t="12616" x="6503988" y="2189163"/>
          <p14:tracePt t="12624" x="6515100" y="2189163"/>
          <p14:tracePt t="12632" x="6524625" y="2189163"/>
          <p14:tracePt t="12640" x="6534150" y="2189163"/>
          <p14:tracePt t="12665" x="6534150" y="2198688"/>
          <p14:tracePt t="13213" x="6545263" y="2198688"/>
          <p14:tracePt t="13221" x="6554788" y="2198688"/>
          <p14:tracePt t="13228" x="6575425" y="2198688"/>
          <p14:tracePt t="13237" x="6615113" y="2198688"/>
          <p14:tracePt t="13245" x="6645275" y="2198688"/>
          <p14:tracePt t="13252" x="6686550" y="2198688"/>
          <p14:tracePt t="13260" x="6746875" y="2198688"/>
          <p14:tracePt t="13268" x="6816725" y="2198688"/>
          <p14:tracePt t="13276" x="6877050" y="2198688"/>
          <p14:tracePt t="13283" x="6958013" y="2198688"/>
          <p14:tracePt t="13292" x="7008813" y="2198688"/>
          <p14:tracePt t="13300" x="7089775" y="2198688"/>
          <p14:tracePt t="13308" x="7150100" y="2198688"/>
          <p14:tracePt t="13316" x="7210425" y="2198688"/>
          <p14:tracePt t="13325" x="7250113" y="2198688"/>
          <p14:tracePt t="13333" x="7300913" y="2198688"/>
          <p14:tracePt t="13342" x="7331075" y="2198688"/>
          <p14:tracePt t="13350" x="7361238" y="2198688"/>
          <p14:tracePt t="13358" x="7372350" y="2189163"/>
          <p14:tracePt t="13366" x="7381875" y="2189163"/>
          <p14:tracePt t="13374" x="7391400" y="2189163"/>
          <p14:tracePt t="13793" x="7402513" y="2189163"/>
          <p14:tracePt t="13815" x="7412038" y="2189163"/>
          <p14:tracePt t="13824" x="7421563" y="2189163"/>
          <p14:tracePt t="13832" x="7442200" y="2189163"/>
          <p14:tracePt t="13840" x="7451725" y="2189163"/>
          <p14:tracePt t="13847" x="7462838" y="2189163"/>
          <p14:tracePt t="13856" x="7481888" y="2189163"/>
          <p14:tracePt t="13865" x="7493000" y="2189163"/>
          <p14:tracePt t="13871" x="7523163" y="2198688"/>
          <p14:tracePt t="13882" x="7543800" y="2208213"/>
          <p14:tracePt t="13888" x="7553325" y="2208213"/>
          <p14:tracePt t="13897" x="7583488" y="2219325"/>
          <p14:tracePt t="13903" x="7613650" y="2219325"/>
          <p14:tracePt t="13914" x="7634288" y="2228850"/>
          <p14:tracePt t="13922" x="7664450" y="2228850"/>
          <p14:tracePt t="13930" x="7694613" y="2238375"/>
          <p14:tracePt t="13938" x="7745413" y="2238375"/>
          <p14:tracePt t="13947" x="7785100" y="2249488"/>
          <p14:tracePt t="13954" x="7815263" y="2249488"/>
          <p14:tracePt t="13961" x="7854950" y="2249488"/>
          <p14:tracePt t="13970" x="7886700" y="2249488"/>
          <p14:tracePt t="13977" x="7896225" y="2249488"/>
          <p14:tracePt t="13986" x="7916863" y="2249488"/>
          <p14:tracePt t="13994" x="7935913" y="2249488"/>
          <p14:tracePt t="14002" x="7966075" y="2249488"/>
          <p14:tracePt t="14009" x="7986713" y="2249488"/>
          <p14:tracePt t="14018" x="8007350" y="2249488"/>
          <p14:tracePt t="14026" x="8016875" y="2249488"/>
          <p14:tracePt t="14042" x="8026400" y="2249488"/>
          <p14:tracePt t="14050" x="8037513" y="2249488"/>
          <p14:tracePt t="14058" x="8047038" y="2249488"/>
          <p14:tracePt t="14074" x="8058150" y="2249488"/>
          <p14:tracePt t="14098" x="8067675" y="2249488"/>
          <p14:tracePt t="14106" x="8077200" y="2249488"/>
          <p14:tracePt t="14113" x="8088313" y="2238375"/>
          <p14:tracePt t="14122" x="8097838" y="2238375"/>
          <p14:tracePt t="14129" x="8107363" y="2238375"/>
          <p14:tracePt t="14140" x="8128000" y="2228850"/>
          <p14:tracePt t="14146" x="8148638" y="2228850"/>
          <p14:tracePt t="14156" x="8167688" y="2228850"/>
          <p14:tracePt t="14163" x="8197850" y="2219325"/>
          <p14:tracePt t="14172" x="8229600" y="2219325"/>
          <p14:tracePt t="14180" x="8269288" y="2219325"/>
          <p14:tracePt t="14188" x="8329613" y="2208213"/>
          <p14:tracePt t="14195" x="8389938" y="2208213"/>
          <p14:tracePt t="14204" x="8431213" y="2208213"/>
          <p14:tracePt t="14212" x="8470900" y="2208213"/>
          <p14:tracePt t="14220" x="8501063" y="2208213"/>
          <p14:tracePt t="14228" x="8531225" y="2208213"/>
          <p14:tracePt t="14236" x="8551863" y="2208213"/>
          <p14:tracePt t="14243" x="8572500" y="2208213"/>
          <p14:tracePt t="14260" x="8572500" y="2198688"/>
          <p14:tracePt t="14890" x="8572500" y="2208213"/>
          <p14:tracePt t="14922" x="8591550" y="2208213"/>
          <p14:tracePt t="14930" x="8632825" y="2208213"/>
          <p14:tracePt t="14938" x="8662988" y="2208213"/>
          <p14:tracePt t="14945" x="8693150" y="2208213"/>
          <p14:tracePt t="14954" x="8723313" y="2208213"/>
          <p14:tracePt t="14960" x="8763000" y="2208213"/>
          <p14:tracePt t="14968" x="8813800" y="2208213"/>
          <p14:tracePt t="14977" x="8864600" y="2208213"/>
          <p14:tracePt t="14984" x="8924925" y="2219325"/>
          <p14:tracePt t="14993" x="8964613" y="2219325"/>
          <p14:tracePt t="15000" x="9045575" y="2228850"/>
          <p14:tracePt t="15010" x="9075738" y="2228850"/>
          <p14:tracePt t="15018" x="9105900" y="2228850"/>
          <p14:tracePt t="15026" x="9147175" y="2228850"/>
          <p14:tracePt t="15033" x="9177338" y="2228850"/>
          <p14:tracePt t="15041" x="9196388" y="2228850"/>
          <p14:tracePt t="15058" x="9207500" y="2228850"/>
          <p14:tracePt t="15065" x="9217025" y="2228850"/>
          <p14:tracePt t="15074" x="9226550" y="2228850"/>
          <p14:tracePt t="15097" x="9237663" y="2228850"/>
          <p14:tracePt t="15169" x="9247188" y="2228850"/>
          <p14:tracePt t="15769" x="9256713" y="2228850"/>
          <p14:tracePt t="15777" x="9288463" y="2228850"/>
          <p14:tracePt t="15784" x="9337675" y="2228850"/>
          <p14:tracePt t="15793" x="9398000" y="2228850"/>
          <p14:tracePt t="15800" x="9459913" y="2219325"/>
          <p14:tracePt t="15806" x="9520238" y="2219325"/>
          <p14:tracePt t="15816" x="9610725" y="2219325"/>
          <p14:tracePt t="15821" x="9691688" y="2219325"/>
          <p14:tracePt t="15832" x="9782175" y="2219325"/>
          <p14:tracePt t="15838" x="9821863" y="2219325"/>
          <p14:tracePt t="15848" x="9872663" y="2219325"/>
          <p14:tracePt t="15856" x="9882188" y="2219325"/>
          <p14:tracePt t="15864" x="9932988" y="2219325"/>
          <p14:tracePt t="15871" x="9963150" y="2219325"/>
          <p14:tracePt t="15880" x="9972675" y="2219325"/>
          <p14:tracePt t="15888" x="9983788" y="2208213"/>
          <p14:tracePt t="15896" x="9993313" y="2208213"/>
          <p14:tracePt t="15912" x="10004425" y="2198688"/>
          <p14:tracePt t="15928" x="10013950" y="2189163"/>
          <p14:tracePt t="15944" x="10023475" y="2178050"/>
          <p14:tracePt t="15960" x="10034588" y="2178050"/>
          <p14:tracePt t="15968" x="10044113" y="2178050"/>
          <p14:tracePt t="16696" x="10034588" y="2178050"/>
          <p14:tracePt t="16729" x="10023475" y="2178050"/>
          <p14:tracePt t="16760" x="10013950" y="2178050"/>
          <p14:tracePt t="16766" x="10004425" y="2168525"/>
          <p14:tracePt t="16774" x="9993313" y="2168525"/>
          <p14:tracePt t="16784" x="9983788" y="2168525"/>
          <p14:tracePt t="16790" x="9963150" y="2168525"/>
          <p14:tracePt t="16798" x="9953625" y="2168525"/>
          <p14:tracePt t="16806" x="9932988" y="2168525"/>
          <p14:tracePt t="16814" x="9912350" y="2168525"/>
          <p14:tracePt t="16822" x="9902825" y="2168525"/>
          <p14:tracePt t="16830" x="9872663" y="2168525"/>
          <p14:tracePt t="16838" x="9852025" y="2168525"/>
          <p14:tracePt t="16846" x="9821863" y="2168525"/>
          <p14:tracePt t="16854" x="9801225" y="2168525"/>
          <p14:tracePt t="16862" x="9782175" y="2168525"/>
          <p14:tracePt t="16870" x="9761538" y="2178050"/>
          <p14:tracePt t="16878" x="9740900" y="2178050"/>
          <p14:tracePt t="16886" x="9740900" y="2189163"/>
          <p14:tracePt t="16894" x="9710738" y="2189163"/>
          <p14:tracePt t="16902" x="9680575" y="2189163"/>
          <p14:tracePt t="16910" x="9650413" y="2189163"/>
          <p14:tracePt t="16918" x="9620250" y="2189163"/>
          <p14:tracePt t="16926" x="9590088" y="2198688"/>
          <p14:tracePt t="16936" x="9559925" y="2219325"/>
          <p14:tracePt t="16943" x="9509125" y="2238375"/>
          <p14:tracePt t="16952" x="9469438" y="2249488"/>
          <p14:tracePt t="16958" x="9448800" y="2249488"/>
          <p14:tracePt t="16968" x="9428163" y="2249488"/>
          <p14:tracePt t="16976" x="9398000" y="2249488"/>
          <p14:tracePt t="16984" x="9348788" y="2268538"/>
          <p14:tracePt t="16992" x="9247188" y="2298700"/>
          <p14:tracePt t="16999" x="9207500" y="2298700"/>
          <p14:tracePt t="17007" x="9196388" y="2298700"/>
          <p14:tracePt t="17015" x="9147175" y="2309813"/>
          <p14:tracePt t="17023" x="9005888" y="2339975"/>
          <p14:tracePt t="17031" x="8955088" y="2379663"/>
          <p14:tracePt t="17039" x="8913813" y="2390775"/>
          <p14:tracePt t="17048" x="8804275" y="2420938"/>
          <p14:tracePt t="17055" x="8753475" y="2420938"/>
          <p14:tracePt t="17064" x="8642350" y="2430463"/>
          <p14:tracePt t="17071" x="8540750" y="2439988"/>
          <p14:tracePt t="17079" x="8501063" y="2460625"/>
          <p14:tracePt t="17087" x="8359775" y="2481263"/>
          <p14:tracePt t="17095" x="8320088" y="2511425"/>
          <p14:tracePt t="17103" x="8239125" y="2520950"/>
          <p14:tracePt t="17111" x="8178800" y="2532063"/>
          <p14:tracePt t="17119" x="8128000" y="2541588"/>
          <p14:tracePt t="17127" x="8097838" y="2551113"/>
          <p14:tracePt t="17135" x="8058150" y="2562225"/>
          <p14:tracePt t="17143" x="8026400" y="2562225"/>
          <p14:tracePt t="17151" x="7996238" y="2581275"/>
          <p14:tracePt t="17159" x="7956550" y="2581275"/>
          <p14:tracePt t="17167" x="7926388" y="2592388"/>
          <p14:tracePt t="17182" x="7886700" y="2592388"/>
          <p14:tracePt t="17183" x="7805738" y="2601913"/>
          <p14:tracePt t="17191" x="7764463" y="2601913"/>
          <p14:tracePt t="17199" x="7704138" y="2611438"/>
          <p14:tracePt t="17207" x="7673975" y="2611438"/>
          <p14:tracePt t="17217" x="7634288" y="2611438"/>
          <p14:tracePt t="17223" x="7604125" y="2611438"/>
          <p14:tracePt t="17233" x="7573963" y="2611438"/>
          <p14:tracePt t="17241" x="7553325" y="2622550"/>
          <p14:tracePt t="17249" x="7523163" y="2622550"/>
          <p14:tracePt t="17257" x="7502525" y="2622550"/>
          <p14:tracePt t="17265" x="7493000" y="2632075"/>
          <p14:tracePt t="17273" x="7481888" y="2632075"/>
          <p14:tracePt t="17281" x="7462838" y="2632075"/>
          <p14:tracePt t="17290" x="7442200" y="2632075"/>
          <p14:tracePt t="17297" x="7421563" y="2632075"/>
          <p14:tracePt t="17305" x="7412038" y="2632075"/>
          <p14:tracePt t="17313" x="7381875" y="2632075"/>
          <p14:tracePt t="17321" x="7331075" y="2641600"/>
          <p14:tracePt t="17329" x="7280275" y="2641600"/>
          <p14:tracePt t="17337" x="7250113" y="2652713"/>
          <p14:tracePt t="17346" x="7210425" y="2662238"/>
          <p14:tracePt t="17353" x="7180263" y="2662238"/>
          <p14:tracePt t="17361" x="7150100" y="2662238"/>
          <p14:tracePt t="17369" x="7129463" y="2662238"/>
          <p14:tracePt t="17377" x="7099300" y="2662238"/>
          <p14:tracePt t="17385" x="7078663" y="2662238"/>
          <p14:tracePt t="17393" x="7059613" y="2662238"/>
          <p14:tracePt t="17401" x="7038975" y="2673350"/>
          <p14:tracePt t="17409" x="7018338" y="2673350"/>
          <p14:tracePt t="17417" x="6999288" y="2673350"/>
          <p14:tracePt t="17425" x="6988175" y="2673350"/>
          <p14:tracePt t="17433" x="6978650" y="2673350"/>
          <p14:tracePt t="17441" x="6967538" y="2673350"/>
          <p14:tracePt t="17449" x="6948488" y="2673350"/>
          <p14:tracePt t="17465" x="6937375" y="2673350"/>
          <p14:tracePt t="17473" x="6918325" y="2673350"/>
          <p14:tracePt t="17481" x="6907213" y="2673350"/>
          <p14:tracePt t="17491" x="6897688" y="2673350"/>
          <p14:tracePt t="17497" x="6877050" y="2673350"/>
          <p14:tracePt t="17507" x="6858000" y="2673350"/>
          <p14:tracePt t="17515" x="6837363" y="2673350"/>
          <p14:tracePt t="17523" x="6816725" y="2673350"/>
          <p14:tracePt t="17531" x="6786563" y="2673350"/>
          <p14:tracePt t="17539" x="6756400" y="2673350"/>
          <p14:tracePt t="17548" x="6746875" y="2673350"/>
          <p14:tracePt t="17556" x="6716713" y="2673350"/>
          <p14:tracePt t="17564" x="6686550" y="2673350"/>
          <p14:tracePt t="17571" x="6635750" y="2673350"/>
          <p14:tracePt t="17579" x="6605588" y="2673350"/>
          <p14:tracePt t="17587" x="6575425" y="2673350"/>
          <p14:tracePt t="17595" x="6534150" y="2662238"/>
          <p14:tracePt t="17603" x="6494463" y="2662238"/>
          <p14:tracePt t="17612" x="6464300" y="2652713"/>
          <p14:tracePt t="17619" x="6434138" y="2652713"/>
          <p14:tracePt t="17628" x="6392863" y="2652713"/>
          <p14:tracePt t="17635" x="6373813" y="2652713"/>
          <p14:tracePt t="17643" x="6353175" y="2652713"/>
          <p14:tracePt t="17651" x="6332538" y="2652713"/>
          <p14:tracePt t="17659" x="6323013" y="2652713"/>
          <p14:tracePt t="17667" x="6302375" y="2641600"/>
          <p14:tracePt t="17675" x="6283325" y="2641600"/>
          <p14:tracePt t="17683" x="6262688" y="2641600"/>
          <p14:tracePt t="17691" x="6242050" y="2641600"/>
          <p14:tracePt t="17699" x="6232525" y="2641600"/>
          <p14:tracePt t="17707" x="6221413" y="2641600"/>
          <p14:tracePt t="17715" x="6202363" y="2641600"/>
          <p14:tracePt t="17723" x="6181725" y="2641600"/>
          <p14:tracePt t="17731" x="6151563" y="2641600"/>
          <p14:tracePt t="17739" x="6130925" y="2641600"/>
          <p14:tracePt t="17747" x="6121400" y="2641600"/>
          <p14:tracePt t="17755" x="6100763" y="2641600"/>
          <p14:tracePt t="17765" x="6091238" y="2641600"/>
          <p14:tracePt t="17771" x="6070600" y="2641600"/>
          <p14:tracePt t="17781" x="6061075" y="2641600"/>
          <p14:tracePt t="17787" x="6040438" y="2641600"/>
          <p14:tracePt t="17797" x="6030913" y="2641600"/>
          <p14:tracePt t="17805" x="6019800" y="2641600"/>
          <p14:tracePt t="17813" x="6010275" y="2641600"/>
          <p14:tracePt t="18055" x="6019800" y="2641600"/>
          <p14:tracePt t="18071" x="6030913" y="2641600"/>
          <p14:tracePt t="18080" x="6040438" y="2641600"/>
          <p14:tracePt t="18096" x="6061075" y="2641600"/>
          <p14:tracePt t="18105" x="6070600" y="2641600"/>
          <p14:tracePt t="18110" x="6080125" y="2641600"/>
          <p14:tracePt t="18119" x="6100763" y="2641600"/>
          <p14:tracePt t="18127" x="6111875" y="2641600"/>
          <p14:tracePt t="18135" x="6130925" y="2641600"/>
          <p14:tracePt t="18143" x="6142038" y="2641600"/>
          <p14:tracePt t="18151" x="6151563" y="2641600"/>
          <p14:tracePt t="18158" x="6172200" y="2641600"/>
          <p14:tracePt t="18176" x="6221413" y="2641600"/>
          <p14:tracePt t="18183" x="6251575" y="2641600"/>
          <p14:tracePt t="18192" x="6272213" y="2641600"/>
          <p14:tracePt t="18199" x="6283325" y="2632075"/>
          <p14:tracePt t="18207" x="6292850" y="2632075"/>
          <p14:tracePt t="18223" x="6302375" y="2632075"/>
          <p14:tracePt t="18263" x="6313488" y="2632075"/>
          <p14:tracePt t="18271" x="6313488" y="2622550"/>
          <p14:tracePt t="18604" x="6323013" y="2622550"/>
          <p14:tracePt t="18628" x="6343650" y="2622550"/>
          <p14:tracePt t="18634" x="6362700" y="2622550"/>
          <p14:tracePt t="18644" x="6383338" y="2622550"/>
          <p14:tracePt t="18650" x="6413500" y="2622550"/>
          <p14:tracePt t="18660" x="6443663" y="2622550"/>
          <p14:tracePt t="18667" x="6473825" y="2622550"/>
          <p14:tracePt t="18676" x="6515100" y="2632075"/>
          <p14:tracePt t="18684" x="6545263" y="2632075"/>
          <p14:tracePt t="18691" x="6584950" y="2641600"/>
          <p14:tracePt t="18700" x="6624638" y="2641600"/>
          <p14:tracePt t="18708" x="6686550" y="2652713"/>
          <p14:tracePt t="18715" x="6716713" y="2652713"/>
          <p14:tracePt t="18722" x="6777038" y="2652713"/>
          <p14:tracePt t="18731" x="6816725" y="2652713"/>
          <p14:tracePt t="18739" x="6877050" y="2673350"/>
          <p14:tracePt t="18747" x="6918325" y="2673350"/>
          <p14:tracePt t="18755" x="6948488" y="2673350"/>
          <p14:tracePt t="18763" x="6988175" y="2673350"/>
          <p14:tracePt t="18772" x="7029450" y="2673350"/>
          <p14:tracePt t="18779" x="7078663" y="2673350"/>
          <p14:tracePt t="18787" x="7108825" y="2673350"/>
          <p14:tracePt t="18795" x="7150100" y="2673350"/>
          <p14:tracePt t="18803" x="7180263" y="2682875"/>
          <p14:tracePt t="18811" x="7210425" y="2682875"/>
          <p14:tracePt t="18819" x="7240588" y="2682875"/>
          <p14:tracePt t="18827" x="7270750" y="2682875"/>
          <p14:tracePt t="18835" x="7291388" y="2682875"/>
          <p14:tracePt t="18843" x="7300913" y="2682875"/>
          <p14:tracePt t="18851" x="7321550" y="2682875"/>
          <p14:tracePt t="18859" x="7342188" y="2682875"/>
          <p14:tracePt t="18867" x="7351713" y="2682875"/>
          <p14:tracePt t="18875" x="7361238" y="2682875"/>
          <p14:tracePt t="18883" x="7372350" y="2682875"/>
          <p14:tracePt t="18893" x="7391400" y="2682875"/>
          <p14:tracePt t="18899" x="7421563" y="2682875"/>
          <p14:tracePt t="18909" x="7442200" y="2682875"/>
          <p14:tracePt t="18917" x="7472363" y="2682875"/>
          <p14:tracePt t="18925" x="7513638" y="2682875"/>
          <p14:tracePt t="18933" x="7553325" y="2682875"/>
          <p14:tracePt t="18941" x="7583488" y="2682875"/>
          <p14:tracePt t="18949" x="7613650" y="2682875"/>
          <p14:tracePt t="18957" x="7653338" y="2682875"/>
          <p14:tracePt t="18965" x="7694613" y="2682875"/>
          <p14:tracePt t="18973" x="7724775" y="2682875"/>
          <p14:tracePt t="18981" x="7754938" y="2682875"/>
          <p14:tracePt t="18989" x="7805738" y="2682875"/>
          <p14:tracePt t="18997" x="7845425" y="2682875"/>
          <p14:tracePt t="19004" x="7875588" y="2682875"/>
          <p14:tracePt t="19013" x="7916863" y="2682875"/>
          <p14:tracePt t="19021" x="7947025" y="2682875"/>
          <p14:tracePt t="19029" x="7966075" y="2682875"/>
          <p14:tracePt t="19038" x="7977188" y="2682875"/>
          <p14:tracePt t="19045" x="8007350" y="2682875"/>
          <p14:tracePt t="19054" x="8026400" y="2682875"/>
          <p14:tracePt t="19061" x="8037513" y="2682875"/>
          <p14:tracePt t="19069" x="8058150" y="2682875"/>
          <p14:tracePt t="19077" x="8077200" y="2682875"/>
          <p14:tracePt t="19085" x="8088313" y="2682875"/>
          <p14:tracePt t="19093" x="8097838" y="2682875"/>
          <p14:tracePt t="19101" x="8118475" y="2682875"/>
          <p14:tracePt t="19109" x="8148638" y="2682875"/>
          <p14:tracePt t="19117" x="8167688" y="2682875"/>
          <p14:tracePt t="19125" x="8197850" y="2682875"/>
          <p14:tracePt t="19133" x="8218488" y="2682875"/>
          <p14:tracePt t="19141" x="8248650" y="2673350"/>
          <p14:tracePt t="19149" x="8259763" y="2673350"/>
          <p14:tracePt t="19157" x="8308975" y="2641600"/>
          <p14:tracePt t="19167" x="8339138" y="2641600"/>
          <p14:tracePt t="19186" x="8410575" y="2632075"/>
          <p14:tracePt t="19189" x="8440738" y="2622550"/>
          <p14:tracePt t="19199" x="8480425" y="2622550"/>
          <p14:tracePt t="19207" x="8510588" y="2611438"/>
          <p14:tracePt t="19215" x="8540750" y="2611438"/>
          <p14:tracePt t="19223" x="8572500" y="2611438"/>
          <p14:tracePt t="19231" x="8602663" y="2611438"/>
          <p14:tracePt t="19239" x="8632825" y="2611438"/>
          <p14:tracePt t="19247" x="8662988" y="2611438"/>
          <p14:tracePt t="19255" x="8682038" y="2611438"/>
          <p14:tracePt t="19263" x="8702675" y="2611438"/>
          <p14:tracePt t="19271" x="8723313" y="2601913"/>
          <p14:tracePt t="19279" x="8742363" y="2601913"/>
          <p14:tracePt t="19286" x="8753475" y="2601913"/>
          <p14:tracePt t="19295" x="8774113" y="2601913"/>
          <p14:tracePt t="19303" x="8783638" y="2601913"/>
          <p14:tracePt t="19311" x="8813800" y="2601913"/>
          <p14:tracePt t="19320" x="8823325" y="2601913"/>
          <p14:tracePt t="19336" x="8843963" y="2601913"/>
          <p14:tracePt t="19343" x="8864600" y="2601913"/>
          <p14:tracePt t="19351" x="8883650" y="2601913"/>
          <p14:tracePt t="19359" x="8894763" y="2601913"/>
          <p14:tracePt t="19367" x="8913813" y="2601913"/>
          <p14:tracePt t="19375" x="8924925" y="2601913"/>
          <p14:tracePt t="19383" x="8945563" y="2601913"/>
          <p14:tracePt t="19391" x="8955088" y="2601913"/>
          <p14:tracePt t="19399" x="8964613" y="2601913"/>
          <p14:tracePt t="19407" x="8975725" y="2601913"/>
          <p14:tracePt t="19415" x="8985250" y="2601913"/>
          <p14:tracePt t="19423" x="8994775" y="2601913"/>
          <p14:tracePt t="19439" x="9005888" y="2601913"/>
          <p14:tracePt t="19447" x="9015413" y="2601913"/>
          <p14:tracePt t="20125" x="9024938" y="2601913"/>
          <p14:tracePt t="20133" x="9036050" y="2601913"/>
          <p14:tracePt t="20140" x="9055100" y="2601913"/>
          <p14:tracePt t="20149" x="9085263" y="2601913"/>
          <p14:tracePt t="20157" x="9136063" y="2601913"/>
          <p14:tracePt t="20165" x="9177338" y="2601913"/>
          <p14:tracePt t="20173" x="9256713" y="2601913"/>
          <p14:tracePt t="20182" x="9307513" y="2601913"/>
          <p14:tracePt t="20188" x="9409113" y="2601913"/>
          <p14:tracePt t="20196" x="9448800" y="2601913"/>
          <p14:tracePt t="20205" x="9529763" y="2601913"/>
          <p14:tracePt t="20213" x="9610725" y="2601913"/>
          <p14:tracePt t="20221" x="9671050" y="2601913"/>
          <p14:tracePt t="20228" x="9731375" y="2601913"/>
          <p14:tracePt t="20237" x="9782175" y="2601913"/>
          <p14:tracePt t="20244" x="9832975" y="2601913"/>
          <p14:tracePt t="20253" x="9863138" y="2601913"/>
          <p14:tracePt t="20260" x="9902825" y="2601913"/>
          <p14:tracePt t="20279" x="9912350" y="2601913"/>
          <p14:tracePt t="20285" x="9923463" y="2601913"/>
          <p14:tracePt t="20327" x="9932988" y="2601913"/>
          <p14:tracePt t="20343" x="9942513" y="2601913"/>
          <p14:tracePt t="20383" x="9953625" y="2601913"/>
          <p14:tracePt t="20423" x="9963150" y="2601913"/>
          <p14:tracePt t="20820" x="9963150" y="2592388"/>
          <p14:tracePt t="21405" x="9963150" y="2601913"/>
          <p14:tracePt t="21431" x="9963150" y="2611438"/>
          <p14:tracePt t="21744" x="9942513" y="2611438"/>
          <p14:tracePt t="21753" x="9893300" y="2611438"/>
          <p14:tracePt t="21760" x="9791700" y="2611438"/>
          <p14:tracePt t="21768" x="9701213" y="2611438"/>
          <p14:tracePt t="21777" x="9550400" y="2611438"/>
          <p14:tracePt t="21784" x="9439275" y="2611438"/>
          <p14:tracePt t="21792" x="9328150" y="2611438"/>
          <p14:tracePt t="21800" x="9136063" y="2611438"/>
          <p14:tracePt t="21808" x="9075738" y="2611438"/>
          <p14:tracePt t="21816" x="8945563" y="2622550"/>
          <p14:tracePt t="21824" x="8793163" y="2641600"/>
          <p14:tracePt t="21833" x="8561388" y="2652713"/>
          <p14:tracePt t="21840" x="8461375" y="2652713"/>
          <p14:tracePt t="21849" x="8148638" y="2673350"/>
          <p14:tracePt t="21857" x="7905750" y="2692400"/>
          <p14:tracePt t="21864" x="7734300" y="2713038"/>
          <p14:tracePt t="21873" x="7532688" y="2713038"/>
          <p14:tracePt t="21881" x="7481888" y="2722563"/>
          <p14:tracePt t="21888" x="7331075" y="2722563"/>
          <p14:tracePt t="21896" x="7270750" y="2733675"/>
          <p14:tracePt t="21904" x="7231063" y="2733675"/>
          <p14:tracePt t="21913" x="7200900" y="2733675"/>
          <p14:tracePt t="21920" x="7180263" y="2733675"/>
          <p14:tracePt t="21928" x="7150100" y="2743200"/>
          <p14:tracePt t="21936" x="7138988" y="2743200"/>
          <p14:tracePt t="21944" x="7129463" y="2743200"/>
          <p14:tracePt t="21952" x="7119938" y="2743200"/>
          <p14:tracePt t="21962" x="7108825" y="2752725"/>
          <p14:tracePt t="21968" x="7099300" y="2752725"/>
          <p14:tracePt t="21986" x="7089775" y="2763838"/>
          <p14:tracePt t="21994" x="7078663" y="2763838"/>
          <p14:tracePt t="22002" x="7069138" y="2763838"/>
          <p14:tracePt t="22010" x="7059613" y="2763838"/>
          <p14:tracePt t="22026" x="7059613" y="2773363"/>
          <p14:tracePt t="22034" x="7048500" y="2773363"/>
          <p14:tracePt t="22042" x="7038975" y="2773363"/>
          <p14:tracePt t="22050" x="7029450" y="2782888"/>
          <p14:tracePt t="22066" x="7018338" y="2782888"/>
          <p14:tracePt t="22082" x="7018338" y="2803525"/>
          <p14:tracePt t="22090" x="7008813" y="2803525"/>
          <p14:tracePt t="22098" x="6999288" y="2813050"/>
          <p14:tracePt t="22106" x="6988175" y="2824163"/>
          <p14:tracePt t="22114" x="6978650" y="2833688"/>
          <p14:tracePt t="22122" x="6978650" y="2854325"/>
          <p14:tracePt t="22131" x="6967538" y="2863850"/>
          <p14:tracePt t="22139" x="6958013" y="2874963"/>
          <p14:tracePt t="22146" x="6958013" y="2894013"/>
          <p14:tracePt t="22155" x="6958013" y="2905125"/>
          <p14:tracePt t="22162" x="6958013" y="2914650"/>
          <p14:tracePt t="22308" x="6967538" y="2914650"/>
          <p14:tracePt t="22316" x="6999288" y="2914650"/>
          <p14:tracePt t="22324" x="7018338" y="2905125"/>
          <p14:tracePt t="22332" x="7048500" y="2905125"/>
          <p14:tracePt t="22340" x="7069138" y="2905125"/>
          <p14:tracePt t="22348" x="7108825" y="2894013"/>
          <p14:tracePt t="22356" x="7138988" y="2884488"/>
          <p14:tracePt t="22364" x="7200900" y="2854325"/>
          <p14:tracePt t="22373" x="7219950" y="2854325"/>
          <p14:tracePt t="22380" x="7261225" y="2844800"/>
          <p14:tracePt t="22388" x="7291388" y="2844800"/>
          <p14:tracePt t="22396" x="7321550" y="2844800"/>
          <p14:tracePt t="22404" x="7331075" y="2833688"/>
          <p14:tracePt t="22412" x="7342188" y="2833688"/>
          <p14:tracePt t="24338" x="7342188" y="2844800"/>
          <p14:tracePt t="24346" x="7342188" y="2854325"/>
          <p14:tracePt t="24354" x="7342188" y="2863850"/>
          <p14:tracePt t="24362" x="7342188" y="2894013"/>
          <p14:tracePt t="24370" x="7342188" y="2924175"/>
          <p14:tracePt t="24377" x="7342188" y="2974975"/>
          <p14:tracePt t="24386" x="7351713" y="2995613"/>
          <p14:tracePt t="24394" x="7361238" y="3035300"/>
          <p14:tracePt t="24402" x="7361238" y="3055938"/>
          <p14:tracePt t="24411" x="7372350" y="3076575"/>
          <p14:tracePt t="24418" x="7372350" y="3086100"/>
          <p14:tracePt t="24427" x="7381875" y="3106738"/>
          <p14:tracePt t="24434" x="7381875" y="3125788"/>
          <p14:tracePt t="24444" x="7391400" y="3146425"/>
          <p14:tracePt t="24450" x="7391400" y="3167063"/>
          <p14:tracePt t="24460" x="7391400" y="3176588"/>
          <p14:tracePt t="24477" x="7391400" y="3187700"/>
          <p14:tracePt t="24482" x="7402513" y="3197225"/>
          <p14:tracePt t="24493" x="7402513" y="3206750"/>
          <p14:tracePt t="24556" x="7402513" y="3217863"/>
          <p14:tracePt t="24608" x="7402513" y="3227388"/>
          <p14:tracePt t="24616" x="7402513" y="3236913"/>
          <p14:tracePt t="24623" x="7391400" y="3236913"/>
          <p14:tracePt t="24630" x="7381875" y="3248025"/>
          <p14:tracePt t="24639" x="7372350" y="3257550"/>
          <p14:tracePt t="24646" x="7361238" y="3257550"/>
          <p14:tracePt t="24653" x="7342188" y="3267075"/>
          <p14:tracePt t="24661" x="7310438" y="3278188"/>
          <p14:tracePt t="24669" x="7270750" y="3297238"/>
          <p14:tracePt t="24677" x="7261225" y="3308350"/>
          <p14:tracePt t="24684" x="7219950" y="3317875"/>
          <p14:tracePt t="24692" x="7180263" y="3348038"/>
          <p14:tracePt t="24700" x="7129463" y="3368675"/>
          <p14:tracePt t="24709" x="7089775" y="3378200"/>
          <p14:tracePt t="24718" x="7048500" y="3389313"/>
          <p14:tracePt t="24724" x="7018338" y="3389313"/>
          <p14:tracePt t="24734" x="6999288" y="3398838"/>
          <p14:tracePt t="24740" x="6978650" y="3398838"/>
          <p14:tracePt t="24750" x="6958013" y="3408363"/>
          <p14:tracePt t="24756" x="6937375" y="3408363"/>
          <p14:tracePt t="24766" x="6937375" y="3419475"/>
          <p14:tracePt t="24775" x="6927850" y="3419475"/>
          <p14:tracePt t="24782" x="6907213" y="3419475"/>
          <p14:tracePt t="24798" x="6897688" y="3419475"/>
          <p14:tracePt t="24806" x="6897688" y="3429000"/>
          <p14:tracePt t="24814" x="6888163" y="3429000"/>
          <p14:tracePt t="25089" x="6888163" y="3419475"/>
          <p14:tracePt t="25097" x="6897688" y="3419475"/>
          <p14:tracePt t="25105" x="6897688" y="3408363"/>
          <p14:tracePt t="25153" x="6907213" y="3408363"/>
          <p14:tracePt t="25176" x="6907213" y="3398838"/>
          <p14:tracePt t="25192" x="6918325" y="3398838"/>
          <p14:tracePt t="25240" x="6918325" y="3389313"/>
          <p14:tracePt t="25248" x="6927850" y="3389313"/>
          <p14:tracePt t="25255" x="6927850" y="3378200"/>
          <p14:tracePt t="25272" x="6937375" y="3368675"/>
          <p14:tracePt t="25288" x="6948488" y="3368675"/>
          <p14:tracePt t="25296" x="6967538" y="3359150"/>
          <p14:tracePt t="25314" x="6978650" y="3338513"/>
          <p14:tracePt t="25319" x="6999288" y="3338513"/>
          <p14:tracePt t="25330" x="7018338" y="3327400"/>
          <p14:tracePt t="25339" x="7029450" y="3317875"/>
          <p14:tracePt t="25346" x="7038975" y="3317875"/>
          <p14:tracePt t="25354" x="7059613" y="3317875"/>
          <p14:tracePt t="25362" x="7078663" y="3308350"/>
          <p14:tracePt t="25369" x="7099300" y="3308350"/>
          <p14:tracePt t="25378" x="7129463" y="3308350"/>
          <p14:tracePt t="25385" x="7150100" y="3308350"/>
          <p14:tracePt t="25394" x="7180263" y="3308350"/>
          <p14:tracePt t="25402" x="7189788" y="3308350"/>
          <p14:tracePt t="25410" x="7219950" y="3308350"/>
          <p14:tracePt t="25418" x="7250113" y="3308350"/>
          <p14:tracePt t="25426" x="7280275" y="3308350"/>
          <p14:tracePt t="25434" x="7321550" y="3308350"/>
          <p14:tracePt t="25442" x="7351713" y="3308350"/>
          <p14:tracePt t="25450" x="7381875" y="3317875"/>
          <p14:tracePt t="25458" x="7412038" y="3317875"/>
          <p14:tracePt t="25466" x="7421563" y="3317875"/>
          <p14:tracePt t="25474" x="7451725" y="3327400"/>
          <p14:tracePt t="25482" x="7481888" y="3327400"/>
          <p14:tracePt t="25490" x="7513638" y="3327400"/>
          <p14:tracePt t="25498" x="7543800" y="3327400"/>
          <p14:tracePt t="25506" x="7562850" y="3327400"/>
          <p14:tracePt t="25514" x="7583488" y="3327400"/>
          <p14:tracePt t="25522" x="7593013" y="3327400"/>
          <p14:tracePt t="25531" x="7604125" y="3327400"/>
          <p14:tracePt t="25572" x="7613650" y="3327400"/>
          <p14:tracePt t="26046" x="7623175" y="3327400"/>
          <p14:tracePt t="26054" x="7634288" y="3327400"/>
          <p14:tracePt t="26062" x="7653338" y="3327400"/>
          <p14:tracePt t="26070" x="7683500" y="3327400"/>
          <p14:tracePt t="26078" x="7724775" y="3327400"/>
          <p14:tracePt t="26087" x="7764463" y="3327400"/>
          <p14:tracePt t="26094" x="7815263" y="3327400"/>
          <p14:tracePt t="26102" x="7916863" y="3327400"/>
          <p14:tracePt t="26109" x="8007350" y="3317875"/>
          <p14:tracePt t="26118" x="8058150" y="3308350"/>
          <p14:tracePt t="26126" x="8208963" y="3287713"/>
          <p14:tracePt t="26135" x="8278813" y="3287713"/>
          <p14:tracePt t="26142" x="8329613" y="3278188"/>
          <p14:tracePt t="26152" x="8420100" y="3278188"/>
          <p14:tracePt t="26160" x="8480425" y="3267075"/>
          <p14:tracePt t="26168" x="8540750" y="3267075"/>
          <p14:tracePt t="26186" x="8612188" y="3267075"/>
          <p14:tracePt t="26191" x="8632825" y="3267075"/>
          <p14:tracePt t="26200" x="8651875" y="3267075"/>
          <p14:tracePt t="26207" x="8672513" y="3257550"/>
          <p14:tracePt t="26215" x="8682038" y="3257550"/>
          <p14:tracePt t="26223" x="8702675" y="3257550"/>
          <p14:tracePt t="26231" x="8723313" y="3257550"/>
          <p14:tracePt t="26239" x="8732838" y="3257550"/>
          <p14:tracePt t="26247" x="8742363" y="3257550"/>
          <p14:tracePt t="26255" x="8753475" y="3257550"/>
          <p14:tracePt t="26263" x="8774113" y="3257550"/>
          <p14:tracePt t="26272" x="8783638" y="3248025"/>
          <p14:tracePt t="26279" x="8793163" y="3248025"/>
          <p14:tracePt t="26573" x="8793163" y="3236913"/>
          <p14:tracePt t="26589" x="8804275" y="3236913"/>
          <p14:tracePt t="26619" x="8813800" y="3236913"/>
          <p14:tracePt t="26634" x="8823325" y="3236913"/>
          <p14:tracePt t="26642" x="8834438" y="3236913"/>
          <p14:tracePt t="26650" x="8853488" y="3236913"/>
          <p14:tracePt t="26658" x="8874125" y="3236913"/>
          <p14:tracePt t="26666" x="8904288" y="3236913"/>
          <p14:tracePt t="26674" x="8924925" y="3236913"/>
          <p14:tracePt t="26683" x="8985250" y="3227388"/>
          <p14:tracePt t="26693" x="9015413" y="3227388"/>
          <p14:tracePt t="26700" x="9036050" y="3227388"/>
          <p14:tracePt t="26708" x="9055100" y="3227388"/>
          <p14:tracePt t="26714" x="9085263" y="3217863"/>
          <p14:tracePt t="26724" x="9105900" y="3217863"/>
          <p14:tracePt t="26733" x="9126538" y="3217863"/>
          <p14:tracePt t="26740" x="9156700" y="3206750"/>
          <p14:tracePt t="26750" x="9166225" y="3206750"/>
          <p14:tracePt t="26756" x="9186863" y="3206750"/>
          <p14:tracePt t="26772" x="9196388" y="3206750"/>
          <p14:tracePt t="26780" x="9207500" y="3206750"/>
          <p14:tracePt t="26788" x="9217025" y="3206750"/>
          <p14:tracePt t="27417" x="9217025" y="3217863"/>
          <p14:tracePt t="27893" x="9217025" y="3227388"/>
          <p14:tracePt t="27935" x="9226550" y="3227388"/>
          <p14:tracePt t="27944" x="9247188" y="3236913"/>
          <p14:tracePt t="27950" x="9277350" y="3248025"/>
          <p14:tracePt t="27956" x="9358313" y="3248025"/>
          <p14:tracePt t="27965" x="9428163" y="3248025"/>
          <p14:tracePt t="27973" x="9459913" y="3248025"/>
          <p14:tracePt t="27980" x="9559925" y="3248025"/>
          <p14:tracePt t="27987" x="9680575" y="3267075"/>
          <p14:tracePt t="27995" x="9791700" y="3267075"/>
          <p14:tracePt t="28003" x="9863138" y="3267075"/>
          <p14:tracePt t="28011" x="10013950" y="3267075"/>
          <p14:tracePt t="28019" x="10134600" y="3267075"/>
          <p14:tracePt t="28027" x="10185400" y="3267075"/>
          <p14:tracePt t="28036" x="10245725" y="3267075"/>
          <p14:tracePt t="28043" x="10296525" y="3267075"/>
          <p14:tracePt t="28051" x="10326688" y="3267075"/>
          <p14:tracePt t="28059" x="10347325" y="3257550"/>
          <p14:tracePt t="28075" x="10356850" y="3248025"/>
          <p14:tracePt t="28085" x="10366375" y="3248025"/>
          <p14:tracePt t="28092" x="10377488" y="3248025"/>
          <p14:tracePt t="28101" x="10377488" y="3236913"/>
          <p14:tracePt t="28125" x="10387013" y="3236913"/>
          <p14:tracePt t="28141" x="10387013" y="3227388"/>
          <p14:tracePt t="28530" x="10396538" y="3227388"/>
          <p14:tracePt t="28539" x="10407650" y="3227388"/>
          <p14:tracePt t="28546" x="10417175" y="3227388"/>
          <p14:tracePt t="28552" x="10426700" y="3227388"/>
          <p14:tracePt t="28560" x="10447338" y="3227388"/>
          <p14:tracePt t="28568" x="10467975" y="3227388"/>
          <p14:tracePt t="28576" x="10477500" y="3227388"/>
          <p14:tracePt t="28584" x="10487025" y="3227388"/>
          <p14:tracePt t="28592" x="10498138" y="3248025"/>
          <p14:tracePt t="28600" x="10518775" y="3257550"/>
          <p14:tracePt t="28608" x="10528300" y="3267075"/>
          <p14:tracePt t="28616" x="10537825" y="3278188"/>
          <p14:tracePt t="28623" x="10548938" y="3278188"/>
          <p14:tracePt t="28632" x="10558463" y="3278188"/>
          <p14:tracePt t="28640" x="10558463" y="3287713"/>
          <p14:tracePt t="28657" x="10567988" y="3287713"/>
          <p14:tracePt t="29181" x="10567988" y="3297238"/>
          <p14:tracePt t="29834" x="10579100" y="3297238"/>
          <p14:tracePt t="29849" x="10588625" y="3297238"/>
          <p14:tracePt t="29865" x="10598150" y="3297238"/>
          <p14:tracePt t="29889" x="10609263" y="3297238"/>
          <p14:tracePt t="29913" x="10618788" y="3297238"/>
          <p14:tracePt t="30051" x="10598150" y="3297238"/>
          <p14:tracePt t="30061" x="10588625" y="3297238"/>
          <p14:tracePt t="30070" x="10537825" y="3297238"/>
          <p14:tracePt t="30077" x="10487025" y="3297238"/>
          <p14:tracePt t="30084" x="10426700" y="3297238"/>
          <p14:tracePt t="30092" x="10347325" y="3297238"/>
          <p14:tracePt t="30099" x="10255250" y="3297238"/>
          <p14:tracePt t="30108" x="10104438" y="3297238"/>
          <p14:tracePt t="30115" x="9953625" y="3297238"/>
          <p14:tracePt t="30124" x="9771063" y="3297238"/>
          <p14:tracePt t="30132" x="9580563" y="3297238"/>
          <p14:tracePt t="30139" x="9328150" y="3297238"/>
          <p14:tracePt t="30149" x="9117013" y="3297238"/>
          <p14:tracePt t="30156" x="8804275" y="3297238"/>
          <p14:tracePt t="30164" x="8540750" y="3297238"/>
          <p14:tracePt t="30172" x="8269288" y="3297238"/>
          <p14:tracePt t="30180" x="8058150" y="3278188"/>
          <p14:tracePt t="30188" x="7875588" y="3278188"/>
          <p14:tracePt t="30196" x="7724775" y="3278188"/>
          <p14:tracePt t="30203" x="7623175" y="3278188"/>
          <p14:tracePt t="30211" x="7532688" y="3278188"/>
          <p14:tracePt t="30220" x="7493000" y="3278188"/>
          <p14:tracePt t="30227" x="7432675" y="3278188"/>
          <p14:tracePt t="30235" x="7391400" y="3278188"/>
          <p14:tracePt t="30243" x="7351713" y="3278188"/>
          <p14:tracePt t="30252" x="7342188" y="3278188"/>
          <p14:tracePt t="30259" x="7331075" y="3278188"/>
          <p14:tracePt t="30267" x="7321550" y="3278188"/>
          <p14:tracePt t="30275" x="7310438" y="3278188"/>
          <p14:tracePt t="30283" x="7280275" y="3278188"/>
          <p14:tracePt t="30291" x="7231063" y="3287713"/>
          <p14:tracePt t="30299" x="7189788" y="3297238"/>
          <p14:tracePt t="30307" x="7129463" y="3327400"/>
          <p14:tracePt t="30317" x="7078663" y="3338513"/>
          <p14:tracePt t="30323" x="7018338" y="3348038"/>
          <p14:tracePt t="30333" x="6937375" y="3378200"/>
          <p14:tracePt t="30339" x="6877050" y="3389313"/>
          <p14:tracePt t="30349" x="6816725" y="3398838"/>
          <p14:tracePt t="30357" x="6786563" y="3419475"/>
          <p14:tracePt t="30365" x="6746875" y="3419475"/>
          <p14:tracePt t="30373" x="6716713" y="3429000"/>
          <p14:tracePt t="30381" x="6696075" y="3438525"/>
          <p14:tracePt t="30389" x="6675438" y="3449638"/>
          <p14:tracePt t="30397" x="6656388" y="3449638"/>
          <p14:tracePt t="30405" x="6645275" y="3459163"/>
          <p14:tracePt t="30413" x="6645275" y="3468688"/>
          <p14:tracePt t="30421" x="6624638" y="3479800"/>
          <p14:tracePt t="30430" x="6615113" y="3479800"/>
          <p14:tracePt t="30437" x="6594475" y="3498850"/>
          <p14:tracePt t="30445" x="6575425" y="3509963"/>
          <p14:tracePt t="30453" x="6564313" y="3509963"/>
          <p14:tracePt t="30461" x="6554788" y="3519488"/>
          <p14:tracePt t="30470" x="6545263" y="3519488"/>
          <p14:tracePt t="30477" x="6534150" y="3530600"/>
          <p14:tracePt t="30485" x="6524625" y="3540125"/>
          <p14:tracePt t="30493" x="6524625" y="3549650"/>
          <p14:tracePt t="30502" x="6515100" y="3549650"/>
          <p14:tracePt t="30517" x="6503988" y="3549650"/>
          <p14:tracePt t="30987" x="6503988" y="3560763"/>
          <p14:tracePt t="31687" x="6515100" y="3560763"/>
          <p14:tracePt t="31693" x="6524625" y="3570288"/>
          <p14:tracePt t="31701" x="6545263" y="3570288"/>
          <p14:tracePt t="31711" x="6575425" y="3590925"/>
          <p14:tracePt t="31717" x="6624638" y="3609975"/>
          <p14:tracePt t="31727" x="6656388" y="3630613"/>
          <p14:tracePt t="31733" x="6696075" y="3660775"/>
          <p14:tracePt t="31743" x="6746875" y="3681413"/>
          <p14:tracePt t="31749" x="6765925" y="3690938"/>
          <p14:tracePt t="31759" x="6786563" y="3711575"/>
          <p14:tracePt t="31767" x="6807200" y="3721100"/>
          <p14:tracePt t="31775" x="6827838" y="3732213"/>
          <p14:tracePt t="31783" x="6827838" y="3741738"/>
          <p14:tracePt t="31791" x="6837363" y="3741738"/>
          <p14:tracePt t="31799" x="6858000" y="3741738"/>
          <p14:tracePt t="31806" x="6867525" y="3751263"/>
          <p14:tracePt t="31815" x="6877050" y="3762375"/>
          <p14:tracePt t="31823" x="6877050" y="3771900"/>
          <p14:tracePt t="31831" x="6888163" y="3781425"/>
          <p14:tracePt t="31927" x="6888163" y="3792538"/>
          <p14:tracePt t="31959" x="6888163" y="3802063"/>
          <p14:tracePt t="31967" x="6888163" y="3811588"/>
          <p14:tracePt t="31975" x="6888163" y="3822700"/>
          <p14:tracePt t="31983" x="6888163" y="3832225"/>
          <p14:tracePt t="32001" x="6888163" y="3841750"/>
          <p14:tracePt t="32007" x="6888163" y="3852863"/>
          <p14:tracePt t="32025" x="6888163" y="3862388"/>
          <p14:tracePt t="32057" x="6888163" y="3873500"/>
          <p14:tracePt t="32073" x="6877050" y="3873500"/>
          <p14:tracePt t="32089" x="6867525" y="3883025"/>
          <p14:tracePt t="32097" x="6846888" y="3883025"/>
          <p14:tracePt t="32104" x="6846888" y="3892550"/>
          <p14:tracePt t="32113" x="6827838" y="3903663"/>
          <p14:tracePt t="32121" x="6816725" y="3903663"/>
          <p14:tracePt t="32129" x="6796088" y="3913188"/>
          <p14:tracePt t="32145" x="6777038" y="3922713"/>
          <p14:tracePt t="32153" x="6756400" y="3922713"/>
          <p14:tracePt t="32161" x="6735763" y="3922713"/>
          <p14:tracePt t="32169" x="6726238" y="3933825"/>
          <p14:tracePt t="32177" x="6716713" y="3933825"/>
          <p14:tracePt t="32193" x="6696075" y="3933825"/>
          <p14:tracePt t="32225" x="6686550" y="3943350"/>
          <p14:tracePt t="32265" x="6675438" y="3943350"/>
          <p14:tracePt t="32307" x="6665913" y="3943350"/>
          <p14:tracePt t="32320" x="6656388" y="3943350"/>
          <p14:tracePt t="32347" x="6645275" y="3943350"/>
          <p14:tracePt t="32363" x="6635750" y="3943350"/>
          <p14:tracePt t="32459" x="6624638" y="3943350"/>
          <p14:tracePt t="33201" x="6635750" y="3943350"/>
          <p14:tracePt t="33209" x="6656388" y="3943350"/>
          <p14:tracePt t="33217" x="6675438" y="3943350"/>
          <p14:tracePt t="33225" x="6686550" y="3943350"/>
          <p14:tracePt t="33233" x="6705600" y="3952875"/>
          <p14:tracePt t="33241" x="6716713" y="3952875"/>
          <p14:tracePt t="33250" x="6735763" y="3952875"/>
          <p14:tracePt t="33257" x="6756400" y="3952875"/>
          <p14:tracePt t="33267" x="6786563" y="3963988"/>
          <p14:tracePt t="33273" x="6816725" y="3963988"/>
          <p14:tracePt t="33281" x="6846888" y="3963988"/>
          <p14:tracePt t="33289" x="6877050" y="3963988"/>
          <p14:tracePt t="33297" x="6907213" y="3963988"/>
          <p14:tracePt t="33305" x="6937375" y="3963988"/>
          <p14:tracePt t="33313" x="6967538" y="3973513"/>
          <p14:tracePt t="33320" x="6988175" y="3973513"/>
          <p14:tracePt t="33329" x="7018338" y="3973513"/>
          <p14:tracePt t="33337" x="7029450" y="3973513"/>
          <p14:tracePt t="33345" x="7048500" y="3973513"/>
          <p14:tracePt t="33353" x="7059613" y="3973513"/>
          <p14:tracePt t="33361" x="7078663" y="3973513"/>
          <p14:tracePt t="33368" x="7078663" y="3983038"/>
          <p14:tracePt t="33377" x="7089775" y="3983038"/>
          <p14:tracePt t="33387" x="7099300" y="3983038"/>
          <p14:tracePt t="33392" x="7108825" y="3983038"/>
          <p14:tracePt t="33411" x="7119938" y="3983038"/>
          <p14:tracePt t="33443" x="7129463" y="3983038"/>
          <p14:tracePt t="33452" x="7138988" y="3983038"/>
          <p14:tracePt t="33468" x="7150100" y="3983038"/>
          <p14:tracePt t="33476" x="7159625" y="3983038"/>
          <p14:tracePt t="33540" x="7170738" y="3983038"/>
          <p14:tracePt t="33556" x="7180263" y="3983038"/>
          <p14:tracePt t="33564" x="7189788" y="3983038"/>
          <p14:tracePt t="33572" x="7200900" y="3983038"/>
          <p14:tracePt t="33588" x="7210425" y="3983038"/>
          <p14:tracePt t="33594" x="7231063" y="3983038"/>
          <p14:tracePt t="33602" x="7261225" y="3983038"/>
          <p14:tracePt t="33610" x="7291388" y="3983038"/>
          <p14:tracePt t="33618" x="7321550" y="3983038"/>
          <p14:tracePt t="33626" x="7361238" y="3983038"/>
          <p14:tracePt t="33634" x="7381875" y="3983038"/>
          <p14:tracePt t="33642" x="7421563" y="3994150"/>
          <p14:tracePt t="33651" x="7451725" y="3994150"/>
          <p14:tracePt t="33658" x="7493000" y="3994150"/>
          <p14:tracePt t="33666" x="7523163" y="3994150"/>
          <p14:tracePt t="33675" x="7543800" y="3994150"/>
          <p14:tracePt t="33682" x="7562850" y="3994150"/>
          <p14:tracePt t="33692" x="7583488" y="4003675"/>
          <p14:tracePt t="33700" x="7604125" y="4003675"/>
          <p14:tracePt t="33717" x="7623175" y="4003675"/>
          <p14:tracePt t="33725" x="7634288" y="4003675"/>
          <p14:tracePt t="33734" x="7643813" y="4003675"/>
          <p14:tracePt t="33741" x="7653338" y="4003675"/>
          <p14:tracePt t="33749" x="7664450" y="4003675"/>
          <p14:tracePt t="33757" x="7683500" y="4003675"/>
          <p14:tracePt t="33765" x="7694613" y="4003675"/>
          <p14:tracePt t="33773" x="7704138" y="4003675"/>
          <p14:tracePt t="33782" x="7715250" y="4003675"/>
          <p14:tracePt t="33789" x="7745413" y="4003675"/>
          <p14:tracePt t="33799" x="7775575" y="4003675"/>
          <p14:tracePt t="33805" x="7794625" y="4003675"/>
          <p14:tracePt t="33813" x="7835900" y="4003675"/>
          <p14:tracePt t="33821" x="7866063" y="4003675"/>
          <p14:tracePt t="33830" x="7896225" y="4003675"/>
          <p14:tracePt t="33836" x="7926388" y="4003675"/>
          <p14:tracePt t="33844" x="7956550" y="4003675"/>
          <p14:tracePt t="33852" x="7977188" y="4003675"/>
          <p14:tracePt t="33860" x="8007350" y="4003675"/>
          <p14:tracePt t="33869" x="8037513" y="4003675"/>
          <p14:tracePt t="33876" x="8077200" y="4003675"/>
          <p14:tracePt t="33885" x="8088313" y="4003675"/>
          <p14:tracePt t="33893" x="8107363" y="4003675"/>
          <p14:tracePt t="33901" x="8128000" y="4003675"/>
          <p14:tracePt t="33908" x="8148638" y="4003675"/>
          <p14:tracePt t="33916" x="8178800" y="4003675"/>
          <p14:tracePt t="33924" x="8208963" y="4003675"/>
          <p14:tracePt t="33932" x="8239125" y="4003675"/>
          <p14:tracePt t="33940" x="8269288" y="4003675"/>
          <p14:tracePt t="33950" x="8308975" y="4003675"/>
          <p14:tracePt t="33956" x="8339138" y="4003675"/>
          <p14:tracePt t="33966" x="8369300" y="4003675"/>
          <p14:tracePt t="33974" x="8389938" y="4003675"/>
          <p14:tracePt t="33982" x="8410575" y="4003675"/>
          <p14:tracePt t="33990" x="8440738" y="4003675"/>
          <p14:tracePt t="33998" x="8470900" y="4003675"/>
          <p14:tracePt t="34006" x="8480425" y="4003675"/>
          <p14:tracePt t="34015" x="8501063" y="4003675"/>
          <p14:tracePt t="34022" x="8521700" y="4003675"/>
          <p14:tracePt t="34038" x="8531225" y="4003675"/>
          <p14:tracePt t="34645" x="8531225" y="4013200"/>
          <p14:tracePt t="35137" x="8521700" y="4013200"/>
          <p14:tracePt t="35146" x="8510588" y="4013200"/>
          <p14:tracePt t="35151" x="8501063" y="4013200"/>
          <p14:tracePt t="35159" x="8461375" y="4003675"/>
          <p14:tracePt t="35167" x="8431213" y="3994150"/>
          <p14:tracePt t="35175" x="8420100" y="3994150"/>
          <p14:tracePt t="35182" x="8389938" y="3983038"/>
          <p14:tracePt t="35191" x="8339138" y="3973513"/>
          <p14:tracePt t="35198" x="8308975" y="3973513"/>
          <p14:tracePt t="35206" x="8278813" y="3973513"/>
          <p14:tracePt t="35214" x="8229600" y="3973513"/>
          <p14:tracePt t="35222" x="8167688" y="3973513"/>
          <p14:tracePt t="35230" x="8137525" y="3973513"/>
          <p14:tracePt t="35239" x="8097838" y="3973513"/>
          <p14:tracePt t="35246" x="8077200" y="3973513"/>
          <p14:tracePt t="35255" x="8047038" y="3973513"/>
          <p14:tracePt t="35262" x="8007350" y="3983038"/>
          <p14:tracePt t="35270" x="7956550" y="3994150"/>
          <p14:tracePt t="35278" x="7916863" y="3994150"/>
          <p14:tracePt t="35286" x="7854950" y="4003675"/>
          <p14:tracePt t="35294" x="7775575" y="4044950"/>
          <p14:tracePt t="35302" x="7715250" y="4064000"/>
          <p14:tracePt t="35310" x="7653338" y="4075113"/>
          <p14:tracePt t="35318" x="7613650" y="4084638"/>
          <p14:tracePt t="35327" x="7532688" y="4094163"/>
          <p14:tracePt t="35336" x="7472363" y="4105275"/>
          <p14:tracePt t="35342" x="7412038" y="4124325"/>
          <p14:tracePt t="35352" x="7331075" y="4135438"/>
          <p14:tracePt t="35358" x="7270750" y="4144963"/>
          <p14:tracePt t="35368" x="7219950" y="4144963"/>
          <p14:tracePt t="35376" x="7189788" y="4154488"/>
          <p14:tracePt t="35384" x="7150100" y="4154488"/>
          <p14:tracePt t="35392" x="7108825" y="4165600"/>
          <p14:tracePt t="35400" x="7078663" y="4165600"/>
          <p14:tracePt t="35408" x="7059613" y="4165600"/>
          <p14:tracePt t="35416" x="7029450" y="4175125"/>
          <p14:tracePt t="35424" x="6999288" y="4175125"/>
          <p14:tracePt t="35432" x="6967538" y="4175125"/>
          <p14:tracePt t="35440" x="6948488" y="4184650"/>
          <p14:tracePt t="35448" x="6927850" y="4184650"/>
          <p14:tracePt t="35456" x="6918325" y="4184650"/>
          <p14:tracePt t="35464" x="6877050" y="4195763"/>
          <p14:tracePt t="35472" x="6846888" y="4195763"/>
          <p14:tracePt t="35480" x="6837363" y="4195763"/>
          <p14:tracePt t="35488" x="6807200" y="4205288"/>
          <p14:tracePt t="35496" x="6777038" y="4205288"/>
          <p14:tracePt t="35504" x="6746875" y="4216400"/>
          <p14:tracePt t="35512" x="6716713" y="4216400"/>
          <p14:tracePt t="35521" x="6665913" y="4225925"/>
          <p14:tracePt t="35528" x="6624638" y="4235450"/>
          <p14:tracePt t="35538" x="6594475" y="4235450"/>
          <p14:tracePt t="35544" x="6554788" y="4256088"/>
          <p14:tracePt t="35552" x="6524625" y="4256088"/>
          <p14:tracePt t="35560" x="6494463" y="4265613"/>
          <p14:tracePt t="35568" x="6443663" y="4265613"/>
          <p14:tracePt t="35576" x="6413500" y="4276725"/>
          <p14:tracePt t="35584" x="6383338" y="4286250"/>
          <p14:tracePt t="35592" x="6353175" y="4286250"/>
          <p14:tracePt t="35600" x="6323013" y="4295775"/>
          <p14:tracePt t="35608" x="6302375" y="4306888"/>
          <p14:tracePt t="35616" x="6272213" y="4306888"/>
          <p14:tracePt t="35632" x="6242050" y="4306888"/>
          <p14:tracePt t="35642" x="6221413" y="4306888"/>
          <p14:tracePt t="35648" x="6191250" y="4325938"/>
          <p14:tracePt t="35658" x="6172200" y="4325938"/>
          <p14:tracePt t="35666" x="6151563" y="4325938"/>
          <p14:tracePt t="35674" x="6130925" y="4325938"/>
          <p14:tracePt t="35682" x="6111875" y="4337050"/>
          <p14:tracePt t="35690" x="6100763" y="4346575"/>
          <p14:tracePt t="35698" x="6080125" y="4346575"/>
          <p14:tracePt t="35706" x="6049963" y="4356100"/>
          <p14:tracePt t="35714" x="6040438" y="4367213"/>
          <p14:tracePt t="35722" x="6019800" y="4367213"/>
          <p14:tracePt t="35730" x="6000750" y="4376738"/>
          <p14:tracePt t="35754" x="5989638" y="4376738"/>
          <p14:tracePt t="36092" x="6000750" y="4376738"/>
          <p14:tracePt t="36100" x="6010275" y="4376738"/>
          <p14:tracePt t="36116" x="6019800" y="4376738"/>
          <p14:tracePt t="36164" x="6030913" y="4376738"/>
          <p14:tracePt t="36172" x="6040438" y="4376738"/>
          <p14:tracePt t="36180" x="6049963" y="4376738"/>
          <p14:tracePt t="36190" x="6061075" y="4376738"/>
          <p14:tracePt t="36206" x="6070600" y="4376738"/>
          <p14:tracePt t="36214" x="6080125" y="4376738"/>
          <p14:tracePt t="36222" x="6091238" y="4376738"/>
          <p14:tracePt t="36230" x="6100763" y="4376738"/>
          <p14:tracePt t="36262" x="6111875" y="4376738"/>
          <p14:tracePt t="36279" x="6121400" y="4376738"/>
          <p14:tracePt t="36296" x="6130925" y="4376738"/>
          <p14:tracePt t="36320" x="6142038" y="4376738"/>
          <p14:tracePt t="36923" x="6161088" y="4376738"/>
          <p14:tracePt t="36931" x="6181725" y="4376738"/>
          <p14:tracePt t="36940" x="6211888" y="4376738"/>
          <p14:tracePt t="36949" x="6251575" y="4376738"/>
          <p14:tracePt t="36955" x="6283325" y="4387850"/>
          <p14:tracePt t="36963" x="6323013" y="4387850"/>
          <p14:tracePt t="36971" x="6373813" y="4397375"/>
          <p14:tracePt t="36979" x="6392863" y="4397375"/>
          <p14:tracePt t="36988" x="6434138" y="4397375"/>
          <p14:tracePt t="36995" x="6473825" y="4397375"/>
          <p14:tracePt t="37003" x="6503988" y="4397375"/>
          <p14:tracePt t="37011" x="6545263" y="4397375"/>
          <p14:tracePt t="37020" x="6575425" y="4397375"/>
          <p14:tracePt t="37030" x="6605588" y="4397375"/>
          <p14:tracePt t="37035" x="6624638" y="4397375"/>
          <p14:tracePt t="37044" x="6656388" y="4397375"/>
          <p14:tracePt t="37052" x="6675438" y="4397375"/>
          <p14:tracePt t="37060" x="6686550" y="4397375"/>
          <p14:tracePt t="37068" x="6696075" y="4397375"/>
          <p14:tracePt t="37076" x="6705600" y="4397375"/>
          <p14:tracePt t="37084" x="6716713" y="4397375"/>
          <p14:tracePt t="37092" x="6726238" y="4397375"/>
          <p14:tracePt t="37416" x="6746875" y="4397375"/>
          <p14:tracePt t="37424" x="6765925" y="4397375"/>
          <p14:tracePt t="37433" x="6796088" y="4397375"/>
          <p14:tracePt t="37439" x="6846888" y="4397375"/>
          <p14:tracePt t="37448" x="6907213" y="4397375"/>
          <p14:tracePt t="37455" x="6988175" y="4397375"/>
          <p14:tracePt t="37464" x="7078663" y="4397375"/>
          <p14:tracePt t="37472" x="7159625" y="4397375"/>
          <p14:tracePt t="37480" x="7231063" y="4397375"/>
          <p14:tracePt t="37487" x="7310438" y="4397375"/>
          <p14:tracePt t="37494" x="7342188" y="4397375"/>
          <p14:tracePt t="37502" x="7402513" y="4397375"/>
          <p14:tracePt t="37511" x="7442200" y="4397375"/>
          <p14:tracePt t="37518" x="7493000" y="4397375"/>
          <p14:tracePt t="37526" x="7523163" y="4397375"/>
          <p14:tracePt t="37534" x="7553325" y="4397375"/>
          <p14:tracePt t="37542" x="7573963" y="4397375"/>
          <p14:tracePt t="37550" x="7593013" y="4397375"/>
          <p14:tracePt t="37558" x="7613650" y="4397375"/>
          <p14:tracePt t="37566" x="7634288" y="4397375"/>
          <p14:tracePt t="37574" x="7643813" y="4397375"/>
          <p14:tracePt t="37584" x="7664450" y="4387850"/>
          <p14:tracePt t="37590" x="7694613" y="4387850"/>
          <p14:tracePt t="37600" x="7704138" y="4387850"/>
          <p14:tracePt t="37606" x="7724775" y="4387850"/>
          <p14:tracePt t="37616" x="7734300" y="4387850"/>
          <p14:tracePt t="37632" x="7745413" y="4387850"/>
          <p14:tracePt t="37648" x="7754938" y="4387850"/>
          <p14:tracePt t="37664" x="7764463" y="4387850"/>
          <p14:tracePt t="37672" x="7775575" y="4387850"/>
          <p14:tracePt t="37680" x="7785100" y="4387850"/>
          <p14:tracePt t="37688" x="7794625" y="4387850"/>
          <p14:tracePt t="37696" x="7805738" y="4387850"/>
          <p14:tracePt t="37704" x="7824788" y="4387850"/>
          <p14:tracePt t="37712" x="7835900" y="4387850"/>
          <p14:tracePt t="37720" x="7886700" y="4387850"/>
          <p14:tracePt t="37728" x="7935913" y="4387850"/>
          <p14:tracePt t="37736" x="7977188" y="4387850"/>
          <p14:tracePt t="37744" x="8016875" y="4387850"/>
          <p14:tracePt t="37752" x="8047038" y="4387850"/>
          <p14:tracePt t="37759" x="8107363" y="4387850"/>
          <p14:tracePt t="37768" x="8197850" y="4387850"/>
          <p14:tracePt t="37776" x="8278813" y="4387850"/>
          <p14:tracePt t="37784" x="8339138" y="4387850"/>
          <p14:tracePt t="37793" x="8401050" y="4387850"/>
          <p14:tracePt t="37800" x="8450263" y="4387850"/>
          <p14:tracePt t="37809" x="8470900" y="4387850"/>
          <p14:tracePt t="37816" x="8510588" y="4387850"/>
          <p14:tracePt t="37824" x="8540750" y="4387850"/>
          <p14:tracePt t="37832" x="8572500" y="4387850"/>
          <p14:tracePt t="37840" x="8582025" y="4387850"/>
          <p14:tracePt t="37848" x="8591550" y="4387850"/>
          <p14:tracePt t="37856" x="8602663" y="4376738"/>
          <p14:tracePt t="37864" x="8612188" y="4376738"/>
          <p14:tracePt t="37978" x="8612188" y="4367213"/>
          <p14:tracePt t="38052" x="8621713" y="4367213"/>
          <p14:tracePt t="38246" x="8621713" y="4356100"/>
          <p14:tracePt t="38825" x="8621713" y="4367213"/>
          <p14:tracePt t="38947" x="8621713" y="4376738"/>
          <p14:tracePt t="39140" x="8632825" y="4376738"/>
          <p14:tracePt t="39149" x="8642350" y="4376738"/>
          <p14:tracePt t="39155" x="8672513" y="4376738"/>
          <p14:tracePt t="39165" x="8682038" y="4367213"/>
          <p14:tracePt t="39171" x="8723313" y="4356100"/>
          <p14:tracePt t="39178" x="8753475" y="4346575"/>
          <p14:tracePt t="39188" x="8783638" y="4346575"/>
          <p14:tracePt t="39194" x="8793163" y="4346575"/>
          <p14:tracePt t="39204" x="8823325" y="4337050"/>
          <p14:tracePt t="39210" x="8843963" y="4325938"/>
          <p14:tracePt t="39220" x="8874125" y="4325938"/>
          <p14:tracePt t="39226" x="8894763" y="4325938"/>
          <p14:tracePt t="39234" x="8904288" y="4316413"/>
          <p14:tracePt t="39242" x="8913813" y="4316413"/>
          <p14:tracePt t="39251" x="8924925" y="4316413"/>
          <p14:tracePt t="39292" x="8934450" y="4316413"/>
          <p14:tracePt t="39308" x="8934450" y="4306888"/>
          <p14:tracePt t="39340" x="8945563" y="4306888"/>
          <p14:tracePt t="39365" x="8955088" y="4306888"/>
          <p14:tracePt t="39625" x="8964613" y="4306888"/>
          <p14:tracePt t="39648" x="8975725" y="4306888"/>
          <p14:tracePt t="39656" x="8994775" y="4306888"/>
          <p14:tracePt t="39668" x="9024938" y="4306888"/>
          <p14:tracePt t="39672" x="9055100" y="4316413"/>
          <p14:tracePt t="39680" x="9085263" y="4325938"/>
          <p14:tracePt t="39686" x="9136063" y="4346575"/>
          <p14:tracePt t="39694" x="9166225" y="4356100"/>
          <p14:tracePt t="39702" x="9207500" y="4367213"/>
          <p14:tracePt t="39710" x="9247188" y="4367213"/>
          <p14:tracePt t="39718" x="9307513" y="4376738"/>
          <p14:tracePt t="39726" x="9328150" y="4387850"/>
          <p14:tracePt t="39734" x="9358313" y="4387850"/>
          <p14:tracePt t="39742" x="9367838" y="4387850"/>
          <p14:tracePt t="39750" x="9378950" y="4387850"/>
          <p14:tracePt t="39758" x="9388475" y="4387850"/>
          <p14:tracePt t="39767" x="9398000" y="4387850"/>
          <p14:tracePt t="39774" x="9409113" y="4387850"/>
          <p14:tracePt t="39784" x="9428163" y="4397375"/>
          <p14:tracePt t="39798" x="9439275" y="4397375"/>
          <p14:tracePt t="39806" x="9448800" y="4397375"/>
          <p14:tracePt t="39822" x="9459913" y="4397375"/>
          <p14:tracePt t="39846" x="9469438" y="4397375"/>
          <p14:tracePt t="40186" x="9490075" y="4397375"/>
          <p14:tracePt t="40195" x="9509125" y="4397375"/>
          <p14:tracePt t="40203" x="9539288" y="4397375"/>
          <p14:tracePt t="40211" x="9580563" y="4397375"/>
          <p14:tracePt t="40220" x="9610725" y="4397375"/>
          <p14:tracePt t="40226" x="9640888" y="4397375"/>
          <p14:tracePt t="40233" x="9680575" y="4397375"/>
          <p14:tracePt t="40248" x="9710738" y="4397375"/>
          <p14:tracePt t="40250" x="9740900" y="4397375"/>
          <p14:tracePt t="40257" x="9782175" y="4387850"/>
          <p14:tracePt t="40265" x="9812338" y="4387850"/>
          <p14:tracePt t="40273" x="9842500" y="4387850"/>
          <p14:tracePt t="40281" x="9872663" y="4387850"/>
          <p14:tracePt t="40289" x="9923463" y="4387850"/>
          <p14:tracePt t="40297" x="9953625" y="4387850"/>
          <p14:tracePt t="40305" x="9993313" y="4376738"/>
          <p14:tracePt t="40314" x="10023475" y="4376738"/>
          <p14:tracePt t="40322" x="10064750" y="4376738"/>
          <p14:tracePt t="40330" x="10094913" y="4376738"/>
          <p14:tracePt t="40337" x="10134600" y="4376738"/>
          <p14:tracePt t="40346" x="10164763" y="4376738"/>
          <p14:tracePt t="40353" x="10194925" y="4387850"/>
          <p14:tracePt t="40361" x="10206038" y="4387850"/>
          <p14:tracePt t="40372" x="10215563" y="4387850"/>
          <p14:tracePt t="40386" x="10225088" y="4387850"/>
          <p14:tracePt t="40411" x="10236200" y="4387850"/>
          <p14:tracePt t="40628" x="10245725" y="4387850"/>
          <p14:tracePt t="40635" x="10255250" y="4387850"/>
          <p14:tracePt t="40644" x="10266363" y="4387850"/>
          <p14:tracePt t="40653" x="10275888" y="4387850"/>
          <p14:tracePt t="40659" x="10285413" y="4397375"/>
          <p14:tracePt t="40669" x="10315575" y="4397375"/>
          <p14:tracePt t="40676" x="10336213" y="4397375"/>
          <p14:tracePt t="40687" x="10366375" y="4397375"/>
          <p14:tracePt t="40693" x="10377488" y="4397375"/>
          <p14:tracePt t="40702" x="10407650" y="4397375"/>
          <p14:tracePt t="40710" x="10426700" y="4397375"/>
          <p14:tracePt t="40718" x="10447338" y="4397375"/>
          <p14:tracePt t="40726" x="10467975" y="4397375"/>
          <p14:tracePt t="40734" x="10487025" y="4397375"/>
          <p14:tracePt t="40742" x="10498138" y="4397375"/>
          <p14:tracePt t="40751" x="10518775" y="4397375"/>
          <p14:tracePt t="40758" x="10537825" y="4397375"/>
          <p14:tracePt t="40765" x="10558463" y="4397375"/>
          <p14:tracePt t="40773" x="10579100" y="4397375"/>
          <p14:tracePt t="40781" x="10588625" y="4397375"/>
          <p14:tracePt t="40789" x="10609263" y="4397375"/>
          <p14:tracePt t="40797" x="10628313" y="4397375"/>
          <p14:tracePt t="40805" x="10648950" y="4397375"/>
          <p14:tracePt t="40813" x="10669588" y="4397375"/>
          <p14:tracePt t="40821" x="10699750" y="4397375"/>
          <p14:tracePt t="40829" x="10709275" y="4397375"/>
          <p14:tracePt t="40837" x="10720388" y="4397375"/>
          <p14:tracePt t="40846" x="10729913" y="4397375"/>
          <p14:tracePt t="40853" x="10739438" y="4397375"/>
          <p14:tracePt t="40869" x="10750550" y="4397375"/>
          <p14:tracePt t="43280" x="10739438" y="4397375"/>
          <p14:tracePt t="43288" x="10709275" y="4397375"/>
          <p14:tracePt t="43296" x="10639425" y="4397375"/>
          <p14:tracePt t="43304" x="10598150" y="4397375"/>
          <p14:tracePt t="43313" x="10456863" y="4406900"/>
          <p14:tracePt t="43320" x="10306050" y="4427538"/>
          <p14:tracePt t="43328" x="10144125" y="4427538"/>
          <p14:tracePt t="43336" x="9932988" y="4437063"/>
          <p14:tracePt t="43344" x="9752013" y="4457700"/>
          <p14:tracePt t="43352" x="9610725" y="4457700"/>
          <p14:tracePt t="43360" x="9297988" y="4478338"/>
          <p14:tracePt t="43368" x="9015413" y="4487863"/>
          <p14:tracePt t="43375" x="8774113" y="4508500"/>
          <p14:tracePt t="43384" x="8621713" y="4508500"/>
          <p14:tracePt t="43391" x="8401050" y="4508500"/>
          <p14:tracePt t="43399" x="8077200" y="4527550"/>
          <p14:tracePt t="43407" x="7905750" y="4527550"/>
          <p14:tracePt t="43415" x="7754938" y="4527550"/>
          <p14:tracePt t="43423" x="7664450" y="4527550"/>
          <p14:tracePt t="43431" x="7513638" y="4527550"/>
          <p14:tracePt t="43439" x="7451725" y="4527550"/>
          <p14:tracePt t="43447" x="7402513" y="4527550"/>
          <p14:tracePt t="43455" x="7372350" y="4527550"/>
          <p14:tracePt t="43464" x="7351713" y="4527550"/>
          <p14:tracePt t="43473" x="7331075" y="4527550"/>
          <p14:tracePt t="43489" x="7321550" y="4527550"/>
          <p14:tracePt t="43497" x="7310438" y="4527550"/>
          <p14:tracePt t="43521" x="7300913" y="4527550"/>
          <p14:tracePt t="43529" x="7291388" y="4527550"/>
          <p14:tracePt t="43537" x="7270750" y="4538663"/>
          <p14:tracePt t="43545" x="7261225" y="4538663"/>
          <p14:tracePt t="43553" x="7240588" y="4538663"/>
          <p14:tracePt t="43561" x="7219950" y="4548188"/>
          <p14:tracePt t="43569" x="7180263" y="4548188"/>
          <p14:tracePt t="43577" x="7159625" y="4559300"/>
          <p14:tracePt t="43585" x="7119938" y="4559300"/>
          <p14:tracePt t="43593" x="7069138" y="4559300"/>
          <p14:tracePt t="43601" x="7018338" y="4559300"/>
          <p14:tracePt t="43609" x="6937375" y="4568825"/>
          <p14:tracePt t="43617" x="6858000" y="4589463"/>
          <p14:tracePt t="43625" x="6777038" y="4598988"/>
          <p14:tracePt t="43633" x="6735763" y="4598988"/>
          <p14:tracePt t="43641" x="6675438" y="4608513"/>
          <p14:tracePt t="43649" x="6594475" y="4619625"/>
          <p14:tracePt t="43657" x="6575425" y="4629150"/>
          <p14:tracePt t="43665" x="6534150" y="4638675"/>
          <p14:tracePt t="43673" x="6503988" y="4638675"/>
          <p14:tracePt t="43681" x="6473825" y="4638675"/>
          <p14:tracePt t="43689" x="6464300" y="4638675"/>
          <p14:tracePt t="43705" x="6454775" y="4638675"/>
          <p14:tracePt t="43747" x="6454775" y="4649788"/>
          <p14:tracePt t="44182" x="6464300" y="4649788"/>
          <p14:tracePt t="44190" x="6484938" y="4649788"/>
          <p14:tracePt t="44198" x="6503988" y="4649788"/>
          <p14:tracePt t="44210" x="6545263" y="4649788"/>
          <p14:tracePt t="44217" x="6584950" y="4649788"/>
          <p14:tracePt t="44225" x="6645275" y="4649788"/>
          <p14:tracePt t="44233" x="6705600" y="4649788"/>
          <p14:tracePt t="44241" x="6858000" y="4649788"/>
          <p14:tracePt t="44249" x="6948488" y="4638675"/>
          <p14:tracePt t="44257" x="7048500" y="4638675"/>
          <p14:tracePt t="44265" x="7159625" y="4638675"/>
          <p14:tracePt t="44273" x="7291388" y="4638675"/>
          <p14:tracePt t="44281" x="7402513" y="4638675"/>
          <p14:tracePt t="44289" x="7513638" y="4638675"/>
          <p14:tracePt t="44297" x="7634288" y="4638675"/>
          <p14:tracePt t="44305" x="7704138" y="4638675"/>
          <p14:tracePt t="44315" x="7764463" y="4638675"/>
          <p14:tracePt t="44321" x="7805738" y="4638675"/>
          <p14:tracePt t="44331" x="7845425" y="4638675"/>
          <p14:tracePt t="44339" x="7866063" y="4638675"/>
          <p14:tracePt t="44346" x="7875588" y="4638675"/>
          <p14:tracePt t="44355" x="7886700" y="4638675"/>
          <p14:tracePt t="44391" x="7896225" y="4638675"/>
          <p14:tracePt t="44508" x="7905750" y="4638675"/>
          <p14:tracePt t="44588" x="7916863" y="4638675"/>
          <p14:tracePt t="44785" x="7926388" y="4638675"/>
          <p14:tracePt t="44801" x="7935913" y="4638675"/>
          <p14:tracePt t="44809" x="7935913" y="4629150"/>
          <p14:tracePt t="44817" x="7956550" y="4629150"/>
          <p14:tracePt t="44824" x="7977188" y="4629150"/>
          <p14:tracePt t="44833" x="7996238" y="4629150"/>
          <p14:tracePt t="44840" x="8026400" y="4629150"/>
          <p14:tracePt t="44851" x="8058150" y="4629150"/>
          <p14:tracePt t="44857" x="8067675" y="4629150"/>
          <p14:tracePt t="44867" x="8088313" y="4629150"/>
          <p14:tracePt t="44873" x="8107363" y="4629150"/>
          <p14:tracePt t="44883" x="8128000" y="4629150"/>
          <p14:tracePt t="44891" x="8148638" y="4629150"/>
          <p14:tracePt t="44907" x="8178800" y="4629150"/>
          <p14:tracePt t="44915" x="8197850" y="4629150"/>
          <p14:tracePt t="44923" x="8218488" y="4629150"/>
          <p14:tracePt t="44931" x="8248650" y="4629150"/>
          <p14:tracePt t="44940" x="8289925" y="4629150"/>
          <p14:tracePt t="44947" x="8329613" y="4629150"/>
          <p14:tracePt t="44954" x="8359775" y="4629150"/>
          <p14:tracePt t="44963" x="8401050" y="4629150"/>
          <p14:tracePt t="44971" x="8420100" y="4629150"/>
          <p14:tracePt t="44979" x="8461375" y="4629150"/>
          <p14:tracePt t="44987" x="8501063" y="4629150"/>
          <p14:tracePt t="44995" x="8561388" y="4629150"/>
          <p14:tracePt t="45002" x="8591550" y="4629150"/>
          <p14:tracePt t="45010" x="8632825" y="4629150"/>
          <p14:tracePt t="45019" x="8682038" y="4629150"/>
          <p14:tracePt t="45027" x="8712200" y="4638675"/>
          <p14:tracePt t="45035" x="8753475" y="4638675"/>
          <p14:tracePt t="45043" x="8783638" y="4638675"/>
          <p14:tracePt t="45051" x="8823325" y="4638675"/>
          <p14:tracePt t="45059" x="8853488" y="4649788"/>
          <p14:tracePt t="45067" x="8883650" y="4649788"/>
          <p14:tracePt t="45074" x="8913813" y="4649788"/>
          <p14:tracePt t="45083" x="8945563" y="4649788"/>
          <p14:tracePt t="45091" x="8964613" y="4649788"/>
          <p14:tracePt t="45098" x="8994775" y="4649788"/>
          <p14:tracePt t="45107" x="9015413" y="4649788"/>
          <p14:tracePt t="45115" x="9024938" y="4649788"/>
          <p14:tracePt t="45122" x="9045575" y="4649788"/>
          <p14:tracePt t="45131" x="9055100" y="4649788"/>
          <p14:tracePt t="45141" x="9066213" y="4649788"/>
          <p14:tracePt t="45147" x="9075738" y="4649788"/>
          <p14:tracePt t="45163" x="9085263" y="4649788"/>
          <p14:tracePt t="45173" x="9096375" y="4649788"/>
          <p14:tracePt t="45197" x="9105900" y="4649788"/>
          <p14:tracePt t="45397" x="9126538" y="4638675"/>
          <p14:tracePt t="45413" x="9147175" y="4638675"/>
          <p14:tracePt t="45423" x="9166225" y="4638675"/>
          <p14:tracePt t="45429" x="9186863" y="4638675"/>
          <p14:tracePt t="45439" x="9196388" y="4638675"/>
          <p14:tracePt t="45447" x="9217025" y="4638675"/>
          <p14:tracePt t="45455" x="9226550" y="4629150"/>
          <p14:tracePt t="45463" x="9247188" y="4629150"/>
          <p14:tracePt t="45470" x="9256713" y="4629150"/>
          <p14:tracePt t="45487" x="9267825" y="4629150"/>
          <p14:tracePt t="45511" x="9277350" y="4629150"/>
          <p14:tracePt t="45575" x="9288463" y="4629150"/>
          <p14:tracePt t="45713" x="9297988" y="4629150"/>
          <p14:tracePt t="45723" x="9307513" y="4629150"/>
          <p14:tracePt t="45734" x="9318625" y="4629150"/>
          <p14:tracePt t="45740" x="9328150" y="4629150"/>
          <p14:tracePt t="45745" x="9337675" y="4629150"/>
          <p14:tracePt t="45755" x="9348788" y="4629150"/>
          <p14:tracePt t="45762" x="9367838" y="4629150"/>
          <p14:tracePt t="45771" x="9398000" y="4619625"/>
          <p14:tracePt t="45777" x="9418638" y="4619625"/>
          <p14:tracePt t="45787" x="9448800" y="4619625"/>
          <p14:tracePt t="45793" x="9469438" y="4619625"/>
          <p14:tracePt t="45801" x="9478963" y="4619625"/>
          <p14:tracePt t="45809" x="9499600" y="4608513"/>
          <p14:tracePt t="45817" x="9509125" y="4608513"/>
          <p14:tracePt t="45825" x="9529763" y="4608513"/>
          <p14:tracePt t="45841" x="9539288" y="4608513"/>
          <p14:tracePt t="45857" x="9550400" y="4608513"/>
          <p14:tracePt t="45940" x="9559925" y="4608513"/>
          <p14:tracePt t="45962" x="9569450" y="4608513"/>
          <p14:tracePt t="45977" x="9580563" y="4608513"/>
          <p14:tracePt t="45987" x="9590088" y="4608513"/>
          <p14:tracePt t="45995" x="9599613" y="4608513"/>
          <p14:tracePt t="46002" x="9610725" y="4608513"/>
          <p14:tracePt t="46018" x="9620250" y="4608513"/>
          <p14:tracePt t="46035" x="9631363" y="4608513"/>
          <p14:tracePt t="46043" x="9640888" y="4608513"/>
          <p14:tracePt t="46051" x="9650413" y="4608513"/>
          <p14:tracePt t="46075" x="9661525" y="4608513"/>
          <p14:tracePt t="46091" x="9671050" y="4608513"/>
          <p14:tracePt t="46123" x="9680575" y="4608513"/>
          <p14:tracePt t="46155" x="9691688" y="4608513"/>
          <p14:tracePt t="46188" x="9710738" y="4608513"/>
          <p14:tracePt t="46196" x="9731375" y="4608513"/>
          <p14:tracePt t="46205" x="9761538" y="4608513"/>
          <p14:tracePt t="46212" x="9791700" y="4598988"/>
          <p14:tracePt t="46220" x="9832975" y="4598988"/>
          <p14:tracePt t="46227" x="9872663" y="4598988"/>
          <p14:tracePt t="46234" x="9942513" y="4598988"/>
          <p14:tracePt t="46242" x="9993313" y="4598988"/>
          <p14:tracePt t="46252" x="10094913" y="4598988"/>
          <p14:tracePt t="46258" x="10185400" y="4598988"/>
          <p14:tracePt t="46269" x="10245725" y="4598988"/>
          <p14:tracePt t="46274" x="10306050" y="4598988"/>
          <p14:tracePt t="46285" x="10366375" y="4608513"/>
          <p14:tracePt t="46290" x="10396538" y="4619625"/>
          <p14:tracePt t="46300" x="10437813" y="4619625"/>
          <p14:tracePt t="46309" x="10467975" y="4619625"/>
          <p14:tracePt t="46316" x="10487025" y="4619625"/>
          <p14:tracePt t="46325" x="10487025" y="4629150"/>
          <p14:tracePt t="47212" x="10498138" y="4629150"/>
          <p14:tracePt t="47219" x="10507663" y="4629150"/>
          <p14:tracePt t="47227" x="10518775" y="4629150"/>
          <p14:tracePt t="47247" x="10558463" y="4608513"/>
          <p14:tracePt t="47253" x="10579100" y="4598988"/>
          <p14:tracePt t="47259" x="10598150" y="4589463"/>
          <p14:tracePt t="47268" x="10628313" y="4578350"/>
          <p14:tracePt t="47274" x="10658475" y="4568825"/>
          <p14:tracePt t="47283" x="10679113" y="4548188"/>
          <p14:tracePt t="47290" x="10699750" y="4538663"/>
          <p14:tracePt t="47299" x="10720388" y="4527550"/>
          <p14:tracePt t="47306" x="10729913" y="4527550"/>
          <p14:tracePt t="47322" x="10739438" y="4518025"/>
          <p14:tracePt t="47331" x="10750550" y="4518025"/>
          <p14:tracePt t="47347" x="10760075" y="4508500"/>
          <p14:tracePt t="47354" x="10769600" y="4497388"/>
          <p14:tracePt t="47381" x="10769600" y="4487863"/>
          <p14:tracePt t="47386" x="10780713" y="4487863"/>
          <p14:tracePt t="47412" x="10790238" y="4487863"/>
          <p14:tracePt t="47501" x="10780713" y="4487863"/>
          <p14:tracePt t="47508" x="10729913" y="4467225"/>
          <p14:tracePt t="47516" x="10669588" y="4457700"/>
          <p14:tracePt t="47524" x="10588625" y="4448175"/>
          <p14:tracePt t="47532" x="10518775" y="4448175"/>
          <p14:tracePt t="47540" x="10347325" y="4397375"/>
          <p14:tracePt t="47548" x="10245725" y="4387850"/>
          <p14:tracePt t="47556" x="10053638" y="4337050"/>
          <p14:tracePt t="47564" x="9882188" y="4295775"/>
          <p14:tracePt t="47572" x="9671050" y="4246563"/>
          <p14:tracePt t="47580" x="9207500" y="4124325"/>
          <p14:tracePt t="47588" x="8753475" y="4003675"/>
          <p14:tracePt t="47596" x="8320088" y="3862388"/>
          <p14:tracePt t="47604" x="7785100" y="3702050"/>
          <p14:tracePt t="47612" x="7250113" y="3519488"/>
          <p14:tracePt t="47620" x="6827838" y="3408363"/>
          <p14:tracePt t="47628" x="6283325" y="3227388"/>
          <p14:tracePt t="47636" x="5748338" y="3076575"/>
          <p14:tracePt t="47645" x="5102225" y="2884488"/>
          <p14:tracePt t="47652" x="4598988" y="2733675"/>
          <p14:tracePt t="47662" x="4133850" y="2592388"/>
          <p14:tracePt t="47668" x="3943350" y="2541588"/>
          <p14:tracePt t="47678" x="3609975" y="2439988"/>
          <p14:tracePt t="47686" x="3338513" y="2339975"/>
          <p14:tracePt t="47694" x="3125788" y="2259013"/>
          <p14:tracePt t="47702" x="2984500" y="2208213"/>
          <p14:tracePt t="47710" x="2833688" y="2147888"/>
          <p14:tracePt t="47718" x="2713038" y="2087563"/>
          <p14:tracePt t="47726" x="2530475" y="1966913"/>
          <p14:tracePt t="47734" x="2409825" y="1916113"/>
          <p14:tracePt t="47742" x="2328863" y="1855788"/>
          <p14:tracePt t="47750" x="2208213" y="1795463"/>
          <p14:tracePt t="47759" x="2138363" y="1744663"/>
          <p14:tracePt t="47767" x="2087563" y="1714500"/>
          <p14:tracePt t="47776" x="2027238" y="1663700"/>
          <p14:tracePt t="47783" x="1976438" y="1624013"/>
          <p14:tracePt t="47790" x="1946275" y="1603375"/>
          <p14:tracePt t="47798" x="1906588" y="1563688"/>
          <p14:tracePt t="47806" x="1825625" y="1482725"/>
          <p14:tracePt t="47814" x="1735138" y="1431925"/>
          <p14:tracePt t="47822" x="1714500" y="1401763"/>
          <p14:tracePt t="47830" x="1693863" y="1381125"/>
          <p14:tracePt t="47838" x="1663700" y="1331913"/>
          <p14:tracePt t="47846" x="1552575" y="1239838"/>
          <p14:tracePt t="47854" x="1462088" y="1139825"/>
          <p14:tracePt t="47862" x="1362075" y="1028700"/>
          <p14:tracePt t="47870" x="1320800" y="998538"/>
          <p14:tracePt t="47878" x="1200150" y="877888"/>
          <p14:tracePt t="47886" x="1149350" y="836613"/>
          <p14:tracePt t="47894" x="1079500" y="746125"/>
          <p14:tracePt t="47902" x="1008063" y="685800"/>
          <p14:tracePt t="47911" x="1008063" y="676275"/>
          <p14:tracePt t="47918" x="977900" y="655638"/>
          <p14:tracePt t="47928" x="957263" y="635000"/>
          <p14:tracePt t="47934" x="947738" y="635000"/>
          <p14:tracePt t="47958" x="938213" y="604838"/>
          <p14:tracePt t="47968" x="917575" y="574675"/>
          <p14:tracePt t="47976" x="908050" y="554038"/>
          <p14:tracePt t="47984" x="908050" y="544513"/>
          <p14:tracePt t="48000" x="896938" y="514350"/>
          <p14:tracePt t="48008" x="857250" y="484188"/>
          <p14:tracePt t="48016" x="836613" y="423863"/>
          <p14:tracePt t="48040" x="785813" y="373063"/>
          <p14:tracePt t="48048" x="746125" y="322263"/>
          <p14:tracePt t="48058" x="715963" y="292100"/>
          <p14:tracePt t="48064" x="685800" y="252413"/>
          <p14:tracePt t="48072" x="646113" y="201613"/>
          <p14:tracePt t="48080" x="625475" y="180975"/>
          <p14:tracePt t="48104" x="614363" y="180975"/>
          <p14:tracePt t="48112" x="595313" y="150813"/>
          <p14:tracePt t="48120" x="574675" y="120650"/>
          <p14:tracePt t="48128" x="554038" y="90488"/>
          <p14:tracePt t="48144" x="534988" y="50800"/>
          <p14:tracePt t="48152" x="493713" y="301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8.2 </a:t>
            </a:r>
            <a:r>
              <a:rPr lang="ko-KR" altLang="en-US" dirty="0"/>
              <a:t>적대적 공격의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적대적 공격은 적절한 잡음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noise</a:t>
            </a:r>
            <a:r>
              <a:rPr lang="ko-KR" altLang="en-US" dirty="0"/>
              <a:t>을 생성해 사람의 눈에는 똑같이 보이지만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헷갈리게 만드는 적대적 예제를 생성하는 것이 핵심입니다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인식 오류를 일으키지만 원본과 차이가 가장 적은 잡음을 찾는 것이고</a:t>
            </a:r>
            <a:r>
              <a:rPr lang="en-US" altLang="ko-KR" dirty="0"/>
              <a:t>, </a:t>
            </a:r>
            <a:r>
              <a:rPr lang="ko-KR" altLang="en-US" dirty="0"/>
              <a:t>결국 최적화 문제로 해석할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적대적 공격에서는 오차를 줄이기보단 극대화하는 쪽으로 잡음을 최적화하게 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잡음을 생성하는 방법은 매우 많습니다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다만 모델 정보가 필요한지</a:t>
            </a:r>
            <a:r>
              <a:rPr lang="en-US" altLang="ko-KR" dirty="0"/>
              <a:t>, </a:t>
            </a:r>
            <a:r>
              <a:rPr lang="ko-KR" altLang="en-US" dirty="0"/>
              <a:t>우리가 원하는 정답으로 유도할 수 있는지</a:t>
            </a:r>
            <a:r>
              <a:rPr lang="en-US" altLang="ko-KR" dirty="0"/>
              <a:t>, </a:t>
            </a:r>
            <a:r>
              <a:rPr lang="ko-KR" altLang="en-US" dirty="0"/>
              <a:t>여러 모델을 동시에 헷갈리게 할 수 있는지</a:t>
            </a:r>
            <a:r>
              <a:rPr lang="en-US" altLang="ko-KR" dirty="0"/>
              <a:t>, </a:t>
            </a:r>
            <a:r>
              <a:rPr lang="ko-KR" altLang="en-US" dirty="0"/>
              <a:t>학습이 필요한지 등의 여부에 따라 종류가 나뉩니다</a:t>
            </a:r>
            <a:r>
              <a:rPr lang="en-US" altLang="ko-KR" dirty="0"/>
              <a:t>.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C6E7F1D-3768-45CF-9821-01C121CBB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75133"/>
      </p:ext>
    </p:extLst>
  </p:cSld>
  <p:clrMapOvr>
    <a:masterClrMapping/>
  </p:clrMapOvr>
  <p:transition advTm="47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5" x="2168525" y="1492250"/>
          <p14:tracePt t="295" x="2178050" y="1492250"/>
          <p14:tracePt t="330" x="2187575" y="1492250"/>
          <p14:tracePt t="346" x="2198688" y="1492250"/>
          <p14:tracePt t="364" x="2208213" y="1492250"/>
          <p14:tracePt t="380" x="2219325" y="1492250"/>
          <p14:tracePt t="396" x="2228850" y="1492250"/>
          <p14:tracePt t="404" x="2249488" y="1492250"/>
          <p14:tracePt t="412" x="2259013" y="1492250"/>
          <p14:tracePt t="428" x="2268538" y="1492250"/>
          <p14:tracePt t="436" x="2279650" y="1492250"/>
          <p14:tracePt t="460" x="2289175" y="1492250"/>
          <p14:tracePt t="670" x="2298700" y="1492250"/>
          <p14:tracePt t="750" x="2298700" y="1482725"/>
          <p14:tracePt t="841" x="2309813" y="1482725"/>
          <p14:tracePt t="849" x="2319338" y="1482725"/>
          <p14:tracePt t="857" x="2328863" y="1482725"/>
          <p14:tracePt t="866" x="2339975" y="1482725"/>
          <p14:tracePt t="871" x="2339975" y="1492250"/>
          <p14:tracePt t="879" x="2349500" y="1492250"/>
          <p14:tracePt t="887" x="2359025" y="1492250"/>
          <p14:tracePt t="921" x="2370138" y="1492250"/>
          <p14:tracePt t="2349" x="2390775" y="1492250"/>
          <p14:tracePt t="2356" x="2409825" y="1492250"/>
          <p14:tracePt t="2365" x="2439988" y="1492250"/>
          <p14:tracePt t="2373" x="2520950" y="1492250"/>
          <p14:tracePt t="2381" x="2592388" y="1492250"/>
          <p14:tracePt t="2390" x="2622550" y="1492250"/>
          <p14:tracePt t="2395" x="2662238" y="1512888"/>
          <p14:tracePt t="2402" x="2722563" y="1512888"/>
          <p14:tracePt t="2410" x="2752725" y="1512888"/>
          <p14:tracePt t="2418" x="2813050" y="1512888"/>
          <p14:tracePt t="2426" x="2873375" y="1512888"/>
          <p14:tracePt t="2434" x="2914650" y="1512888"/>
          <p14:tracePt t="2443" x="2944813" y="1512888"/>
          <p14:tracePt t="2450" x="2984500" y="1512888"/>
          <p14:tracePt t="2460" x="3005138" y="1512888"/>
          <p14:tracePt t="2466" x="3014663" y="1512888"/>
          <p14:tracePt t="2836" x="3044825" y="1512888"/>
          <p14:tracePt t="2844" x="3055938" y="1512888"/>
          <p14:tracePt t="2852" x="3074988" y="1512888"/>
          <p14:tracePt t="2860" x="3095625" y="1512888"/>
          <p14:tracePt t="2868" x="3125788" y="1512888"/>
          <p14:tracePt t="2876" x="3155950" y="1522413"/>
          <p14:tracePt t="2884" x="3206750" y="1522413"/>
          <p14:tracePt t="2894" x="3257550" y="1533525"/>
          <p14:tracePt t="2902" x="3278188" y="1533525"/>
          <p14:tracePt t="2910" x="3308350" y="1533525"/>
          <p14:tracePt t="2918" x="3348038" y="1543050"/>
          <p14:tracePt t="2934" x="3368675" y="1543050"/>
          <p14:tracePt t="2941" x="3398838" y="1543050"/>
          <p14:tracePt t="2950" x="3417888" y="1543050"/>
          <p14:tracePt t="2957" x="3429000" y="1543050"/>
          <p14:tracePt t="2966" x="3449638" y="1543050"/>
          <p14:tracePt t="2974" x="3459163" y="1543050"/>
          <p14:tracePt t="2990" x="3468688" y="1543050"/>
          <p14:tracePt t="3006" x="3479800" y="1543050"/>
          <p14:tracePt t="3014" x="3489325" y="1543050"/>
          <p14:tracePt t="3030" x="3498850" y="1543050"/>
          <p14:tracePt t="3046" x="3509963" y="1543050"/>
          <p14:tracePt t="3062" x="3519488" y="1543050"/>
          <p14:tracePt t="3146" x="3529013" y="1543050"/>
          <p14:tracePt t="3153" x="3540125" y="1543050"/>
          <p14:tracePt t="3170" x="3549650" y="1543050"/>
          <p14:tracePt t="3176" x="3559175" y="1543050"/>
          <p14:tracePt t="3193" x="3579813" y="1543050"/>
          <p14:tracePt t="3208" x="3589338" y="1543050"/>
          <p14:tracePt t="3216" x="3600450" y="1543050"/>
          <p14:tracePt t="3232" x="3609975" y="1543050"/>
          <p14:tracePt t="3240" x="3619500" y="1543050"/>
          <p14:tracePt t="3256" x="3630613" y="1543050"/>
          <p14:tracePt t="3271" x="3640138" y="1543050"/>
          <p14:tracePt t="3312" x="3651250" y="1543050"/>
          <p14:tracePt t="3336" x="3660775" y="1543050"/>
          <p14:tracePt t="3344" x="3660775" y="1533525"/>
          <p14:tracePt t="3353" x="3670300" y="1533525"/>
          <p14:tracePt t="3360" x="3690938" y="1533525"/>
          <p14:tracePt t="3369" x="3700463" y="1533525"/>
          <p14:tracePt t="3376" x="3711575" y="1533525"/>
          <p14:tracePt t="3384" x="3721100" y="1533525"/>
          <p14:tracePt t="3392" x="3730625" y="1533525"/>
          <p14:tracePt t="3401" x="3741738" y="1533525"/>
          <p14:tracePt t="3408" x="3751263" y="1533525"/>
          <p14:tracePt t="3432" x="3771900" y="1533525"/>
          <p14:tracePt t="3441" x="3790950" y="1533525"/>
          <p14:tracePt t="3448" x="3811588" y="1533525"/>
          <p14:tracePt t="3457" x="3822700" y="1533525"/>
          <p14:tracePt t="3465" x="3852863" y="1533525"/>
          <p14:tracePt t="3473" x="3862388" y="1533525"/>
          <p14:tracePt t="3481" x="3892550" y="1533525"/>
          <p14:tracePt t="3489" x="3922713" y="1533525"/>
          <p14:tracePt t="3498" x="3952875" y="1533525"/>
          <p14:tracePt t="3506" x="3983038" y="1533525"/>
          <p14:tracePt t="3513" x="4013200" y="1533525"/>
          <p14:tracePt t="3522" x="4043363" y="1533525"/>
          <p14:tracePt t="3530" x="4064000" y="1533525"/>
          <p14:tracePt t="3537" x="4084638" y="1543050"/>
          <p14:tracePt t="3562" x="4094163" y="1543050"/>
          <p14:tracePt t="3666" x="4103688" y="1543050"/>
          <p14:tracePt t="3860" x="4114800" y="1543050"/>
          <p14:tracePt t="3868" x="4124325" y="1543050"/>
          <p14:tracePt t="3884" x="4154488" y="1543050"/>
          <p14:tracePt t="3892" x="4175125" y="1543050"/>
          <p14:tracePt t="3901" x="4195763" y="1543050"/>
          <p14:tracePt t="3908" x="4225925" y="1543050"/>
          <p14:tracePt t="3916" x="4256088" y="1543050"/>
          <p14:tracePt t="3924" x="4286250" y="1543050"/>
          <p14:tracePt t="3932" x="4316413" y="1543050"/>
          <p14:tracePt t="3940" x="4346575" y="1543050"/>
          <p14:tracePt t="3948" x="4356100" y="1543050"/>
          <p14:tracePt t="3956" x="4376738" y="1543050"/>
          <p14:tracePt t="3964" x="4397375" y="1543050"/>
          <p14:tracePt t="3972" x="4406900" y="1543050"/>
          <p14:tracePt t="3998" x="4416425" y="1543050"/>
          <p14:tracePt t="4152" x="4427538" y="1543050"/>
          <p14:tracePt t="4169" x="4437063" y="1543050"/>
          <p14:tracePt t="4185" x="4457700" y="1543050"/>
          <p14:tracePt t="4192" x="4467225" y="1543050"/>
          <p14:tracePt t="4200" x="4487863" y="1543050"/>
          <p14:tracePt t="4206" x="4548188" y="1543050"/>
          <p14:tracePt t="4215" x="4587875" y="1543050"/>
          <p14:tracePt t="4222" x="4629150" y="1552575"/>
          <p14:tracePt t="4230" x="4659313" y="1563688"/>
          <p14:tracePt t="4238" x="4719638" y="1563688"/>
          <p14:tracePt t="4245" x="4759325" y="1582738"/>
          <p14:tracePt t="4254" x="4819650" y="1582738"/>
          <p14:tracePt t="4261" x="4900613" y="1593850"/>
          <p14:tracePt t="4269" x="4930775" y="1593850"/>
          <p14:tracePt t="4279" x="4972050" y="1593850"/>
          <p14:tracePt t="4288" x="5002213" y="1593850"/>
          <p14:tracePt t="4295" x="5032375" y="1593850"/>
          <p14:tracePt t="4304" x="5062538" y="1593850"/>
          <p14:tracePt t="4309" x="5083175" y="1593850"/>
          <p14:tracePt t="4320" x="5102225" y="1593850"/>
          <p14:tracePt t="4336" x="5113338" y="1593850"/>
          <p14:tracePt t="4343" x="5122863" y="1593850"/>
          <p14:tracePt t="4360" x="5132388" y="1593850"/>
          <p14:tracePt t="4489" x="5143500" y="1593850"/>
          <p14:tracePt t="4505" x="5143500" y="1582738"/>
          <p14:tracePt t="4520" x="5153025" y="1573213"/>
          <p14:tracePt t="4529" x="5173663" y="1573213"/>
          <p14:tracePt t="4540" x="5203825" y="1563688"/>
          <p14:tracePt t="4544" x="5243513" y="1552575"/>
          <p14:tracePt t="4555" x="5273675" y="1552575"/>
          <p14:tracePt t="4559" x="5294313" y="1552575"/>
          <p14:tracePt t="4569" x="5324475" y="1543050"/>
          <p14:tracePt t="4577" x="5345113" y="1543050"/>
          <p14:tracePt t="4585" x="5384800" y="1543050"/>
          <p14:tracePt t="4593" x="5426075" y="1543050"/>
          <p14:tracePt t="4601" x="5465763" y="1543050"/>
          <p14:tracePt t="4609" x="5495925" y="1543050"/>
          <p14:tracePt t="4618" x="5526088" y="1543050"/>
          <p14:tracePt t="4625" x="5556250" y="1543050"/>
          <p14:tracePt t="4634" x="5586413" y="1543050"/>
          <p14:tracePt t="4641" x="5607050" y="1543050"/>
          <p14:tracePt t="4650" x="5616575" y="1543050"/>
          <p14:tracePt t="4658" x="5627688" y="1543050"/>
          <p14:tracePt t="4665" x="5637213" y="1543050"/>
          <p14:tracePt t="6029" x="5646738" y="1543050"/>
          <p14:tracePt t="6036" x="5676900" y="1543050"/>
          <p14:tracePt t="6044" x="5737225" y="1533525"/>
          <p14:tracePt t="6108" x="5868988" y="1533525"/>
          <p14:tracePt t="6116" x="5980113" y="1533525"/>
          <p14:tracePt t="6123" x="6040438" y="1533525"/>
          <p14:tracePt t="6132" x="6161088" y="1552575"/>
          <p14:tracePt t="6142" x="6232525" y="1552575"/>
          <p14:tracePt t="6148" x="6313488" y="1552575"/>
          <p14:tracePt t="6158" x="6353175" y="1563688"/>
          <p14:tracePt t="6164" x="6413500" y="1563688"/>
          <p14:tracePt t="6172" x="6443663" y="1563688"/>
          <p14:tracePt t="6180" x="6464300" y="1563688"/>
          <p14:tracePt t="6188" x="6484938" y="1563688"/>
          <p14:tracePt t="6196" x="6494463" y="1563688"/>
          <p14:tracePt t="6204" x="6503988" y="1563688"/>
          <p14:tracePt t="6212" x="6524625" y="1563688"/>
          <p14:tracePt t="6219" x="6534150" y="1563688"/>
          <p14:tracePt t="6227" x="6545263" y="1563688"/>
          <p14:tracePt t="6235" x="6575425" y="1563688"/>
          <p14:tracePt t="6243" x="6594475" y="1563688"/>
          <p14:tracePt t="6253" x="6624638" y="1563688"/>
          <p14:tracePt t="6335" x="6645275" y="1563688"/>
          <p14:tracePt t="6342" x="6686550" y="1563688"/>
          <p14:tracePt t="6350" x="6756400" y="1563688"/>
          <p14:tracePt t="6358" x="6816725" y="1563688"/>
          <p14:tracePt t="6366" x="6877050" y="1573213"/>
          <p14:tracePt t="6373" x="6918325" y="1573213"/>
          <p14:tracePt t="6382" x="6948488" y="1573213"/>
          <p14:tracePt t="6390" x="6988175" y="1573213"/>
          <p14:tracePt t="6398" x="7018338" y="1582738"/>
          <p14:tracePt t="6407" x="7069138" y="1582738"/>
          <p14:tracePt t="6414" x="7099300" y="1582738"/>
          <p14:tracePt t="6423" x="7129463" y="1582738"/>
          <p14:tracePt t="6430" x="7138988" y="1582738"/>
          <p14:tracePt t="6632" x="7159625" y="1593850"/>
          <p14:tracePt t="6640" x="7210425" y="1633538"/>
          <p14:tracePt t="6648" x="7219950" y="1644650"/>
          <p14:tracePt t="6656" x="7250113" y="1644650"/>
          <p14:tracePt t="6663" x="7280275" y="1654175"/>
          <p14:tracePt t="6670" x="7291388" y="1654175"/>
          <p14:tracePt t="6679" x="7351713" y="1663700"/>
          <p14:tracePt t="6687" x="7451725" y="1684338"/>
          <p14:tracePt t="6695" x="7583488" y="1693863"/>
          <p14:tracePt t="6704" x="7664450" y="1693863"/>
          <p14:tracePt t="6711" x="7875588" y="1735138"/>
          <p14:tracePt t="6720" x="8037513" y="1744663"/>
          <p14:tracePt t="6727" x="8248650" y="1744663"/>
          <p14:tracePt t="6735" x="8410575" y="1744663"/>
          <p14:tracePt t="6743" x="8510588" y="1744663"/>
          <p14:tracePt t="6751" x="8662988" y="1744663"/>
          <p14:tracePt t="6759" x="8793163" y="1744663"/>
          <p14:tracePt t="6767" x="8864600" y="1744663"/>
          <p14:tracePt t="6775" x="8985250" y="1744663"/>
          <p14:tracePt t="6785" x="9055100" y="1744663"/>
          <p14:tracePt t="6791" x="9136063" y="1724025"/>
          <p14:tracePt t="6801" x="9166225" y="1724025"/>
          <p14:tracePt t="6809" x="9177338" y="1724025"/>
          <p14:tracePt t="6817" x="9186863" y="1714500"/>
          <p14:tracePt t="6825" x="9196388" y="1714500"/>
          <p14:tracePt t="6833" x="9196388" y="1704975"/>
          <p14:tracePt t="6857" x="9196388" y="1693863"/>
          <p14:tracePt t="6913" x="9196388" y="1684338"/>
          <p14:tracePt t="6997" x="9196388" y="1674813"/>
          <p14:tracePt t="7117" x="9186863" y="1663700"/>
          <p14:tracePt t="7125" x="9166225" y="1663700"/>
          <p14:tracePt t="7134" x="9136063" y="1663700"/>
          <p14:tracePt t="7139" x="9105900" y="1654175"/>
          <p14:tracePt t="7148" x="9085263" y="1654175"/>
          <p14:tracePt t="7155" x="9066213" y="1654175"/>
          <p14:tracePt t="7171" x="9045575" y="1654175"/>
          <p14:tracePt t="7179" x="9045575" y="1663700"/>
          <p14:tracePt t="7187" x="9036050" y="1663700"/>
          <p14:tracePt t="7825" x="9045575" y="1663700"/>
          <p14:tracePt t="7832" x="9055100" y="1663700"/>
          <p14:tracePt t="7840" x="9066213" y="1663700"/>
          <p14:tracePt t="7850" x="9085263" y="1663700"/>
          <p14:tracePt t="7856" x="9105900" y="1663700"/>
          <p14:tracePt t="7863" x="9126538" y="1663700"/>
          <p14:tracePt t="7879" x="9156700" y="1663700"/>
          <p14:tracePt t="7887" x="9166225" y="1663700"/>
          <p14:tracePt t="7898" x="9177338" y="1663700"/>
          <p14:tracePt t="7913" x="9196388" y="1663700"/>
          <p14:tracePt t="7919" x="9217025" y="1663700"/>
          <p14:tracePt t="7929" x="9247188" y="1663700"/>
          <p14:tracePt t="7937" x="9277350" y="1663700"/>
          <p14:tracePt t="7945" x="9318625" y="1663700"/>
          <p14:tracePt t="7953" x="9348788" y="1663700"/>
          <p14:tracePt t="7961" x="9388475" y="1663700"/>
          <p14:tracePt t="7969" x="9448800" y="1663700"/>
          <p14:tracePt t="7977" x="9478963" y="1663700"/>
          <p14:tracePt t="7985" x="9509125" y="1663700"/>
          <p14:tracePt t="7993" x="9539288" y="1663700"/>
          <p14:tracePt t="8001" x="9559925" y="1654175"/>
          <p14:tracePt t="8009" x="9569450" y="1654175"/>
          <p14:tracePt t="8278" x="9580563" y="1654175"/>
          <p14:tracePt t="8284" x="9590088" y="1654175"/>
          <p14:tracePt t="8292" x="9610725" y="1654175"/>
          <p14:tracePt t="8300" x="9620250" y="1654175"/>
          <p14:tracePt t="8308" x="9640888" y="1654175"/>
          <p14:tracePt t="8315" x="9671050" y="1654175"/>
          <p14:tracePt t="8324" x="9701213" y="1654175"/>
          <p14:tracePt t="8332" x="9721850" y="1654175"/>
          <p14:tracePt t="8340" x="9761538" y="1654175"/>
          <p14:tracePt t="8347" x="9791700" y="1654175"/>
          <p14:tracePt t="8356" x="9812338" y="1654175"/>
          <p14:tracePt t="8363" x="9842500" y="1654175"/>
          <p14:tracePt t="8372" x="9872663" y="1654175"/>
          <p14:tracePt t="8380" x="9932988" y="1654175"/>
          <p14:tracePt t="8388" x="9963150" y="1654175"/>
          <p14:tracePt t="8397" x="9993313" y="1654175"/>
          <p14:tracePt t="8403" x="10023475" y="1654175"/>
          <p14:tracePt t="8413" x="10053638" y="1654175"/>
          <p14:tracePt t="8419" x="10094913" y="1654175"/>
          <p14:tracePt t="8428" x="10113963" y="1654175"/>
          <p14:tracePt t="8436" x="10155238" y="1674813"/>
          <p14:tracePt t="8444" x="10175875" y="1674813"/>
          <p14:tracePt t="8451" x="10206038" y="1674813"/>
          <p14:tracePt t="8462" x="10236200" y="1674813"/>
          <p14:tracePt t="8467" x="10275888" y="1674813"/>
          <p14:tracePt t="8478" x="10315575" y="1674813"/>
          <p14:tracePt t="8485" x="10347325" y="1674813"/>
          <p14:tracePt t="8493" x="10377488" y="1674813"/>
          <p14:tracePt t="8501" x="10396538" y="1674813"/>
          <p14:tracePt t="8509" x="10426700" y="1674813"/>
          <p14:tracePt t="8517" x="10447338" y="1674813"/>
          <p14:tracePt t="8525" x="10477500" y="1674813"/>
          <p14:tracePt t="8541" x="10487025" y="1674813"/>
          <p14:tracePt t="8557" x="10498138" y="1674813"/>
          <p14:tracePt t="8597" x="10507663" y="1674813"/>
          <p14:tracePt t="8701" x="10507663" y="1663700"/>
          <p14:tracePt t="9025" x="10528300" y="1644650"/>
          <p14:tracePt t="9033" x="10537825" y="1633538"/>
          <p14:tracePt t="9041" x="10558463" y="1624013"/>
          <p14:tracePt t="9049" x="10579100" y="1612900"/>
          <p14:tracePt t="9057" x="10609263" y="1603375"/>
          <p14:tracePt t="9065" x="10618788" y="1603375"/>
          <p14:tracePt t="9073" x="10648950" y="1603375"/>
          <p14:tracePt t="9081" x="10679113" y="1593850"/>
          <p14:tracePt t="9089" x="10720388" y="1593850"/>
          <p14:tracePt t="9097" x="10739438" y="1593850"/>
          <p14:tracePt t="9105" x="10769600" y="1593850"/>
          <p14:tracePt t="9113" x="10799763" y="1593850"/>
          <p14:tracePt t="9120" x="10829925" y="1593850"/>
          <p14:tracePt t="9129" x="10860088" y="1582738"/>
          <p14:tracePt t="9137" x="10891838" y="1582738"/>
          <p14:tracePt t="9145" x="10922000" y="1582738"/>
          <p14:tracePt t="9153" x="10941050" y="1582738"/>
          <p14:tracePt t="9161" x="10971213" y="1582738"/>
          <p14:tracePt t="9169" x="10982325" y="1582738"/>
          <p14:tracePt t="9177" x="10991850" y="1582738"/>
          <p14:tracePt t="9185" x="11001375" y="1582738"/>
          <p14:tracePt t="9209" x="11012488" y="1573213"/>
          <p14:tracePt t="9330" x="10991850" y="1573213"/>
          <p14:tracePt t="9340" x="10952163" y="1573213"/>
          <p14:tracePt t="9347" x="10901363" y="1573213"/>
          <p14:tracePt t="9355" x="10820400" y="1573213"/>
          <p14:tracePt t="9362" x="10739438" y="1573213"/>
          <p14:tracePt t="9370" x="10588625" y="1573213"/>
          <p14:tracePt t="9379" x="10498138" y="1582738"/>
          <p14:tracePt t="9386" x="10347325" y="1582738"/>
          <p14:tracePt t="9394" x="10113963" y="1593850"/>
          <p14:tracePt t="9403" x="9923463" y="1612900"/>
          <p14:tracePt t="9410" x="9499600" y="1633538"/>
          <p14:tracePt t="9419" x="9105900" y="1633538"/>
          <p14:tracePt t="9426" x="8723313" y="1633538"/>
          <p14:tracePt t="9434" x="8107363" y="1663700"/>
          <p14:tracePt t="9442" x="7683500" y="1663700"/>
          <p14:tracePt t="9451" x="7189788" y="1663700"/>
          <p14:tracePt t="9459" x="6877050" y="1663700"/>
          <p14:tracePt t="9467" x="6221413" y="1684338"/>
          <p14:tracePt t="9475" x="5757863" y="1684338"/>
          <p14:tracePt t="9483" x="5576888" y="1684338"/>
          <p14:tracePt t="9490" x="5122863" y="1684338"/>
          <p14:tracePt t="9499" x="4891088" y="1684338"/>
          <p14:tracePt t="9506" x="4699000" y="1704975"/>
          <p14:tracePt t="9515" x="4518025" y="1704975"/>
          <p14:tracePt t="9523" x="4325938" y="1704975"/>
          <p14:tracePt t="9531" x="4154488" y="1704975"/>
          <p14:tracePt t="9540" x="4043363" y="1704975"/>
          <p14:tracePt t="9547" x="3983038" y="1704975"/>
          <p14:tracePt t="9555" x="3892550" y="1704975"/>
          <p14:tracePt t="9563" x="3781425" y="1704975"/>
          <p14:tracePt t="9571" x="3651250" y="1704975"/>
          <p14:tracePt t="9579" x="3519488" y="1704975"/>
          <p14:tracePt t="9589" x="3438525" y="1704975"/>
          <p14:tracePt t="9597" x="3327400" y="1704975"/>
          <p14:tracePt t="9606" x="3246438" y="1704975"/>
          <p14:tracePt t="9613" x="3186113" y="1704975"/>
          <p14:tracePt t="9620" x="3146425" y="1704975"/>
          <p14:tracePt t="9629" x="3095625" y="1704975"/>
          <p14:tracePt t="9637" x="3044825" y="1704975"/>
          <p14:tracePt t="9645" x="3005138" y="1704975"/>
          <p14:tracePt t="9653" x="2965450" y="1704975"/>
          <p14:tracePt t="9661" x="2924175" y="1704975"/>
          <p14:tracePt t="9669" x="2894013" y="1704975"/>
          <p14:tracePt t="9677" x="2854325" y="1704975"/>
          <p14:tracePt t="9684" x="2824163" y="1704975"/>
          <p14:tracePt t="9692" x="2773363" y="1704975"/>
          <p14:tracePt t="9700" x="2743200" y="1704975"/>
          <p14:tracePt t="9708" x="2713038" y="1704975"/>
          <p14:tracePt t="9716" x="2692400" y="1704975"/>
          <p14:tracePt t="9725" x="2641600" y="1704975"/>
          <p14:tracePt t="9732" x="2601913" y="1704975"/>
          <p14:tracePt t="9741" x="2560638" y="1704975"/>
          <p14:tracePt t="9748" x="2520950" y="1704975"/>
          <p14:tracePt t="9757" x="2481263" y="1704975"/>
          <p14:tracePt t="9764" x="2420938" y="1704975"/>
          <p14:tracePt t="9772" x="2359025" y="1704975"/>
          <p14:tracePt t="9781" x="2298700" y="1693863"/>
          <p14:tracePt t="9788" x="2268538" y="1693863"/>
          <p14:tracePt t="9797" x="2238375" y="1693863"/>
          <p14:tracePt t="9805" x="2208213" y="1693863"/>
          <p14:tracePt t="9813" x="2198688" y="1693863"/>
          <p14:tracePt t="9829" x="2178050" y="1693863"/>
          <p14:tracePt t="9845" x="2168525" y="1693863"/>
          <p14:tracePt t="9879" x="2157413" y="1693863"/>
          <p14:tracePt t="9894" x="2157413" y="1704975"/>
          <p14:tracePt t="9902" x="2147888" y="1704975"/>
          <p14:tracePt t="9911" x="2147888" y="1714500"/>
          <p14:tracePt t="9919" x="2147888" y="1735138"/>
          <p14:tracePt t="9927" x="2138363" y="1735138"/>
          <p14:tracePt t="9935" x="2127250" y="1754188"/>
          <p14:tracePt t="9943" x="2127250" y="1765300"/>
          <p14:tracePt t="9950" x="2127250" y="1774825"/>
          <p14:tracePt t="9959" x="2117725" y="1784350"/>
          <p14:tracePt t="9972" x="2117725" y="1795463"/>
          <p14:tracePt t="9975" x="2117725" y="1804988"/>
          <p14:tracePt t="9982" x="2108200" y="1804988"/>
          <p14:tracePt t="9991" x="2108200" y="1816100"/>
          <p14:tracePt t="9998" x="2108200" y="1825625"/>
          <p14:tracePt t="10022" x="2108200" y="1835150"/>
          <p14:tracePt t="10063" x="2108200" y="1846263"/>
          <p14:tracePt t="10087" x="2097088" y="1846263"/>
          <p14:tracePt t="10094" x="2097088" y="1855788"/>
          <p14:tracePt t="10102" x="2078038" y="1865313"/>
          <p14:tracePt t="10110" x="2057400" y="1865313"/>
          <p14:tracePt t="10120" x="2036763" y="1876425"/>
          <p14:tracePt t="10135" x="2027238" y="1876425"/>
          <p14:tracePt t="10145" x="2006600" y="1876425"/>
          <p14:tracePt t="10150" x="1997075" y="1876425"/>
          <p14:tracePt t="10306" x="1985963" y="1876425"/>
          <p14:tracePt t="10337" x="1976438" y="1876425"/>
          <p14:tracePt t="10361" x="1966913" y="1876425"/>
          <p14:tracePt t="10378" x="1955800" y="1876425"/>
          <p14:tracePt t="10411" x="1946275" y="1876425"/>
          <p14:tracePt t="10427" x="1936750" y="1876425"/>
          <p14:tracePt t="10436" x="1925638" y="1876425"/>
          <p14:tracePt t="10444" x="1916113" y="1865313"/>
          <p14:tracePt t="10468" x="1906588" y="1865313"/>
          <p14:tracePt t="10660" x="1925638" y="1865313"/>
          <p14:tracePt t="10669" x="1946275" y="1865313"/>
          <p14:tracePt t="10676" x="1966913" y="1865313"/>
          <p14:tracePt t="10684" x="1997075" y="1865313"/>
          <p14:tracePt t="10690" x="2006600" y="1865313"/>
          <p14:tracePt t="10699" x="2036763" y="1865313"/>
          <p14:tracePt t="10709" x="2057400" y="1865313"/>
          <p14:tracePt t="10717" x="2087563" y="1865313"/>
          <p14:tracePt t="10724" x="2117725" y="1865313"/>
          <p14:tracePt t="10733" x="2157413" y="1865313"/>
          <p14:tracePt t="10738" x="2178050" y="1865313"/>
          <p14:tracePt t="10749" x="2208213" y="1865313"/>
          <p14:tracePt t="10756" x="2228850" y="1865313"/>
          <p14:tracePt t="10764" x="2249488" y="1865313"/>
          <p14:tracePt t="10773" x="2259013" y="1865313"/>
          <p14:tracePt t="10780" x="2279650" y="1865313"/>
          <p14:tracePt t="10789" x="2298700" y="1865313"/>
          <p14:tracePt t="10796" x="2328863" y="1865313"/>
          <p14:tracePt t="10805" x="2349500" y="1865313"/>
          <p14:tracePt t="10812" x="2370138" y="1865313"/>
          <p14:tracePt t="10836" x="2379663" y="1865313"/>
          <p14:tracePt t="10845" x="2400300" y="1865313"/>
          <p14:tracePt t="10853" x="2409825" y="1865313"/>
          <p14:tracePt t="10860" x="2420938" y="1865313"/>
          <p14:tracePt t="10868" x="2439988" y="1865313"/>
          <p14:tracePt t="10876" x="2460625" y="1865313"/>
          <p14:tracePt t="10884" x="2490788" y="1865313"/>
          <p14:tracePt t="10892" x="2511425" y="1865313"/>
          <p14:tracePt t="10900" x="2541588" y="1865313"/>
          <p14:tracePt t="10908" x="2560638" y="1876425"/>
          <p14:tracePt t="10916" x="2601913" y="1885950"/>
          <p14:tracePt t="10924" x="2632075" y="1885950"/>
          <p14:tracePt t="10932" x="2662238" y="1885950"/>
          <p14:tracePt t="10941" x="2692400" y="1885950"/>
          <p14:tracePt t="10949" x="2722563" y="1885950"/>
          <p14:tracePt t="10956" x="2732088" y="1885950"/>
          <p14:tracePt t="10966" x="2752725" y="1885950"/>
          <p14:tracePt t="10984" x="2782888" y="1885950"/>
          <p14:tracePt t="10988" x="2794000" y="1885950"/>
          <p14:tracePt t="10999" x="2803525" y="1885950"/>
          <p14:tracePt t="11062" x="2813050" y="1885950"/>
          <p14:tracePt t="11070" x="2824163" y="1885950"/>
          <p14:tracePt t="11087" x="2833688" y="1885950"/>
          <p14:tracePt t="11094" x="2843213" y="1885950"/>
          <p14:tracePt t="11110" x="2854325" y="1885950"/>
          <p14:tracePt t="11142" x="2863850" y="1885950"/>
          <p14:tracePt t="11225" x="2873375" y="1885950"/>
          <p14:tracePt t="11231" x="2894013" y="1876425"/>
          <p14:tracePt t="11239" x="2903538" y="1876425"/>
          <p14:tracePt t="11248" x="2935288" y="1876425"/>
          <p14:tracePt t="11255" x="2954338" y="1876425"/>
          <p14:tracePt t="11264" x="2984500" y="1876425"/>
          <p14:tracePt t="11270" x="3014663" y="1876425"/>
          <p14:tracePt t="11281" x="3055938" y="1876425"/>
          <p14:tracePt t="11287" x="3086100" y="1876425"/>
          <p14:tracePt t="11298" x="3136900" y="1876425"/>
          <p14:tracePt t="11305" x="3186113" y="1885950"/>
          <p14:tracePt t="11312" x="3267075" y="1885950"/>
          <p14:tracePt t="11320" x="3348038" y="1895475"/>
          <p14:tracePt t="11328" x="3387725" y="1895475"/>
          <p14:tracePt t="11337" x="3429000" y="1895475"/>
          <p14:tracePt t="11344" x="3449638" y="1895475"/>
          <p14:tracePt t="11353" x="3519488" y="1895475"/>
          <p14:tracePt t="11360" x="3559175" y="1895475"/>
          <p14:tracePt t="11368" x="3579813" y="1895475"/>
          <p14:tracePt t="11376" x="3609975" y="1895475"/>
          <p14:tracePt t="11384" x="3630613" y="1895475"/>
          <p14:tracePt t="11432" x="3640138" y="1895475"/>
          <p14:tracePt t="11449" x="3660775" y="1895475"/>
          <p14:tracePt t="11456" x="3670300" y="1895475"/>
          <p14:tracePt t="11464" x="3681413" y="1895475"/>
          <p14:tracePt t="11480" x="3690938" y="1895475"/>
          <p14:tracePt t="11489" x="3700463" y="1895475"/>
          <p14:tracePt t="11504" x="3711575" y="1895475"/>
          <p14:tracePt t="11536" x="3721100" y="1895475"/>
          <p14:tracePt t="11564" x="3730625" y="1895475"/>
          <p14:tracePt t="11570" x="3741738" y="1895475"/>
          <p14:tracePt t="11581" x="3760788" y="1895475"/>
          <p14:tracePt t="11587" x="3771900" y="1895475"/>
          <p14:tracePt t="11598" x="3790950" y="1885950"/>
          <p14:tracePt t="11604" x="3822700" y="1885950"/>
          <p14:tracePt t="11611" x="3841750" y="1885950"/>
          <p14:tracePt t="11619" x="3862388" y="1885950"/>
          <p14:tracePt t="11628" x="3883025" y="1876425"/>
          <p14:tracePt t="11636" x="3892550" y="1876425"/>
          <p14:tracePt t="11642" x="3913188" y="1876425"/>
          <p14:tracePt t="11650" x="3943350" y="1876425"/>
          <p14:tracePt t="11658" x="3962400" y="1865313"/>
          <p14:tracePt t="11666" x="3994150" y="1865313"/>
          <p14:tracePt t="11674" x="4024313" y="1865313"/>
          <p14:tracePt t="11682" x="4054475" y="1865313"/>
          <p14:tracePt t="11690" x="4084638" y="1865313"/>
          <p14:tracePt t="11698" x="4114800" y="1855788"/>
          <p14:tracePt t="11706" x="4133850" y="1855788"/>
          <p14:tracePt t="11714" x="4165600" y="1855788"/>
          <p14:tracePt t="11722" x="4195763" y="1855788"/>
          <p14:tracePt t="11730" x="4214813" y="1855788"/>
          <p14:tracePt t="11738" x="4235450" y="1855788"/>
          <p14:tracePt t="11754" x="4244975" y="1855788"/>
          <p14:tracePt t="11770" x="4256088" y="1855788"/>
          <p14:tracePt t="11820" x="4265613" y="1855788"/>
          <p14:tracePt t="11828" x="4275138" y="1846263"/>
          <p14:tracePt t="11836" x="4286250" y="1846263"/>
          <p14:tracePt t="11844" x="4295775" y="1846263"/>
          <p14:tracePt t="11852" x="4316413" y="1846263"/>
          <p14:tracePt t="11861" x="4346575" y="1846263"/>
          <p14:tracePt t="11868" x="4367213" y="1846263"/>
          <p14:tracePt t="11877" x="4376738" y="1846263"/>
          <p14:tracePt t="11885" x="4406900" y="1846263"/>
          <p14:tracePt t="11892" x="4427538" y="1846263"/>
          <p14:tracePt t="11900" x="4457700" y="1846263"/>
          <p14:tracePt t="11908" x="4476750" y="1846263"/>
          <p14:tracePt t="11916" x="4497388" y="1846263"/>
          <p14:tracePt t="11924" x="4527550" y="1846263"/>
          <p14:tracePt t="11932" x="4548188" y="1835150"/>
          <p14:tracePt t="11940" x="4557713" y="1835150"/>
          <p14:tracePt t="11948" x="4578350" y="1835150"/>
          <p14:tracePt t="11956" x="4608513" y="1835150"/>
          <p14:tracePt t="11964" x="4638675" y="1835150"/>
          <p14:tracePt t="11972" x="4668838" y="1835150"/>
          <p14:tracePt t="11980" x="4699000" y="1835150"/>
          <p14:tracePt t="11988" x="4740275" y="1835150"/>
          <p14:tracePt t="11996" x="4810125" y="1835150"/>
          <p14:tracePt t="12004" x="4891088" y="1835150"/>
          <p14:tracePt t="12012" x="4972050" y="1835150"/>
          <p14:tracePt t="12020" x="5062538" y="1835150"/>
          <p14:tracePt t="12028" x="5122863" y="1825625"/>
          <p14:tracePt t="12036" x="5153025" y="1825625"/>
          <p14:tracePt t="12044" x="5192713" y="1825625"/>
          <p14:tracePt t="12052" x="5224463" y="1825625"/>
          <p14:tracePt t="12060" x="5254625" y="1825625"/>
          <p14:tracePt t="12068" x="5273675" y="1825625"/>
          <p14:tracePt t="12346" x="5273675" y="1816100"/>
          <p14:tracePt t="12757" x="5273675" y="1825625"/>
          <p14:tracePt t="12803" x="5273675" y="1835150"/>
          <p14:tracePt t="12945" x="5264150" y="1835150"/>
          <p14:tracePt t="12951" x="5233988" y="1835150"/>
          <p14:tracePt t="12958" x="5162550" y="1835150"/>
          <p14:tracePt t="12966" x="5053013" y="1835150"/>
          <p14:tracePt t="12975" x="4900613" y="1835150"/>
          <p14:tracePt t="12981" x="4749800" y="1835150"/>
          <p14:tracePt t="12995" x="4659313" y="1835150"/>
          <p14:tracePt t="12998" x="4527550" y="1846263"/>
          <p14:tracePt t="13007" x="4337050" y="1846263"/>
          <p14:tracePt t="13013" x="4275138" y="1846263"/>
          <p14:tracePt t="13020" x="4124325" y="1865313"/>
          <p14:tracePt t="13028" x="3943350" y="1865313"/>
          <p14:tracePt t="13036" x="3811588" y="1876425"/>
          <p14:tracePt t="13044" x="3670300" y="1895475"/>
          <p14:tracePt t="13052" x="3579813" y="1906588"/>
          <p14:tracePt t="13060" x="3387725" y="1925638"/>
          <p14:tracePt t="13068" x="3278188" y="1936750"/>
          <p14:tracePt t="13076" x="3086100" y="1966913"/>
          <p14:tracePt t="13084" x="2954338" y="1987550"/>
          <p14:tracePt t="13092" x="2813050" y="2017713"/>
          <p14:tracePt t="13100" x="2752725" y="2027238"/>
          <p14:tracePt t="13108" x="2652713" y="2066925"/>
          <p14:tracePt t="13116" x="2571750" y="2097088"/>
          <p14:tracePt t="13124" x="2490788" y="2127250"/>
          <p14:tracePt t="13132" x="2430463" y="2168525"/>
          <p14:tracePt t="13140" x="2359025" y="2189163"/>
          <p14:tracePt t="13148" x="2319338" y="2208213"/>
          <p14:tracePt t="13156" x="2298700" y="2208213"/>
          <p14:tracePt t="13164" x="2268538" y="2228850"/>
          <p14:tracePt t="13172" x="2238375" y="2238375"/>
          <p14:tracePt t="13180" x="2219325" y="2249488"/>
          <p14:tracePt t="13188" x="2198688" y="2249488"/>
          <p14:tracePt t="13196" x="2178050" y="2249488"/>
          <p14:tracePt t="13204" x="2168525" y="2259013"/>
          <p14:tracePt t="13212" x="2157413" y="2259013"/>
          <p14:tracePt t="13279" x="2147888" y="2259013"/>
          <p14:tracePt t="13303" x="2138363" y="2268538"/>
          <p14:tracePt t="13311" x="2127250" y="2268538"/>
          <p14:tracePt t="13327" x="2108200" y="2268538"/>
          <p14:tracePt t="13335" x="2097088" y="2268538"/>
          <p14:tracePt t="13343" x="2087563" y="2268538"/>
          <p14:tracePt t="13351" x="2078038" y="2268538"/>
          <p14:tracePt t="13375" x="2066925" y="2279650"/>
          <p14:tracePt t="13451" x="2066925" y="2289175"/>
          <p14:tracePt t="15457" x="2097088" y="2289175"/>
          <p14:tracePt t="15467" x="2127250" y="2289175"/>
          <p14:tracePt t="15472" x="2168525" y="2289175"/>
          <p14:tracePt t="15479" x="2219325" y="2298700"/>
          <p14:tracePt t="15486" x="2228850" y="2298700"/>
          <p14:tracePt t="15494" x="2289175" y="2298700"/>
          <p14:tracePt t="15502" x="2349500" y="2298700"/>
          <p14:tracePt t="15509" x="2430463" y="2309813"/>
          <p14:tracePt t="15518" x="2520950" y="2330450"/>
          <p14:tracePt t="15526" x="2622550" y="2339975"/>
          <p14:tracePt t="15534" x="2701925" y="2339975"/>
          <p14:tracePt t="15542" x="2794000" y="2349500"/>
          <p14:tracePt t="15550" x="2894013" y="2370138"/>
          <p14:tracePt t="15559" x="2984500" y="2370138"/>
          <p14:tracePt t="15566" x="3044825" y="2370138"/>
          <p14:tracePt t="15574" x="3125788" y="2370138"/>
          <p14:tracePt t="15582" x="3176588" y="2370138"/>
          <p14:tracePt t="15590" x="3257550" y="2370138"/>
          <p14:tracePt t="15598" x="3317875" y="2370138"/>
          <p14:tracePt t="15606" x="3357563" y="2370138"/>
          <p14:tracePt t="15618" x="3398838" y="2370138"/>
          <p14:tracePt t="15625" x="3417888" y="2370138"/>
          <p14:tracePt t="15634" x="3459163" y="2370138"/>
          <p14:tracePt t="15642" x="3498850" y="2370138"/>
          <p14:tracePt t="15650" x="3540125" y="2370138"/>
          <p14:tracePt t="15659" x="3570288" y="2370138"/>
          <p14:tracePt t="15666" x="3630613" y="2370138"/>
          <p14:tracePt t="15674" x="3660775" y="2370138"/>
          <p14:tracePt t="15682" x="3700463" y="2370138"/>
          <p14:tracePt t="15690" x="3741738" y="2370138"/>
          <p14:tracePt t="15698" x="3771900" y="2370138"/>
          <p14:tracePt t="15706" x="3822700" y="2370138"/>
          <p14:tracePt t="15716" x="3892550" y="2370138"/>
          <p14:tracePt t="15721" x="3932238" y="2370138"/>
          <p14:tracePt t="15732" x="3973513" y="2370138"/>
          <p14:tracePt t="15738" x="4003675" y="2370138"/>
          <p14:tracePt t="15748" x="4043363" y="2370138"/>
          <p14:tracePt t="15755" x="4084638" y="2370138"/>
          <p14:tracePt t="15764" x="4133850" y="2370138"/>
          <p14:tracePt t="15771" x="4175125" y="2370138"/>
          <p14:tracePt t="15780" x="4195763" y="2370138"/>
          <p14:tracePt t="15787" x="4225925" y="2370138"/>
          <p14:tracePt t="15812" x="4265613" y="2370138"/>
          <p14:tracePt t="15820" x="4305300" y="2370138"/>
          <p14:tracePt t="15828" x="4346575" y="2370138"/>
          <p14:tracePt t="15835" x="4376738" y="2370138"/>
          <p14:tracePt t="15844" x="4406900" y="2370138"/>
          <p14:tracePt t="15852" x="4446588" y="2370138"/>
          <p14:tracePt t="15859" x="4467225" y="2370138"/>
          <p14:tracePt t="15867" x="4476750" y="2370138"/>
          <p14:tracePt t="15875" x="4497388" y="2370138"/>
          <p14:tracePt t="15891" x="4518025" y="2370138"/>
          <p14:tracePt t="15900" x="4527550" y="2370138"/>
          <p14:tracePt t="15907" x="4548188" y="2370138"/>
          <p14:tracePt t="15924" x="4557713" y="2370138"/>
          <p14:tracePt t="15932" x="4587875" y="2360613"/>
          <p14:tracePt t="15940" x="4629150" y="2360613"/>
          <p14:tracePt t="15948" x="4659313" y="2349500"/>
          <p14:tracePt t="15957" x="4689475" y="2349500"/>
          <p14:tracePt t="15964" x="4729163" y="2349500"/>
          <p14:tracePt t="15975" x="4759325" y="2349500"/>
          <p14:tracePt t="15980" x="4800600" y="2339975"/>
          <p14:tracePt t="15988" x="4810125" y="2339975"/>
          <p14:tracePt t="15996" x="4840288" y="2339975"/>
          <p14:tracePt t="16003" x="4860925" y="2330450"/>
          <p14:tracePt t="16012" x="4881563" y="2330450"/>
          <p14:tracePt t="16021" x="4891088" y="2330450"/>
          <p14:tracePt t="16030" x="4891088" y="2319338"/>
          <p14:tracePt t="16038" x="4900613" y="2319338"/>
          <p14:tracePt t="16046" x="4900613" y="2309813"/>
          <p14:tracePt t="16062" x="4911725" y="2309813"/>
          <p14:tracePt t="16070" x="4921250" y="2309813"/>
          <p14:tracePt t="16078" x="4930775" y="2298700"/>
          <p14:tracePt t="16086" x="4941888" y="2298700"/>
          <p14:tracePt t="16102" x="4960938" y="2289175"/>
          <p14:tracePt t="16110" x="4972050" y="2289175"/>
          <p14:tracePt t="16118" x="4991100" y="2279650"/>
          <p14:tracePt t="16134" x="5002213" y="2279650"/>
          <p14:tracePt t="16143" x="5011738" y="2279650"/>
          <p14:tracePt t="16158" x="5021263" y="2279650"/>
          <p14:tracePt t="16167" x="5032375" y="2268538"/>
          <p14:tracePt t="16175" x="5041900" y="2268538"/>
          <p14:tracePt t="16183" x="5053013" y="2259013"/>
          <p14:tracePt t="16191" x="5062538" y="2259013"/>
          <p14:tracePt t="16199" x="5083175" y="2259013"/>
          <p14:tracePt t="16215" x="5092700" y="2259013"/>
          <p14:tracePt t="16225" x="5102225" y="2259013"/>
          <p14:tracePt t="16231" x="5122863" y="2259013"/>
          <p14:tracePt t="16242" x="5132388" y="2259013"/>
          <p14:tracePt t="16247" x="5143500" y="2259013"/>
          <p14:tracePt t="16255" x="5153025" y="2259013"/>
          <p14:tracePt t="16262" x="5162550" y="2259013"/>
          <p14:tracePt t="16270" x="5173663" y="2259013"/>
          <p14:tracePt t="16278" x="5183188" y="2259013"/>
          <p14:tracePt t="16286" x="5192713" y="2259013"/>
          <p14:tracePt t="16296" x="5203825" y="2259013"/>
          <p14:tracePt t="16303" x="5213350" y="2259013"/>
          <p14:tracePt t="16312" x="5224463" y="2259013"/>
          <p14:tracePt t="16328" x="5243513" y="2259013"/>
          <p14:tracePt t="16335" x="5273675" y="2268538"/>
          <p14:tracePt t="16344" x="5324475" y="2279650"/>
          <p14:tracePt t="16351" x="5354638" y="2289175"/>
          <p14:tracePt t="16360" x="5384800" y="2298700"/>
          <p14:tracePt t="16367" x="5405438" y="2309813"/>
          <p14:tracePt t="16375" x="5435600" y="2309813"/>
          <p14:tracePt t="16384" x="5456238" y="2319338"/>
          <p14:tracePt t="16400" x="5475288" y="2330450"/>
          <p14:tracePt t="16408" x="5495925" y="2330450"/>
          <p14:tracePt t="16415" x="5516563" y="2339975"/>
          <p14:tracePt t="16423" x="5546725" y="2339975"/>
          <p14:tracePt t="16432" x="5567363" y="2349500"/>
          <p14:tracePt t="16440" x="5597525" y="2349500"/>
          <p14:tracePt t="16448" x="5616575" y="2349500"/>
          <p14:tracePt t="16455" x="5657850" y="2349500"/>
          <p14:tracePt t="16464" x="5697538" y="2349500"/>
          <p14:tracePt t="16471" x="5718175" y="2349500"/>
          <p14:tracePt t="16480" x="5748338" y="2349500"/>
          <p14:tracePt t="16488" x="5778500" y="2360613"/>
          <p14:tracePt t="16496" x="5808663" y="2360613"/>
          <p14:tracePt t="16504" x="5829300" y="2360613"/>
          <p14:tracePt t="16512" x="5838825" y="2360613"/>
          <p14:tracePt t="16521" x="5859463" y="2360613"/>
          <p14:tracePt t="16528" x="5878513" y="2360613"/>
          <p14:tracePt t="16535" x="5899150" y="2360613"/>
          <p14:tracePt t="16544" x="5908675" y="2360613"/>
          <p14:tracePt t="16559" x="5919788" y="2360613"/>
          <p14:tracePt t="16980" x="5929313" y="2360613"/>
          <p14:tracePt t="16987" x="5949950" y="2360613"/>
          <p14:tracePt t="16995" x="5959475" y="2360613"/>
          <p14:tracePt t="17003" x="5989638" y="2360613"/>
          <p14:tracePt t="17012" x="6010275" y="2360613"/>
          <p14:tracePt t="17020" x="6040438" y="2360613"/>
          <p14:tracePt t="17027" x="6070600" y="2360613"/>
          <p14:tracePt t="17035" x="6100763" y="2360613"/>
          <p14:tracePt t="17043" x="6161088" y="2360613"/>
          <p14:tracePt t="17051" x="6191250" y="2360613"/>
          <p14:tracePt t="17060" x="6221413" y="2360613"/>
          <p14:tracePt t="17068" x="6232525" y="2360613"/>
          <p14:tracePt t="17075" x="6251575" y="2360613"/>
          <p14:tracePt t="17085" x="6262688" y="2360613"/>
          <p14:tracePt t="17092" x="6283325" y="2360613"/>
          <p14:tracePt t="17099" x="6292850" y="2360613"/>
          <p14:tracePt t="17110" x="6302375" y="2360613"/>
          <p14:tracePt t="17115" x="6323013" y="2360613"/>
          <p14:tracePt t="17126" x="6332538" y="2360613"/>
          <p14:tracePt t="17131" x="6353175" y="2360613"/>
          <p14:tracePt t="17150" x="6383338" y="2360613"/>
          <p14:tracePt t="17157" x="6413500" y="2360613"/>
          <p14:tracePt t="17165" x="6454775" y="2360613"/>
          <p14:tracePt t="17173" x="6515100" y="2360613"/>
          <p14:tracePt t="17181" x="6554788" y="2360613"/>
          <p14:tracePt t="17189" x="6615113" y="2360613"/>
          <p14:tracePt t="17197" x="6656388" y="2360613"/>
          <p14:tracePt t="17205" x="6696075" y="2360613"/>
          <p14:tracePt t="17214" x="6726238" y="2360613"/>
          <p14:tracePt t="17221" x="6756400" y="2349500"/>
          <p14:tracePt t="17229" x="6786563" y="2349500"/>
          <p14:tracePt t="17237" x="6816725" y="2349500"/>
          <p14:tracePt t="17245" x="6837363" y="2349500"/>
          <p14:tracePt t="17253" x="6846888" y="2349500"/>
          <p14:tracePt t="17297" x="6858000" y="2349500"/>
          <p14:tracePt t="17314" x="6877050" y="2349500"/>
          <p14:tracePt t="17321" x="6897688" y="2349500"/>
          <p14:tracePt t="17329" x="6918325" y="2349500"/>
          <p14:tracePt t="17338" x="6927850" y="2349500"/>
          <p14:tracePt t="17346" x="6958013" y="2349500"/>
          <p14:tracePt t="17354" x="6978650" y="2349500"/>
          <p14:tracePt t="17361" x="6999288" y="2349500"/>
          <p14:tracePt t="17370" x="7018338" y="2349500"/>
          <p14:tracePt t="17377" x="7038975" y="2349500"/>
          <p14:tracePt t="17387" x="7048500" y="2349500"/>
          <p14:tracePt t="17393" x="7069138" y="2349500"/>
          <p14:tracePt t="17403" x="7078663" y="2349500"/>
          <p14:tracePt t="17409" x="7108825" y="2349500"/>
          <p14:tracePt t="17419" x="7119938" y="2349500"/>
          <p14:tracePt t="17427" x="7150100" y="2349500"/>
          <p14:tracePt t="17435" x="7200900" y="2349500"/>
          <p14:tracePt t="17443" x="7231063" y="2349500"/>
          <p14:tracePt t="17451" x="7270750" y="2349500"/>
          <p14:tracePt t="17459" x="7310438" y="2349500"/>
          <p14:tracePt t="17467" x="7351713" y="2349500"/>
          <p14:tracePt t="17475" x="7421563" y="2349500"/>
          <p14:tracePt t="17483" x="7481888" y="2349500"/>
          <p14:tracePt t="17492" x="7543800" y="2349500"/>
          <p14:tracePt t="17499" x="7573963" y="2349500"/>
          <p14:tracePt t="17508" x="7593013" y="2349500"/>
          <p14:tracePt t="17516" x="7634288" y="2349500"/>
          <p14:tracePt t="17524" x="7653338" y="2349500"/>
          <p14:tracePt t="17540" x="7664450" y="2349500"/>
          <p14:tracePt t="17547" x="7673975" y="2349500"/>
          <p14:tracePt t="17623" x="7683500" y="2349500"/>
          <p14:tracePt t="17645" x="7694613" y="2349500"/>
          <p14:tracePt t="17669" x="7694613" y="2339975"/>
          <p14:tracePt t="18098" x="7704138" y="2339975"/>
          <p14:tracePt t="18105" x="7724775" y="2339975"/>
          <p14:tracePt t="18116" x="7745413" y="2339975"/>
          <p14:tracePt t="18120" x="7775575" y="2339975"/>
          <p14:tracePt t="18129" x="7805738" y="2339975"/>
          <p14:tracePt t="18136" x="7835900" y="2339975"/>
          <p14:tracePt t="18145" x="7875588" y="2339975"/>
          <p14:tracePt t="18151" x="7916863" y="2339975"/>
          <p14:tracePt t="18159" x="7926388" y="2339975"/>
          <p14:tracePt t="18168" x="7947025" y="2339975"/>
          <p14:tracePt t="18175" x="7977188" y="2339975"/>
          <p14:tracePt t="18183" x="8007350" y="2339975"/>
          <p14:tracePt t="18191" x="8037513" y="2339975"/>
          <p14:tracePt t="18199" x="8047038" y="2339975"/>
          <p14:tracePt t="18207" x="8058150" y="2339975"/>
          <p14:tracePt t="18215" x="8067675" y="2339975"/>
          <p14:tracePt t="18225" x="8077200" y="2339975"/>
          <p14:tracePt t="18231" x="8088313" y="2339975"/>
          <p14:tracePt t="18241" x="8107363" y="2339975"/>
          <p14:tracePt t="18247" x="8118475" y="2339975"/>
          <p14:tracePt t="18257" x="8137525" y="2339975"/>
          <p14:tracePt t="18265" x="8148638" y="2339975"/>
          <p14:tracePt t="18273" x="8158163" y="2339975"/>
          <p14:tracePt t="18281" x="8167688" y="2339975"/>
          <p14:tracePt t="18289" x="8178800" y="2339975"/>
          <p14:tracePt t="18370" x="8188325" y="2339975"/>
          <p14:tracePt t="18437" x="8188325" y="2330450"/>
          <p14:tracePt t="18445" x="8197850" y="2330450"/>
          <p14:tracePt t="18460" x="8208963" y="2319338"/>
          <p14:tracePt t="18469" x="8218488" y="2319338"/>
          <p14:tracePt t="18477" x="8229600" y="2319338"/>
          <p14:tracePt t="18481" x="8239125" y="2319338"/>
          <p14:tracePt t="18489" x="8248650" y="2319338"/>
          <p14:tracePt t="18497" x="8259763" y="2309813"/>
          <p14:tracePt t="18505" x="8269288" y="2309813"/>
          <p14:tracePt t="18513" x="8278813" y="2298700"/>
          <p14:tracePt t="18521" x="8289925" y="2298700"/>
          <p14:tracePt t="18531" x="8299450" y="2298700"/>
          <p14:tracePt t="18537" x="8308975" y="2289175"/>
          <p14:tracePt t="18547" x="8320088" y="2289175"/>
          <p14:tracePt t="18563" x="8339138" y="2289175"/>
          <p14:tracePt t="18571" x="8350250" y="2289175"/>
          <p14:tracePt t="18579" x="8369300" y="2279650"/>
          <p14:tracePt t="18595" x="8380413" y="2279650"/>
          <p14:tracePt t="18611" x="8389938" y="2279650"/>
          <p14:tracePt t="18619" x="8401050" y="2279650"/>
          <p14:tracePt t="19718" x="8410575" y="2279650"/>
          <p14:tracePt t="19726" x="8420100" y="2279650"/>
          <p14:tracePt t="19737" x="8440738" y="2279650"/>
          <p14:tracePt t="19740" x="8470900" y="2279650"/>
          <p14:tracePt t="19748" x="8491538" y="2279650"/>
          <p14:tracePt t="19757" x="8561388" y="2279650"/>
          <p14:tracePt t="19764" x="8591550" y="2279650"/>
          <p14:tracePt t="19773" x="8621713" y="2279650"/>
          <p14:tracePt t="19780" x="8651875" y="2279650"/>
          <p14:tracePt t="19790" x="8702675" y="2279650"/>
          <p14:tracePt t="19796" x="8753475" y="2268538"/>
          <p14:tracePt t="19806" x="8804275" y="2268538"/>
          <p14:tracePt t="19812" x="8904288" y="2268538"/>
          <p14:tracePt t="19820" x="8945563" y="2268538"/>
          <p14:tracePt t="19828" x="9005888" y="2259013"/>
          <p14:tracePt t="19836" x="9036050" y="2259013"/>
          <p14:tracePt t="19844" x="9066213" y="2259013"/>
          <p14:tracePt t="19852" x="9105900" y="2259013"/>
          <p14:tracePt t="19860" x="9147175" y="2259013"/>
          <p14:tracePt t="19868" x="9186863" y="2259013"/>
          <p14:tracePt t="19876" x="9217025" y="2259013"/>
          <p14:tracePt t="19884" x="9267825" y="2259013"/>
          <p14:tracePt t="19892" x="9297988" y="2259013"/>
          <p14:tracePt t="19910" x="9307513" y="2259013"/>
          <p14:tracePt t="19916" x="9318625" y="2259013"/>
          <p14:tracePt t="19926" x="9328150" y="2259013"/>
          <p14:tracePt t="19932" x="9337675" y="2259013"/>
          <p14:tracePt t="20112" x="9358313" y="2259013"/>
          <p14:tracePt t="20120" x="9367838" y="2259013"/>
          <p14:tracePt t="20128" x="9388475" y="2259013"/>
          <p14:tracePt t="20134" x="9418638" y="2259013"/>
          <p14:tracePt t="20142" x="9428163" y="2259013"/>
          <p14:tracePt t="20150" x="9459913" y="2259013"/>
          <p14:tracePt t="20158" x="9509125" y="2268538"/>
          <p14:tracePt t="20165" x="9539288" y="2268538"/>
          <p14:tracePt t="20173" x="9580563" y="2279650"/>
          <p14:tracePt t="20181" x="9620250" y="2279650"/>
          <p14:tracePt t="20189" x="9650413" y="2289175"/>
          <p14:tracePt t="20197" x="9691688" y="2289175"/>
          <p14:tracePt t="20207" x="9740900" y="2289175"/>
          <p14:tracePt t="20213" x="9771063" y="2289175"/>
          <p14:tracePt t="20223" x="9812338" y="2289175"/>
          <p14:tracePt t="20229" x="9842500" y="2289175"/>
          <p14:tracePt t="20239" x="9872663" y="2289175"/>
          <p14:tracePt t="20247" x="9893300" y="2289175"/>
          <p14:tracePt t="20255" x="9902825" y="2289175"/>
          <p14:tracePt t="20271" x="9912350" y="2289175"/>
          <p14:tracePt t="20303" x="9923463" y="2289175"/>
          <p14:tracePt t="21795" x="9912350" y="2289175"/>
          <p14:tracePt t="21819" x="9902825" y="2289175"/>
          <p14:tracePt t="21835" x="9893300" y="2289175"/>
          <p14:tracePt t="21842" x="9882188" y="2289175"/>
          <p14:tracePt t="21858" x="9872663" y="2289175"/>
          <p14:tracePt t="22043" x="9842500" y="2289175"/>
          <p14:tracePt t="22053" x="9801225" y="2289175"/>
          <p14:tracePt t="22062" x="9752013" y="2289175"/>
          <p14:tracePt t="22069" x="9710738" y="2289175"/>
          <p14:tracePt t="22078" x="9680575" y="2289175"/>
          <p14:tracePt t="22083" x="9650413" y="2298700"/>
          <p14:tracePt t="22091" x="9620250" y="2319338"/>
          <p14:tracePt t="22099" x="9580563" y="2349500"/>
          <p14:tracePt t="22108" x="9459913" y="2409825"/>
          <p14:tracePt t="22115" x="9409113" y="2439988"/>
          <p14:tracePt t="22123" x="9318625" y="2501900"/>
          <p14:tracePt t="22131" x="9256713" y="2541588"/>
          <p14:tracePt t="22139" x="9177338" y="2581275"/>
          <p14:tracePt t="22149" x="9075738" y="2622550"/>
          <p14:tracePt t="22155" x="8975725" y="2662238"/>
          <p14:tracePt t="22165" x="8783638" y="2713038"/>
          <p14:tracePt t="22171" x="8682038" y="2743200"/>
          <p14:tracePt t="22181" x="8461375" y="2794000"/>
          <p14:tracePt t="22187" x="8389938" y="2803525"/>
          <p14:tracePt t="22197" x="8320088" y="2824163"/>
          <p14:tracePt t="22425" x="8320088" y="2794000"/>
          <p14:tracePt t="22439" x="8320088" y="2782888"/>
          <p14:tracePt t="22479" x="8289925" y="2782888"/>
          <p14:tracePt t="22487" x="8248650" y="2782888"/>
          <p14:tracePt t="22496" x="8208963" y="2782888"/>
          <p14:tracePt t="22503" x="8107363" y="2782888"/>
          <p14:tracePt t="22511" x="7986713" y="2782888"/>
          <p14:tracePt t="22519" x="7785100" y="2763838"/>
          <p14:tracePt t="22527" x="7694613" y="2763838"/>
          <p14:tracePt t="22535" x="7562850" y="2763838"/>
          <p14:tracePt t="22543" x="7351713" y="2763838"/>
          <p14:tracePt t="22551" x="7240588" y="2763838"/>
          <p14:tracePt t="22559" x="7089775" y="2763838"/>
          <p14:tracePt t="22567" x="6958013" y="2763838"/>
          <p14:tracePt t="22575" x="6858000" y="2773363"/>
          <p14:tracePt t="22583" x="6696075" y="2773363"/>
          <p14:tracePt t="22592" x="6615113" y="2782888"/>
          <p14:tracePt t="22599" x="6423025" y="2794000"/>
          <p14:tracePt t="22608" x="6292850" y="2794000"/>
          <p14:tracePt t="22615" x="6202363" y="2813050"/>
          <p14:tracePt t="22624" x="6049963" y="2813050"/>
          <p14:tracePt t="22631" x="5859463" y="2824163"/>
          <p14:tracePt t="22640" x="5727700" y="2824163"/>
          <p14:tracePt t="22647" x="5597525" y="2824163"/>
          <p14:tracePt t="22654" x="5535613" y="2824163"/>
          <p14:tracePt t="22663" x="5364163" y="2824163"/>
          <p14:tracePt t="22671" x="5273675" y="2824163"/>
          <p14:tracePt t="22679" x="5183188" y="2824163"/>
          <p14:tracePt t="22687" x="5062538" y="2824163"/>
          <p14:tracePt t="22695" x="4911725" y="2824163"/>
          <p14:tracePt t="22703" x="4819650" y="2824163"/>
          <p14:tracePt t="22711" x="4710113" y="2824163"/>
          <p14:tracePt t="22718" x="4598988" y="2824163"/>
          <p14:tracePt t="22729" x="4457700" y="2803525"/>
          <p14:tracePt t="22735" x="4367213" y="2794000"/>
          <p14:tracePt t="22746" x="4235450" y="2794000"/>
          <p14:tracePt t="22753" x="4133850" y="2782888"/>
          <p14:tracePt t="22762" x="3983038" y="2763838"/>
          <p14:tracePt t="22769" x="3883025" y="2763838"/>
          <p14:tracePt t="22777" x="3832225" y="2763838"/>
          <p14:tracePt t="22785" x="3771900" y="2763838"/>
          <p14:tracePt t="22794" x="3670300" y="2763838"/>
          <p14:tracePt t="22801" x="3600450" y="2763838"/>
          <p14:tracePt t="22809" x="3540125" y="2752725"/>
          <p14:tracePt t="22817" x="3479800" y="2752725"/>
          <p14:tracePt t="22825" x="3398838" y="2752725"/>
          <p14:tracePt t="22833" x="3308350" y="2752725"/>
          <p14:tracePt t="22840" x="3227388" y="2752725"/>
          <p14:tracePt t="22849" x="3136900" y="2752725"/>
          <p14:tracePt t="22858" x="2984500" y="2752725"/>
          <p14:tracePt t="22865" x="2894013" y="2752725"/>
          <p14:tracePt t="22873" x="2773363" y="2752725"/>
          <p14:tracePt t="22881" x="2551113" y="2752725"/>
          <p14:tracePt t="22889" x="2379663" y="2752725"/>
          <p14:tracePt t="22896" x="2249488" y="2752725"/>
          <p14:tracePt t="22905" x="2157413" y="2752725"/>
          <p14:tracePt t="22913" x="2057400" y="2752725"/>
          <p14:tracePt t="22921" x="1985963" y="2752725"/>
          <p14:tracePt t="22928" x="1925638" y="2752725"/>
          <p14:tracePt t="22936" x="1895475" y="2752725"/>
          <p14:tracePt t="22944" x="1855788" y="2752725"/>
          <p14:tracePt t="22952" x="1825625" y="2752725"/>
          <p14:tracePt t="22961" x="1814513" y="2752725"/>
          <p14:tracePt t="22968" x="1804988" y="2752725"/>
          <p14:tracePt t="22977" x="1795463" y="2752725"/>
          <p14:tracePt t="22993" x="1784350" y="2752725"/>
          <p14:tracePt t="23000" x="1774825" y="2752725"/>
          <p14:tracePt t="23010" x="1754188" y="2752725"/>
          <p14:tracePt t="23016" x="1735138" y="2763838"/>
          <p14:tracePt t="23027" x="1693863" y="2773363"/>
          <p14:tracePt t="23034" x="1673225" y="2773363"/>
          <p14:tracePt t="23042" x="1643063" y="2773363"/>
          <p14:tracePt t="23051" x="1612900" y="2773363"/>
          <p14:tracePt t="23059" x="1582738" y="2782888"/>
          <p14:tracePt t="23074" x="1552575" y="2782888"/>
          <p14:tracePt t="23082" x="1533525" y="2803525"/>
          <p14:tracePt t="23090" x="1512888" y="2803525"/>
          <p14:tracePt t="23106" x="1503363" y="2813050"/>
          <p14:tracePt t="23115" x="1492250" y="2813050"/>
          <p14:tracePt t="23146" x="1492250" y="2824163"/>
          <p14:tracePt t="23178" x="1492250" y="2833688"/>
          <p14:tracePt t="23195" x="1492250" y="2844800"/>
          <p14:tracePt t="23203" x="1492250" y="2854325"/>
          <p14:tracePt t="23226" x="1492250" y="2863850"/>
          <p14:tracePt t="23234" x="1492250" y="2874963"/>
          <p14:tracePt t="23250" x="1503363" y="2884488"/>
          <p14:tracePt t="23267" x="1503363" y="2894013"/>
          <p14:tracePt t="23292" x="1512888" y="2894013"/>
          <p14:tracePt t="23316" x="1522413" y="2894013"/>
          <p14:tracePt t="23349" x="1533525" y="2894013"/>
          <p14:tracePt t="23372" x="1543050" y="2894013"/>
          <p14:tracePt t="24018" x="1552575" y="2894013"/>
          <p14:tracePt t="24033" x="1563688" y="2894013"/>
          <p14:tracePt t="24042" x="1582738" y="2894013"/>
          <p14:tracePt t="24050" x="1593850" y="2894013"/>
          <p14:tracePt t="24057" x="1603375" y="2905125"/>
          <p14:tracePt t="24064" x="1612900" y="2905125"/>
          <p14:tracePt t="24073" x="1633538" y="2914650"/>
          <p14:tracePt t="24080" x="1643063" y="2914650"/>
          <p14:tracePt t="24088" x="1643063" y="2924175"/>
          <p14:tracePt t="24096" x="1654175" y="2924175"/>
          <p14:tracePt t="24105" x="1663700" y="2924175"/>
          <p14:tracePt t="24112" x="1673225" y="2924175"/>
          <p14:tracePt t="24120" x="1673225" y="2935288"/>
          <p14:tracePt t="24128" x="1684338" y="2935288"/>
          <p14:tracePt t="24178" x="1693863" y="2935288"/>
          <p14:tracePt t="24186" x="1704975" y="2935288"/>
          <p14:tracePt t="24202" x="1724025" y="2935288"/>
          <p14:tracePt t="24210" x="1735138" y="2935288"/>
          <p14:tracePt t="24226" x="1744663" y="2924175"/>
          <p14:tracePt t="24234" x="1754188" y="2924175"/>
          <p14:tracePt t="24242" x="1765300" y="2924175"/>
          <p14:tracePt t="24250" x="1784350" y="2924175"/>
          <p14:tracePt t="24258" x="1795463" y="2924175"/>
          <p14:tracePt t="24266" x="1814513" y="2924175"/>
          <p14:tracePt t="24274" x="1835150" y="2924175"/>
          <p14:tracePt t="24290" x="1855788" y="2914650"/>
          <p14:tracePt t="24298" x="1876425" y="2914650"/>
          <p14:tracePt t="24307" x="1895475" y="2914650"/>
          <p14:tracePt t="24315" x="1916113" y="2914650"/>
          <p14:tracePt t="24322" x="1955800" y="2914650"/>
          <p14:tracePt t="24331" x="1976438" y="2914650"/>
          <p14:tracePt t="24338" x="1985963" y="2914650"/>
          <p14:tracePt t="24346" x="2006600" y="2914650"/>
          <p14:tracePt t="24355" x="2016125" y="2914650"/>
          <p14:tracePt t="24362" x="2036763" y="2914650"/>
          <p14:tracePt t="24370" x="2047875" y="2914650"/>
          <p14:tracePt t="24378" x="2078038" y="2914650"/>
          <p14:tracePt t="24386" x="2097088" y="2914650"/>
          <p14:tracePt t="24394" x="2127250" y="2914650"/>
          <p14:tracePt t="24402" x="2147888" y="2914650"/>
          <p14:tracePt t="24412" x="2168525" y="2914650"/>
          <p14:tracePt t="24420" x="2198688" y="2914650"/>
          <p14:tracePt t="24429" x="2219325" y="2914650"/>
          <p14:tracePt t="24436" x="2249488" y="2914650"/>
          <p14:tracePt t="24442" x="2259013" y="2914650"/>
          <p14:tracePt t="24452" x="2268538" y="2914650"/>
          <p14:tracePt t="24460" x="2279650" y="2914650"/>
          <p14:tracePt t="24468" x="2289175" y="2914650"/>
          <p14:tracePt t="24485" x="2298700" y="2914650"/>
          <p14:tracePt t="24533" x="2309813" y="2914650"/>
          <p14:tracePt t="24540" x="2319338" y="2914650"/>
          <p14:tracePt t="24550" x="2328863" y="2914650"/>
          <p14:tracePt t="24558" x="2359025" y="2914650"/>
          <p14:tracePt t="24566" x="2370138" y="2914650"/>
          <p14:tracePt t="24573" x="2390775" y="2914650"/>
          <p14:tracePt t="24581" x="2409825" y="2905125"/>
          <p14:tracePt t="24589" x="2430463" y="2905125"/>
          <p14:tracePt t="24598" x="2451100" y="2905125"/>
          <p14:tracePt t="24605" x="2460625" y="2905125"/>
          <p14:tracePt t="24614" x="2481263" y="2905125"/>
          <p14:tracePt t="24621" x="2500313" y="2905125"/>
          <p14:tracePt t="24629" x="2520950" y="2905125"/>
          <p14:tracePt t="24637" x="2541588" y="2905125"/>
          <p14:tracePt t="24645" x="2571750" y="2905125"/>
          <p14:tracePt t="24653" x="2581275" y="2905125"/>
          <p14:tracePt t="24661" x="2592388" y="2905125"/>
          <p14:tracePt t="24669" x="2622550" y="2905125"/>
          <p14:tracePt t="24677" x="2632075" y="2905125"/>
          <p14:tracePt t="24685" x="2641600" y="2905125"/>
          <p14:tracePt t="24695" x="2652713" y="2905125"/>
          <p14:tracePt t="24709" x="2662238" y="2905125"/>
          <p14:tracePt t="25253" x="2671763" y="2905125"/>
          <p14:tracePt t="25261" x="2682875" y="2905125"/>
          <p14:tracePt t="25268" x="2692400" y="2905125"/>
          <p14:tracePt t="25275" x="2722563" y="2905125"/>
          <p14:tracePt t="25286" x="2743200" y="2905125"/>
          <p14:tracePt t="25291" x="2773363" y="2905125"/>
          <p14:tracePt t="25299" x="2782888" y="2905125"/>
          <p14:tracePt t="25307" x="2813050" y="2905125"/>
          <p14:tracePt t="25315" x="2843213" y="2905125"/>
          <p14:tracePt t="25322" x="2884488" y="2905125"/>
          <p14:tracePt t="25330" x="2894013" y="2905125"/>
          <p14:tracePt t="25338" x="2924175" y="2905125"/>
          <p14:tracePt t="25346" x="2944813" y="2905125"/>
          <p14:tracePt t="25354" x="2965450" y="2905125"/>
          <p14:tracePt t="25362" x="2984500" y="2905125"/>
          <p14:tracePt t="25370" x="2995613" y="2905125"/>
          <p14:tracePt t="25378" x="3005138" y="2905125"/>
          <p14:tracePt t="25386" x="3014663" y="2905125"/>
          <p14:tracePt t="25394" x="3025775" y="2905125"/>
          <p14:tracePt t="25990" x="3044825" y="2905125"/>
          <p14:tracePt t="25998" x="3074988" y="2914650"/>
          <p14:tracePt t="26006" x="3116263" y="2914650"/>
          <p14:tracePt t="26014" x="3186113" y="2924175"/>
          <p14:tracePt t="26023" x="3267075" y="2935288"/>
          <p14:tracePt t="26030" x="3308350" y="2944813"/>
          <p14:tracePt t="26039" x="3459163" y="2965450"/>
          <p14:tracePt t="26046" x="3579813" y="2974975"/>
          <p14:tracePt t="26054" x="3711575" y="2995613"/>
          <p14:tracePt t="26062" x="3862388" y="2995613"/>
          <p14:tracePt t="26070" x="3973513" y="3005138"/>
          <p14:tracePt t="26078" x="4073525" y="3005138"/>
          <p14:tracePt t="26086" x="4165600" y="3005138"/>
          <p14:tracePt t="26094" x="4225925" y="3005138"/>
          <p14:tracePt t="26104" x="4265613" y="3005138"/>
          <p14:tracePt t="26112" x="4286250" y="3005138"/>
          <p14:tracePt t="26120" x="4295775" y="3005138"/>
          <p14:tracePt t="26718" x="4305300" y="3005138"/>
          <p14:tracePt t="26727" x="4316413" y="3005138"/>
          <p14:tracePt t="26737" x="4337050" y="3005138"/>
          <p14:tracePt t="26744" x="4367213" y="2995613"/>
          <p14:tracePt t="26752" x="4397375" y="2995613"/>
          <p14:tracePt t="26759" x="4446588" y="2995613"/>
          <p14:tracePt t="26765" x="4497388" y="2995613"/>
          <p14:tracePt t="26773" x="4568825" y="2995613"/>
          <p14:tracePt t="26780" x="4618038" y="2995613"/>
          <p14:tracePt t="26789" x="4699000" y="2995613"/>
          <p14:tracePt t="26796" x="4810125" y="2995613"/>
          <p14:tracePt t="26805" x="4921250" y="2995613"/>
          <p14:tracePt t="26813" x="5002213" y="2995613"/>
          <p14:tracePt t="26820" x="5083175" y="2995613"/>
          <p14:tracePt t="26828" x="5092700" y="2995613"/>
          <p14:tracePt t="26837" x="5143500" y="2995613"/>
          <p14:tracePt t="26845" x="5173663" y="2995613"/>
          <p14:tracePt t="26854" x="5203825" y="2995613"/>
          <p14:tracePt t="27071" x="5213350" y="2995613"/>
          <p14:tracePt t="27078" x="5213350" y="2984500"/>
          <p14:tracePt t="27086" x="5224463" y="2984500"/>
          <p14:tracePt t="27094" x="5243513" y="2974975"/>
          <p14:tracePt t="27103" x="5264150" y="2965450"/>
          <p14:tracePt t="27111" x="5303838" y="2954338"/>
          <p14:tracePt t="27118" x="5324475" y="2954338"/>
          <p14:tracePt t="27126" x="5354638" y="2944813"/>
          <p14:tracePt t="27133" x="5445125" y="2914650"/>
          <p14:tracePt t="27142" x="5495925" y="2914650"/>
          <p14:tracePt t="27150" x="5567363" y="2905125"/>
          <p14:tracePt t="27158" x="5607050" y="2894013"/>
          <p14:tracePt t="27167" x="5667375" y="2894013"/>
          <p14:tracePt t="27174" x="5707063" y="2894013"/>
          <p14:tracePt t="27182" x="5768975" y="2884488"/>
          <p14:tracePt t="27190" x="5859463" y="2884488"/>
          <p14:tracePt t="27198" x="5899150" y="2874963"/>
          <p14:tracePt t="27208" x="5959475" y="2874963"/>
          <p14:tracePt t="27214" x="5980113" y="2874963"/>
          <p14:tracePt t="27224" x="6019800" y="2874963"/>
          <p14:tracePt t="27230" x="6049963" y="2863850"/>
          <p14:tracePt t="27240" x="6080125" y="2863850"/>
          <p14:tracePt t="27248" x="6111875" y="2863850"/>
          <p14:tracePt t="27256" x="6121400" y="2863850"/>
          <p14:tracePt t="27272" x="6130925" y="2863850"/>
          <p14:tracePt t="27491" x="6130925" y="2854325"/>
          <p14:tracePt t="27780" x="6151563" y="2854325"/>
          <p14:tracePt t="27786" x="6172200" y="2854325"/>
          <p14:tracePt t="27796" x="6202363" y="2854325"/>
          <p14:tracePt t="27804" x="6232525" y="2863850"/>
          <p14:tracePt t="27812" x="6262688" y="2863850"/>
          <p14:tracePt t="27820" x="6323013" y="2874963"/>
          <p14:tracePt t="27828" x="6362700" y="2874963"/>
          <p14:tracePt t="27836" x="6403975" y="2884488"/>
          <p14:tracePt t="27844" x="6454775" y="2884488"/>
          <p14:tracePt t="27852" x="6503988" y="2884488"/>
          <p14:tracePt t="27860" x="6605588" y="2905125"/>
          <p14:tracePt t="27868" x="6675438" y="2905125"/>
          <p14:tracePt t="27876" x="6735763" y="2914650"/>
          <p14:tracePt t="27884" x="6786563" y="2914650"/>
          <p14:tracePt t="27892" x="6837363" y="2914650"/>
          <p14:tracePt t="27900" x="6897688" y="2914650"/>
          <p14:tracePt t="27908" x="6937375" y="2914650"/>
          <p14:tracePt t="27916" x="6978650" y="2914650"/>
          <p14:tracePt t="27924" x="7038975" y="2914650"/>
          <p14:tracePt t="27932" x="7078663" y="2914650"/>
          <p14:tracePt t="27939" x="7119938" y="2914650"/>
          <p14:tracePt t="27948" x="7138988" y="2914650"/>
          <p14:tracePt t="27956" x="7180263" y="2914650"/>
          <p14:tracePt t="27964" x="7210425" y="2914650"/>
          <p14:tracePt t="27981" x="7261225" y="2914650"/>
          <p14:tracePt t="27988" x="7270750" y="2914650"/>
          <p14:tracePt t="27996" x="7280275" y="2924175"/>
          <p14:tracePt t="28088" x="7291388" y="2924175"/>
          <p14:tracePt t="28411" x="7300913" y="2924175"/>
          <p14:tracePt t="28419" x="7310438" y="2924175"/>
          <p14:tracePt t="28426" x="7342188" y="2924175"/>
          <p14:tracePt t="28437" x="7351713" y="2924175"/>
          <p14:tracePt t="28441" x="7372350" y="2924175"/>
          <p14:tracePt t="28448" x="7412038" y="2935288"/>
          <p14:tracePt t="28456" x="7513638" y="2944813"/>
          <p14:tracePt t="28464" x="7553325" y="2944813"/>
          <p14:tracePt t="28472" x="7613650" y="2954338"/>
          <p14:tracePt t="28480" x="7653338" y="2954338"/>
          <p14:tracePt t="28488" x="7694613" y="2965450"/>
          <p14:tracePt t="28496" x="7754938" y="2965450"/>
          <p14:tracePt t="28504" x="7815263" y="2974975"/>
          <p14:tracePt t="28511" x="7854950" y="2974975"/>
          <p14:tracePt t="28520" x="7916863" y="2974975"/>
          <p14:tracePt t="28528" x="7947025" y="2974975"/>
          <p14:tracePt t="28536" x="7977188" y="2974975"/>
          <p14:tracePt t="28544" x="7996238" y="2974975"/>
          <p14:tracePt t="28552" x="8016875" y="2974975"/>
          <p14:tracePt t="28568" x="8026400" y="2974975"/>
          <p14:tracePt t="28577" x="8037513" y="2974975"/>
          <p14:tracePt t="28586" x="8058150" y="2974975"/>
          <p14:tracePt t="28592" x="8077200" y="2974975"/>
          <p14:tracePt t="28602" x="8088313" y="2974975"/>
          <p14:tracePt t="28608" x="8107363" y="2974975"/>
          <p14:tracePt t="28618" x="8137525" y="2974975"/>
          <p14:tracePt t="28624" x="8167688" y="2974975"/>
          <p14:tracePt t="28634" x="8188325" y="2974975"/>
          <p14:tracePt t="28644" x="8218488" y="2974975"/>
          <p14:tracePt t="28650" x="8229600" y="2974975"/>
          <p14:tracePt t="28682" x="8239125" y="2974975"/>
          <p14:tracePt t="29144" x="8259763" y="2974975"/>
          <p14:tracePt t="29153" x="8278813" y="2974975"/>
          <p14:tracePt t="29158" x="8308975" y="2974975"/>
          <p14:tracePt t="29164" x="8350250" y="2974975"/>
          <p14:tracePt t="29175" x="8410575" y="2974975"/>
          <p14:tracePt t="29182" x="8480425" y="2954338"/>
          <p14:tracePt t="29190" x="8531225" y="2954338"/>
          <p14:tracePt t="29198" x="8632825" y="2954338"/>
          <p14:tracePt t="29206" x="8702675" y="2954338"/>
          <p14:tracePt t="29213" x="8763000" y="2954338"/>
          <p14:tracePt t="29221" x="8793163" y="2954338"/>
          <p14:tracePt t="29230" x="8813800" y="2954338"/>
          <p14:tracePt t="29311" x="8823325" y="2954338"/>
          <p14:tracePt t="29647" x="8813800" y="2954338"/>
          <p14:tracePt t="29656" x="8793163" y="2954338"/>
          <p14:tracePt t="29663" x="8763000" y="2954338"/>
          <p14:tracePt t="29672" x="8723313" y="2954338"/>
          <p14:tracePt t="29679" x="8662988" y="2954338"/>
          <p14:tracePt t="29687" x="8621713" y="2954338"/>
          <p14:tracePt t="29695" x="8521700" y="2954338"/>
          <p14:tracePt t="29704" x="8320088" y="2954338"/>
          <p14:tracePt t="29714" x="8118475" y="2954338"/>
          <p14:tracePt t="29721" x="7947025" y="2954338"/>
          <p14:tracePt t="29729" x="7573963" y="2974975"/>
          <p14:tracePt t="29735" x="7029450" y="2995613"/>
          <p14:tracePt t="29745" x="6635750" y="3016250"/>
          <p14:tracePt t="29751" x="6242050" y="3035300"/>
          <p14:tracePt t="29761" x="5848350" y="3065463"/>
          <p14:tracePt t="29770" x="5183188" y="3146425"/>
          <p14:tracePt t="29777" x="4779963" y="3187700"/>
          <p14:tracePt t="29785" x="4508500" y="3187700"/>
          <p14:tracePt t="29793" x="4195763" y="3206750"/>
          <p14:tracePt t="29801" x="3913188" y="3227388"/>
          <p14:tracePt t="29809" x="3760788" y="3236913"/>
          <p14:tracePt t="29817" x="3589338" y="3267075"/>
          <p14:tracePt t="29825" x="3459163" y="3287713"/>
          <p14:tracePt t="29833" x="3398838" y="3297238"/>
          <p14:tracePt t="29841" x="3297238" y="3327400"/>
          <p14:tracePt t="29849" x="3257550" y="3338513"/>
          <p14:tracePt t="29858" x="3206750" y="3348038"/>
          <p14:tracePt t="29865" x="3167063" y="3359150"/>
          <p14:tracePt t="29874" x="3136900" y="3368675"/>
          <p14:tracePt t="29881" x="3106738" y="3378200"/>
          <p14:tracePt t="29889" x="3074988" y="3398838"/>
          <p14:tracePt t="29897" x="3044825" y="3408363"/>
          <p14:tracePt t="29905" x="3025775" y="3419475"/>
          <p14:tracePt t="29913" x="2995613" y="3429000"/>
          <p14:tracePt t="29922" x="2944813" y="3438525"/>
          <p14:tracePt t="29929" x="2903538" y="3449638"/>
          <p14:tracePt t="29937" x="2843213" y="3449638"/>
          <p14:tracePt t="29945" x="2803525" y="3468688"/>
          <p14:tracePt t="29953" x="2722563" y="3468688"/>
          <p14:tracePt t="29961" x="2632075" y="3479800"/>
          <p14:tracePt t="29971" x="2571750" y="3479800"/>
          <p14:tracePt t="29978" x="2530475" y="3479800"/>
          <p14:tracePt t="29986" x="2481263" y="3479800"/>
          <p14:tracePt t="29996" x="2400300" y="3489325"/>
          <p14:tracePt t="30003" x="2370138" y="3489325"/>
          <p14:tracePt t="30011" x="2298700" y="3489325"/>
          <p14:tracePt t="30017" x="2198688" y="3489325"/>
          <p14:tracePt t="30027" x="2117725" y="3489325"/>
          <p14:tracePt t="30036" x="2066925" y="3489325"/>
          <p14:tracePt t="30043" x="2016125" y="3479800"/>
          <p14:tracePt t="30052" x="2006600" y="3479800"/>
          <p14:tracePt t="30228" x="2006600" y="3468688"/>
          <p14:tracePt t="30236" x="1997075" y="3459163"/>
          <p14:tracePt t="30251" x="1985963" y="3449638"/>
          <p14:tracePt t="30350" x="1976438" y="3449638"/>
          <p14:tracePt t="30357" x="1966913" y="3449638"/>
          <p14:tracePt t="30365" x="1955800" y="3438525"/>
          <p14:tracePt t="30373" x="1946275" y="3429000"/>
          <p14:tracePt t="30381" x="1925638" y="3419475"/>
          <p14:tracePt t="30389" x="1895475" y="3408363"/>
          <p14:tracePt t="30397" x="1876425" y="3398838"/>
          <p14:tracePt t="30406" x="1865313" y="3398838"/>
          <p14:tracePt t="30413" x="1855788" y="3389313"/>
          <p14:tracePt t="30429" x="1844675" y="3378200"/>
          <p14:tracePt t="30696" x="1865313" y="3368675"/>
          <p14:tracePt t="30705" x="1876425" y="3368675"/>
          <p14:tracePt t="30712" x="1906588" y="3368675"/>
          <p14:tracePt t="30720" x="1936750" y="3368675"/>
          <p14:tracePt t="30728" x="1955800" y="3359150"/>
          <p14:tracePt t="30736" x="1997075" y="3359150"/>
          <p14:tracePt t="30744" x="2036763" y="3359150"/>
          <p14:tracePt t="30752" x="2097088" y="3348038"/>
          <p14:tracePt t="30760" x="2157413" y="3348038"/>
          <p14:tracePt t="30767" x="2249488" y="3348038"/>
          <p14:tracePt t="30776" x="2309813" y="3348038"/>
          <p14:tracePt t="30784" x="2390775" y="3348038"/>
          <p14:tracePt t="30792" x="2430463" y="3348038"/>
          <p14:tracePt t="30800" x="2470150" y="3348038"/>
          <p14:tracePt t="30808" x="2530475" y="3327400"/>
          <p14:tracePt t="30817" x="2541588" y="3327400"/>
          <p14:tracePt t="30827" x="2560638" y="3327400"/>
          <p14:tracePt t="31203" x="2571750" y="3327400"/>
          <p14:tracePt t="32020" x="2571750" y="3317875"/>
          <p14:tracePt t="32661" x="2581275" y="3317875"/>
          <p14:tracePt t="32693" x="2592388" y="3317875"/>
          <p14:tracePt t="32749" x="2601913" y="3317875"/>
          <p14:tracePt t="32765" x="2611438" y="3317875"/>
          <p14:tracePt t="32781" x="2622550" y="3317875"/>
          <p14:tracePt t="32797" x="2632075" y="3317875"/>
          <p14:tracePt t="32832" x="2641600" y="3317875"/>
          <p14:tracePt t="32848" x="2652713" y="3317875"/>
          <p14:tracePt t="32913" x="2662238" y="3317875"/>
          <p14:tracePt t="33236" x="2671763" y="3317875"/>
          <p14:tracePt t="33243" x="2722563" y="3317875"/>
          <p14:tracePt t="33252" x="2782888" y="3327400"/>
          <p14:tracePt t="33260" x="2843213" y="3327400"/>
          <p14:tracePt t="33268" x="2884488" y="3338513"/>
          <p14:tracePt t="33273" x="2995613" y="3359150"/>
          <p14:tracePt t="33281" x="3074988" y="3368675"/>
          <p14:tracePt t="33289" x="3136900" y="3368675"/>
          <p14:tracePt t="33297" x="3216275" y="3378200"/>
          <p14:tracePt t="33306" x="3297238" y="3398838"/>
          <p14:tracePt t="33313" x="3338513" y="3398838"/>
          <p14:tracePt t="33321" x="3378200" y="3398838"/>
          <p14:tracePt t="33329" x="3398838" y="3398838"/>
          <p14:tracePt t="33345" x="3408363" y="3398838"/>
          <p14:tracePt t="33733" x="3408363" y="3408363"/>
          <p14:tracePt t="33749" x="3387725" y="3429000"/>
          <p14:tracePt t="33757" x="3378200" y="3449638"/>
          <p14:tracePt t="33765" x="3357563" y="3468688"/>
          <p14:tracePt t="33773" x="3338513" y="3498850"/>
          <p14:tracePt t="33781" x="3317875" y="3519488"/>
          <p14:tracePt t="33789" x="3308350" y="3530600"/>
          <p14:tracePt t="33797" x="3297238" y="3549650"/>
          <p14:tracePt t="33829" x="3297238" y="3560763"/>
          <p14:tracePt t="34040" x="3297238" y="3570288"/>
          <p14:tracePt t="34047" x="3287713" y="3579813"/>
          <p14:tracePt t="34055" x="3287713" y="3590925"/>
          <p14:tracePt t="34063" x="3287713" y="3600450"/>
          <p14:tracePt t="34072" x="3287713" y="3609975"/>
          <p14:tracePt t="34079" x="3287713" y="3621088"/>
          <p14:tracePt t="34098" x="3287713" y="3630613"/>
          <p14:tracePt t="34869" x="3308350" y="3630613"/>
          <p14:tracePt t="34877" x="3327400" y="3640138"/>
          <p14:tracePt t="34885" x="3348038" y="3651250"/>
          <p14:tracePt t="34893" x="3378200" y="3660775"/>
          <p14:tracePt t="34901" x="3408363" y="3670300"/>
          <p14:tracePt t="34908" x="3438525" y="3681413"/>
          <p14:tracePt t="34917" x="3468688" y="3690938"/>
          <p14:tracePt t="34925" x="3489325" y="3702050"/>
          <p14:tracePt t="34933" x="3509963" y="3702050"/>
          <p14:tracePt t="34940" x="3519488" y="3702050"/>
          <p14:tracePt t="34949" x="3529013" y="3702050"/>
          <p14:tracePt t="34981" x="3540125" y="3702050"/>
          <p14:tracePt t="35005" x="3549650" y="3702050"/>
          <p14:tracePt t="35021" x="3559175" y="3702050"/>
          <p14:tracePt t="35039" x="3570288" y="3702050"/>
          <p14:tracePt t="35056" x="3579813" y="3702050"/>
          <p14:tracePt t="35104" x="3589338" y="3702050"/>
          <p14:tracePt t="35283" x="3589338" y="3690938"/>
          <p14:tracePt t="35843" x="3579813" y="3690938"/>
          <p14:tracePt t="35874" x="3579813" y="3702050"/>
          <p14:tracePt t="36023" x="3570288" y="3702050"/>
          <p14:tracePt t="36233" x="3570288" y="3711575"/>
          <p14:tracePt t="36441" x="3579813" y="3711575"/>
          <p14:tracePt t="36450" x="3600450" y="3711575"/>
          <p14:tracePt t="36456" x="3630613" y="3711575"/>
          <p14:tracePt t="36465" x="3690938" y="3711575"/>
          <p14:tracePt t="36473" x="3741738" y="3711575"/>
          <p14:tracePt t="36480" x="3802063" y="3711575"/>
          <p14:tracePt t="36489" x="3883025" y="3711575"/>
          <p14:tracePt t="36496" x="3943350" y="3711575"/>
          <p14:tracePt t="36505" x="4033838" y="3732213"/>
          <p14:tracePt t="36512" x="4133850" y="3741738"/>
          <p14:tracePt t="36520" x="4244975" y="3741738"/>
          <p14:tracePt t="36528" x="4346575" y="3741738"/>
          <p14:tracePt t="36536" x="4476750" y="3751263"/>
          <p14:tracePt t="36544" x="4587875" y="3771900"/>
          <p14:tracePt t="36553" x="4699000" y="3771900"/>
          <p14:tracePt t="36560" x="4819650" y="3771900"/>
          <p14:tracePt t="36570" x="4951413" y="3771900"/>
          <p14:tracePt t="36576" x="5041900" y="3781425"/>
          <p14:tracePt t="36584" x="5192713" y="3781425"/>
          <p14:tracePt t="36592" x="5303838" y="3781425"/>
          <p14:tracePt t="36600" x="5445125" y="3781425"/>
          <p14:tracePt t="36608" x="5586413" y="3781425"/>
          <p14:tracePt t="36616" x="5688013" y="3781425"/>
          <p14:tracePt t="36624" x="5727700" y="3781425"/>
          <p14:tracePt t="36632" x="5829300" y="3781425"/>
          <p14:tracePt t="36640" x="5868988" y="3781425"/>
          <p14:tracePt t="36648" x="5899150" y="3781425"/>
          <p14:tracePt t="36656" x="5929313" y="3781425"/>
          <p14:tracePt t="36664" x="5949950" y="3781425"/>
          <p14:tracePt t="36680" x="5959475" y="3771900"/>
          <p14:tracePt t="36707" x="5970588" y="3771900"/>
          <p14:tracePt t="36720" x="5970588" y="3762375"/>
          <p14:tracePt t="36739" x="5980113" y="3762375"/>
          <p14:tracePt t="36788" x="5980113" y="3751263"/>
          <p14:tracePt t="36820" x="5980113" y="3741738"/>
          <p14:tracePt t="36860" x="5980113" y="3732213"/>
          <p14:tracePt t="36884" x="5989638" y="3732213"/>
          <p14:tracePt t="36893" x="6000750" y="3721100"/>
          <p14:tracePt t="36900" x="6010275" y="3721100"/>
          <p14:tracePt t="36908" x="6019800" y="3711575"/>
          <p14:tracePt t="36924" x="6019800" y="3702050"/>
          <p14:tracePt t="36940" x="6030913" y="3702050"/>
          <p14:tracePt t="36956" x="6040438" y="3690938"/>
          <p14:tracePt t="36970" x="6049963" y="3690938"/>
          <p14:tracePt t="36988" x="6061075" y="3690938"/>
          <p14:tracePt t="37004" x="6070600" y="3690938"/>
          <p14:tracePt t="37012" x="6080125" y="3690938"/>
          <p14:tracePt t="37020" x="6091238" y="3681413"/>
          <p14:tracePt t="37029" x="6100763" y="3681413"/>
          <p14:tracePt t="37045" x="6111875" y="3681413"/>
          <p14:tracePt t="37052" x="6121400" y="3681413"/>
          <p14:tracePt t="37061" x="6121400" y="3670300"/>
          <p14:tracePt t="37069" x="6130925" y="3670300"/>
          <p14:tracePt t="37084" x="6142038" y="3670300"/>
          <p14:tracePt t="37092" x="6142038" y="3660775"/>
          <p14:tracePt t="37601" x="6151563" y="3660775"/>
          <p14:tracePt t="37625" x="6161088" y="3660775"/>
          <p14:tracePt t="37633" x="6172200" y="3660775"/>
          <p14:tracePt t="37641" x="6181725" y="3660775"/>
          <p14:tracePt t="37649" x="6202363" y="3660775"/>
          <p14:tracePt t="37656" x="6232525" y="3660775"/>
          <p14:tracePt t="37664" x="6262688" y="3660775"/>
          <p14:tracePt t="37672" x="6292850" y="3660775"/>
          <p14:tracePt t="37681" x="6362700" y="3660775"/>
          <p14:tracePt t="37688" x="6423025" y="3660775"/>
          <p14:tracePt t="37697" x="6464300" y="3660775"/>
          <p14:tracePt t="37704" x="6534150" y="3660775"/>
          <p14:tracePt t="37712" x="6615113" y="3660775"/>
          <p14:tracePt t="37720" x="6686550" y="3660775"/>
          <p14:tracePt t="37728" x="6746875" y="3660775"/>
          <p14:tracePt t="37736" x="6827838" y="3660775"/>
          <p14:tracePt t="37744" x="6888163" y="3660775"/>
          <p14:tracePt t="37752" x="6937375" y="3660775"/>
          <p14:tracePt t="37760" x="6988175" y="3660775"/>
          <p14:tracePt t="37768" x="7038975" y="3660775"/>
          <p14:tracePt t="37776" x="7069138" y="3660775"/>
          <p14:tracePt t="37784" x="7129463" y="3660775"/>
          <p14:tracePt t="37792" x="7170738" y="3660775"/>
          <p14:tracePt t="37800" x="7210425" y="3660775"/>
          <p14:tracePt t="37808" x="7270750" y="3660775"/>
          <p14:tracePt t="37818" x="7310438" y="3660775"/>
          <p14:tracePt t="37824" x="7351713" y="3660775"/>
          <p14:tracePt t="37834" x="7412038" y="3660775"/>
          <p14:tracePt t="37840" x="7451725" y="3660775"/>
          <p14:tracePt t="37850" x="7523163" y="3651250"/>
          <p14:tracePt t="37858" x="7553325" y="3651250"/>
          <p14:tracePt t="37866" x="7583488" y="3651250"/>
          <p14:tracePt t="37874" x="7604125" y="3640138"/>
          <p14:tracePt t="37891" x="7613650" y="3640138"/>
          <p14:tracePt t="37963" x="7623175" y="3640138"/>
          <p14:tracePt t="38004" x="7634288" y="3640138"/>
          <p14:tracePt t="38028" x="7643813" y="3630613"/>
          <p14:tracePt t="38044" x="7653338" y="3630613"/>
          <p14:tracePt t="38052" x="7673975" y="3630613"/>
          <p14:tracePt t="38061" x="7694613" y="3630613"/>
          <p14:tracePt t="38068" x="7724775" y="3621088"/>
          <p14:tracePt t="38074" x="7754938" y="3621088"/>
          <p14:tracePt t="38082" x="7805738" y="3621088"/>
          <p14:tracePt t="38090" x="7845425" y="3621088"/>
          <p14:tracePt t="38098" x="7896225" y="3621088"/>
          <p14:tracePt t="38106" x="7977188" y="3621088"/>
          <p14:tracePt t="38114" x="8037513" y="3621088"/>
          <p14:tracePt t="38124" x="8107363" y="3621088"/>
          <p14:tracePt t="38132" x="8167688" y="3621088"/>
          <p14:tracePt t="38140" x="8229600" y="3621088"/>
          <p14:tracePt t="38148" x="8259763" y="3621088"/>
          <p14:tracePt t="38156" x="8299450" y="3621088"/>
          <p14:tracePt t="38164" x="8329613" y="3621088"/>
          <p14:tracePt t="38172" x="8350250" y="3621088"/>
          <p14:tracePt t="38189" x="8359775" y="3621088"/>
          <p14:tracePt t="38930" x="8369300" y="3621088"/>
          <p14:tracePt t="38938" x="8389938" y="3621088"/>
          <p14:tracePt t="38944" x="8420100" y="3630613"/>
          <p14:tracePt t="38954" x="8450263" y="3651250"/>
          <p14:tracePt t="38960" x="8480425" y="3660775"/>
          <p14:tracePt t="38970" x="8510588" y="3660775"/>
          <p14:tracePt t="38990" x="8591550" y="3690938"/>
          <p14:tracePt t="38994" x="8632825" y="3702050"/>
          <p14:tracePt t="39002" x="8672513" y="3702050"/>
          <p14:tracePt t="39010" x="8702675" y="3711575"/>
          <p14:tracePt t="39018" x="8763000" y="3732213"/>
          <p14:tracePt t="39026" x="8823325" y="3732213"/>
          <p14:tracePt t="39034" x="8864600" y="3732213"/>
          <p14:tracePt t="39042" x="8904288" y="3732213"/>
          <p14:tracePt t="39050" x="8975725" y="3732213"/>
          <p14:tracePt t="39058" x="9055100" y="3732213"/>
          <p14:tracePt t="39066" x="9117013" y="3732213"/>
          <p14:tracePt t="39073" x="9177338" y="3741738"/>
          <p14:tracePt t="39082" x="9256713" y="3741738"/>
          <p14:tracePt t="39090" x="9328150" y="3741738"/>
          <p14:tracePt t="39098" x="9367838" y="3741738"/>
          <p14:tracePt t="39107" x="9398000" y="3741738"/>
          <p14:tracePt t="39114" x="9448800" y="3741738"/>
          <p14:tracePt t="39123" x="9490075" y="3741738"/>
          <p14:tracePt t="39130" x="9520238" y="3741738"/>
          <p14:tracePt t="39138" x="9529763" y="3741738"/>
          <p14:tracePt t="39146" x="9539288" y="3741738"/>
          <p14:tracePt t="39154" x="9550400" y="3741738"/>
          <p14:tracePt t="40018" x="9580563" y="3741738"/>
          <p14:tracePt t="40025" x="9610725" y="3741738"/>
          <p14:tracePt t="40036" x="9671050" y="3732213"/>
          <p14:tracePt t="40040" x="9710738" y="3732213"/>
          <p14:tracePt t="40049" x="9782175" y="3732213"/>
          <p14:tracePt t="40056" x="9821863" y="3732213"/>
          <p14:tracePt t="40064" x="9863138" y="3732213"/>
          <p14:tracePt t="40072" x="9902825" y="3732213"/>
          <p14:tracePt t="40083" x="10004425" y="3732213"/>
          <p14:tracePt t="40090" x="10064750" y="3732213"/>
          <p14:tracePt t="40098" x="10144125" y="3732213"/>
          <p14:tracePt t="40107" x="10185400" y="3732213"/>
          <p14:tracePt t="40114" x="10245725" y="3732213"/>
          <p14:tracePt t="40123" x="10296525" y="3732213"/>
          <p14:tracePt t="40130" x="10326688" y="3732213"/>
          <p14:tracePt t="40139" x="10377488" y="3732213"/>
          <p14:tracePt t="40146" x="10407650" y="3732213"/>
          <p14:tracePt t="40155" x="10417175" y="3732213"/>
          <p14:tracePt t="40162" x="10426700" y="3732213"/>
          <p14:tracePt t="40179" x="10437813" y="3732213"/>
          <p14:tracePt t="40186" x="10437813" y="3721100"/>
          <p14:tracePt t="41024" x="10437813" y="3711575"/>
          <p14:tracePt t="41088" x="10407650" y="3702050"/>
          <p14:tracePt t="41096" x="10356850" y="3702050"/>
          <p14:tracePt t="41104" x="10296525" y="3690938"/>
          <p14:tracePt t="41112" x="10194925" y="3690938"/>
          <p14:tracePt t="41120" x="10044113" y="3690938"/>
          <p14:tracePt t="41128" x="9912350" y="3690938"/>
          <p14:tracePt t="41136" x="9710738" y="3670300"/>
          <p14:tracePt t="41144" x="9580563" y="3670300"/>
          <p14:tracePt t="41152" x="9147175" y="3651250"/>
          <p14:tracePt t="41160" x="8461375" y="3621088"/>
          <p14:tracePt t="41168" x="7916863" y="3600450"/>
          <p14:tracePt t="41175" x="6888163" y="3600450"/>
          <p14:tracePt t="41184" x="5959475" y="3570288"/>
          <p14:tracePt t="41191" x="4860925" y="3570288"/>
          <p14:tracePt t="41202" x="4094163" y="3570288"/>
          <p14:tracePt t="41210" x="3136900" y="3570288"/>
          <p14:tracePt t="41218" x="2409825" y="3570288"/>
          <p14:tracePt t="41226" x="1573213" y="3590925"/>
          <p14:tracePt t="41234" x="989013" y="3609975"/>
          <p14:tracePt t="41241" x="646113" y="3609975"/>
          <p14:tracePt t="41250" x="261938" y="3609975"/>
          <p14:tracePt t="41612" x="161925" y="4033838"/>
          <p14:tracePt t="41620" x="312738" y="4054475"/>
          <p14:tracePt t="41627" x="423863" y="4064000"/>
          <p14:tracePt t="41636" x="595313" y="4064000"/>
          <p14:tracePt t="41644" x="766763" y="4084638"/>
          <p14:tracePt t="41652" x="836613" y="4084638"/>
          <p14:tracePt t="41660" x="989013" y="4084638"/>
          <p14:tracePt t="41668" x="1079500" y="4084638"/>
          <p14:tracePt t="41677" x="1160463" y="4075113"/>
          <p14:tracePt t="41684" x="1239838" y="4075113"/>
          <p14:tracePt t="41691" x="1300163" y="4054475"/>
          <p14:tracePt t="41699" x="1341438" y="4054475"/>
          <p14:tracePt t="41707" x="1381125" y="4044950"/>
          <p14:tracePt t="41716" x="1422400" y="4033838"/>
          <p14:tracePt t="41723" x="1441450" y="4024313"/>
          <p14:tracePt t="41732" x="1462088" y="4013200"/>
          <p14:tracePt t="41750" x="1462088" y="4003675"/>
          <p14:tracePt t="41758" x="1471613" y="4003675"/>
          <p14:tracePt t="41767" x="1482725" y="3994150"/>
          <p14:tracePt t="41775" x="1482725" y="3983038"/>
          <p14:tracePt t="41783" x="1492250" y="3983038"/>
          <p14:tracePt t="41815" x="1503363" y="3973513"/>
          <p14:tracePt t="41823" x="1503363" y="3963988"/>
          <p14:tracePt t="41839" x="1512888" y="3952875"/>
          <p14:tracePt t="41847" x="1512888" y="3943350"/>
          <p14:tracePt t="41855" x="1522413" y="3943350"/>
          <p14:tracePt t="41863" x="1533525" y="3943350"/>
          <p14:tracePt t="41871" x="1543050" y="3943350"/>
          <p14:tracePt t="41878" x="1552575" y="3933825"/>
          <p14:tracePt t="41886" x="1573213" y="3922713"/>
          <p14:tracePt t="41896" x="1624013" y="3903663"/>
          <p14:tracePt t="41903" x="1663700" y="3883025"/>
          <p14:tracePt t="41912" x="1704975" y="3873500"/>
          <p14:tracePt t="41918" x="1754188" y="3873500"/>
          <p14:tracePt t="41928" x="1784350" y="3873500"/>
          <p14:tracePt t="41935" x="1814513" y="3862388"/>
          <p14:tracePt t="41945" x="1855788" y="3862388"/>
          <p14:tracePt t="41951" x="1895475" y="3862388"/>
          <p14:tracePt t="41962" x="1925638" y="3862388"/>
          <p14:tracePt t="41968" x="1946275" y="3862388"/>
          <p14:tracePt t="41977" x="1966913" y="3862388"/>
          <p14:tracePt t="41990" x="1976438" y="3862388"/>
          <p14:tracePt t="41998" x="1985963" y="3862388"/>
          <p14:tracePt t="42014" x="1997075" y="3862388"/>
          <p14:tracePt t="42029" x="2006600" y="3862388"/>
          <p14:tracePt t="42374" x="2027238" y="3873500"/>
          <p14:tracePt t="42380" x="2036763" y="3883025"/>
          <p14:tracePt t="42393" x="2047875" y="3892550"/>
          <p14:tracePt t="42397" x="2057400" y="3903663"/>
          <p14:tracePt t="42405" x="2066925" y="3913188"/>
          <p14:tracePt t="42414" x="2078038" y="3922713"/>
          <p14:tracePt t="42426" x="2087563" y="3933825"/>
          <p14:tracePt t="42457" x="2097088" y="3933825"/>
          <p14:tracePt t="42606" x="2108200" y="3943350"/>
          <p14:tracePt t="42614" x="2147888" y="3952875"/>
          <p14:tracePt t="42621" x="2187575" y="3973513"/>
          <p14:tracePt t="42629" x="2228850" y="3983038"/>
          <p14:tracePt t="42637" x="2289175" y="3994150"/>
          <p14:tracePt t="42644" x="2370138" y="4013200"/>
          <p14:tracePt t="42653" x="2470150" y="4024313"/>
          <p14:tracePt t="42660" x="2551113" y="4033838"/>
          <p14:tracePt t="42667" x="2632075" y="4054475"/>
          <p14:tracePt t="42675" x="2773363" y="4054475"/>
          <p14:tracePt t="42683" x="2854325" y="4064000"/>
          <p14:tracePt t="42691" x="2954338" y="4064000"/>
          <p14:tracePt t="42699" x="3014663" y="4064000"/>
          <p14:tracePt t="42707" x="3086100" y="4064000"/>
          <p14:tracePt t="42715" x="3116263" y="4064000"/>
          <p14:tracePt t="42723" x="3155950" y="4064000"/>
          <p14:tracePt t="42731" x="3197225" y="4064000"/>
          <p14:tracePt t="42739" x="3246438" y="4064000"/>
          <p14:tracePt t="42747" x="3278188" y="4064000"/>
          <p14:tracePt t="42755" x="3308350" y="4064000"/>
          <p14:tracePt t="42763" x="3338513" y="4064000"/>
          <p14:tracePt t="42772" x="3368675" y="4064000"/>
          <p14:tracePt t="42779" x="3398838" y="4064000"/>
          <p14:tracePt t="42788" x="3429000" y="4064000"/>
          <p14:tracePt t="42795" x="3459163" y="4064000"/>
          <p14:tracePt t="42805" x="3468688" y="4064000"/>
          <p14:tracePt t="42811" x="3479800" y="4064000"/>
          <p14:tracePt t="42819" x="3489325" y="4064000"/>
          <p14:tracePt t="43489" x="3509963" y="4064000"/>
          <p14:tracePt t="43497" x="3540125" y="4054475"/>
          <p14:tracePt t="43505" x="3570288" y="4054475"/>
          <p14:tracePt t="43514" x="3609975" y="4044950"/>
          <p14:tracePt t="43521" x="3651250" y="4044950"/>
          <p14:tracePt t="43529" x="3711575" y="4044950"/>
          <p14:tracePt t="43537" x="3751263" y="4033838"/>
          <p14:tracePt t="43545" x="3811588" y="4033838"/>
          <p14:tracePt t="43553" x="3852863" y="4033838"/>
          <p14:tracePt t="43561" x="3883025" y="4033838"/>
          <p14:tracePt t="43570" x="3922713" y="4033838"/>
          <p14:tracePt t="43577" x="3983038" y="4033838"/>
          <p14:tracePt t="43585" x="4003675" y="4033838"/>
          <p14:tracePt t="43593" x="4013200" y="4033838"/>
          <p14:tracePt t="43609" x="4024313" y="4033838"/>
          <p14:tracePt t="43617" x="4033838" y="4033838"/>
          <p14:tracePt t="43625" x="4043363" y="4033838"/>
          <p14:tracePt t="43899" x="4054475" y="4033838"/>
          <p14:tracePt t="43907" x="4064000" y="4033838"/>
          <p14:tracePt t="43915" x="4094163" y="4024313"/>
          <p14:tracePt t="43923" x="4124325" y="4024313"/>
          <p14:tracePt t="43932" x="4154488" y="4024313"/>
          <p14:tracePt t="43939" x="4195763" y="4024313"/>
          <p14:tracePt t="43947" x="4225925" y="4024313"/>
          <p14:tracePt t="43955" x="4256088" y="4024313"/>
          <p14:tracePt t="43963" x="4295775" y="4013200"/>
          <p14:tracePt t="43971" x="4325938" y="4013200"/>
          <p14:tracePt t="43979" x="4367213" y="4013200"/>
          <p14:tracePt t="43987" x="4397375" y="4013200"/>
          <p14:tracePt t="43998" x="4446588" y="4013200"/>
          <p14:tracePt t="44003" x="4476750" y="4013200"/>
          <p14:tracePt t="44013" x="4518025" y="4013200"/>
          <p14:tracePt t="44021" x="4557713" y="4013200"/>
          <p14:tracePt t="44029" x="4587875" y="4013200"/>
          <p14:tracePt t="44037" x="4629150" y="4013200"/>
          <p14:tracePt t="44045" x="4689475" y="4013200"/>
          <p14:tracePt t="44053" x="4729163" y="4013200"/>
          <p14:tracePt t="44061" x="4770438" y="4013200"/>
          <p14:tracePt t="44069" x="4840288" y="4003675"/>
          <p14:tracePt t="44077" x="4870450" y="4003675"/>
          <p14:tracePt t="44086" x="4891088" y="4003675"/>
          <p14:tracePt t="44093" x="4900613" y="4003675"/>
          <p14:tracePt t="44343" x="4911725" y="4003675"/>
          <p14:tracePt t="44351" x="4921250" y="4003675"/>
          <p14:tracePt t="44367" x="4951413" y="4003675"/>
          <p14:tracePt t="44375" x="4972050" y="4003675"/>
          <p14:tracePt t="44383" x="5002213" y="4003675"/>
          <p14:tracePt t="44391" x="5032375" y="4003675"/>
          <p14:tracePt t="44399" x="5062538" y="4003675"/>
          <p14:tracePt t="44407" x="5102225" y="4003675"/>
          <p14:tracePt t="44415" x="5132388" y="4003675"/>
          <p14:tracePt t="44423" x="5173663" y="4003675"/>
          <p14:tracePt t="44431" x="5213350" y="4003675"/>
          <p14:tracePt t="44439" x="5243513" y="4003675"/>
          <p14:tracePt t="44447" x="5273675" y="4003675"/>
          <p14:tracePt t="44455" x="5294313" y="4003675"/>
          <p14:tracePt t="44463" x="5314950" y="4003675"/>
          <p14:tracePt t="44471" x="5324475" y="4003675"/>
          <p14:tracePt t="44689" x="5334000" y="4003675"/>
          <p14:tracePt t="44697" x="5354638" y="4003675"/>
          <p14:tracePt t="44705" x="5375275" y="4003675"/>
          <p14:tracePt t="44713" x="5405438" y="4003675"/>
          <p14:tracePt t="44721" x="5435600" y="4003675"/>
          <p14:tracePt t="44729" x="5465763" y="4003675"/>
          <p14:tracePt t="44737" x="5495925" y="4003675"/>
          <p14:tracePt t="44745" x="5535613" y="4003675"/>
          <p14:tracePt t="44753" x="5576888" y="4003675"/>
          <p14:tracePt t="44763" x="5637213" y="4003675"/>
          <p14:tracePt t="44769" x="5707063" y="4003675"/>
          <p14:tracePt t="44778" x="5757863" y="4003675"/>
          <p14:tracePt t="44785" x="5808663" y="4003675"/>
          <p14:tracePt t="44793" x="5868988" y="4003675"/>
          <p14:tracePt t="44801" x="5929313" y="4003675"/>
          <p14:tracePt t="44809" x="5989638" y="4003675"/>
          <p14:tracePt t="44817" x="6040438" y="4003675"/>
          <p14:tracePt t="44828" x="6142038" y="4003675"/>
          <p14:tracePt t="44833" x="6211888" y="4003675"/>
          <p14:tracePt t="44844" x="6313488" y="4003675"/>
          <p14:tracePt t="44851" x="6373813" y="4003675"/>
          <p14:tracePt t="44859" x="6443663" y="3983038"/>
          <p14:tracePt t="44867" x="6494463" y="3983038"/>
          <p14:tracePt t="44875" x="6524625" y="3983038"/>
          <p14:tracePt t="44883" x="6534150" y="3973513"/>
          <p14:tracePt t="44891" x="6554788" y="3973513"/>
          <p14:tracePt t="45865" x="6564313" y="3973513"/>
          <p14:tracePt t="45889" x="6584950" y="3973513"/>
          <p14:tracePt t="45897" x="6615113" y="3973513"/>
          <p14:tracePt t="45905" x="6656388" y="3973513"/>
          <p14:tracePt t="45913" x="6696075" y="3973513"/>
          <p14:tracePt t="45922" x="6765925" y="3973513"/>
          <p14:tracePt t="45929" x="6867525" y="3973513"/>
          <p14:tracePt t="45938" x="6958013" y="3973513"/>
          <p14:tracePt t="45945" x="6999288" y="3973513"/>
          <p14:tracePt t="45955" x="7119938" y="3973513"/>
          <p14:tracePt t="45961" x="7210425" y="3973513"/>
          <p14:tracePt t="45972" x="7310438" y="3973513"/>
          <p14:tracePt t="45979" x="7381875" y="3973513"/>
          <p14:tracePt t="45990" x="7412038" y="3973513"/>
          <p14:tracePt t="45995" x="7442200" y="3973513"/>
          <p14:tracePt t="46003" x="7462838" y="3973513"/>
          <p14:tracePt t="46011" x="7472363" y="3973513"/>
          <p14:tracePt t="46043" x="7472363" y="3963988"/>
          <p14:tracePt t="46245" x="7472363" y="3952875"/>
          <p14:tracePt t="46253" x="7442200" y="3952875"/>
          <p14:tracePt t="46261" x="7351713" y="3913188"/>
          <p14:tracePt t="46269" x="7240588" y="3873500"/>
          <p14:tracePt t="46277" x="7018338" y="3822700"/>
          <p14:tracePt t="46285" x="6665913" y="3711575"/>
          <p14:tracePt t="46293" x="6484938" y="3681413"/>
          <p14:tracePt t="46301" x="6070600" y="3600450"/>
          <p14:tracePt t="46309" x="5657850" y="3530600"/>
          <p14:tracePt t="46317" x="5264150" y="3509963"/>
          <p14:tracePt t="46325" x="4941888" y="3468688"/>
          <p14:tracePt t="46333" x="4749800" y="3438525"/>
          <p14:tracePt t="46341" x="4367213" y="3359150"/>
          <p14:tracePt t="46349" x="4094163" y="3278188"/>
          <p14:tracePt t="46357" x="3962400" y="3248025"/>
          <p14:tracePt t="46365" x="3760788" y="3167063"/>
          <p14:tracePt t="46373" x="3438525" y="3035300"/>
          <p14:tracePt t="46381" x="3186113" y="2924175"/>
          <p14:tracePt t="46389" x="2903538" y="2794000"/>
          <p14:tracePt t="46397" x="2390775" y="2541588"/>
          <p14:tracePt t="46405" x="1946275" y="2319338"/>
          <p14:tracePt t="46413" x="1422400" y="2087563"/>
          <p14:tracePt t="46421" x="1019175" y="1895475"/>
          <p14:tracePt t="46429" x="614363" y="1704975"/>
          <p14:tracePt t="46436" x="393700" y="1573213"/>
          <p14:tracePt t="46445" x="211138" y="1473200"/>
          <p14:tracePt t="46453" x="69850" y="13811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8.2 </a:t>
            </a:r>
            <a:r>
              <a:rPr lang="ko-KR" altLang="en-US" dirty="0"/>
              <a:t>적대적 공격의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15445" y="1166018"/>
            <a:ext cx="6344755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극단적으로는 이미지에서 픽셀 하나만 건드려도 분류기의 예측을 완전히 빗나가게 할 수 있습니다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예를 들어 그림에서 검정색 단어가 원래의 레이블이고 파란색 단어는 픽셀 하나의 값을 바꿔서 예측한 값입니다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defTabSz="508000">
              <a:spcBef>
                <a:spcPts val="600"/>
              </a:spcBef>
              <a:defRPr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6946F2-B4AC-487B-9BCD-629B4498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71" y="1143000"/>
            <a:ext cx="5210175" cy="56388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AFF3063-805B-41C8-803D-B1A70B2B2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4718"/>
      </p:ext>
    </p:extLst>
  </p:cSld>
  <p:clrMapOvr>
    <a:masterClrMapping/>
  </p:clrMapOvr>
  <p:transition advTm="244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2" x="7099300" y="1492250"/>
          <p14:tracePt t="2341" x="7108825" y="1492250"/>
          <p14:tracePt t="2346" x="7119938" y="1492250"/>
          <p14:tracePt t="2353" x="7138988" y="1492250"/>
          <p14:tracePt t="2362" x="7170738" y="1503363"/>
          <p14:tracePt t="2371" x="7200900" y="1503363"/>
          <p14:tracePt t="2377" x="7240588" y="1503363"/>
          <p14:tracePt t="2385" x="7291388" y="1512888"/>
          <p14:tracePt t="2393" x="7331075" y="1512888"/>
          <p14:tracePt t="2401" x="7372350" y="1512888"/>
          <p14:tracePt t="2409" x="7412038" y="1522413"/>
          <p14:tracePt t="2417" x="7462838" y="1522413"/>
          <p14:tracePt t="2425" x="7513638" y="1543050"/>
          <p14:tracePt t="2433" x="7543800" y="1543050"/>
          <p14:tracePt t="2441" x="7583488" y="1543050"/>
          <p14:tracePt t="2448" x="7634288" y="1543050"/>
          <p14:tracePt t="2457" x="7664450" y="1543050"/>
          <p14:tracePt t="2464" x="7694613" y="1543050"/>
          <p14:tracePt t="2473" x="7724775" y="1552575"/>
          <p14:tracePt t="2483" x="7754938" y="1552575"/>
          <p14:tracePt t="2489" x="7764463" y="1552575"/>
          <p14:tracePt t="2499" x="7785100" y="1552575"/>
          <p14:tracePt t="2507" x="7815263" y="1552575"/>
          <p14:tracePt t="2515" x="7845425" y="1552575"/>
          <p14:tracePt t="2523" x="7866063" y="1552575"/>
          <p14:tracePt t="2530" x="7905750" y="1552575"/>
          <p14:tracePt t="2539" x="7926388" y="1552575"/>
          <p14:tracePt t="2547" x="7966075" y="1563688"/>
          <p14:tracePt t="2555" x="7996238" y="1563688"/>
          <p14:tracePt t="2563" x="8026400" y="1563688"/>
          <p14:tracePt t="2571" x="8058150" y="1563688"/>
          <p14:tracePt t="2579" x="8088313" y="1563688"/>
          <p14:tracePt t="2587" x="8128000" y="1563688"/>
          <p14:tracePt t="2595" x="8148638" y="1563688"/>
          <p14:tracePt t="2603" x="8178800" y="1563688"/>
          <p14:tracePt t="2611" x="8208963" y="1563688"/>
          <p14:tracePt t="2618" x="8239125" y="1563688"/>
          <p14:tracePt t="2627" x="8259763" y="1563688"/>
          <p14:tracePt t="2635" x="8278813" y="1563688"/>
          <p14:tracePt t="2643" x="8299450" y="1563688"/>
          <p14:tracePt t="2659" x="8320088" y="1563688"/>
          <p14:tracePt t="2667" x="8329613" y="1563688"/>
          <p14:tracePt t="2675" x="8339138" y="1563688"/>
          <p14:tracePt t="2683" x="8350250" y="1563688"/>
          <p14:tracePt t="2691" x="8359775" y="1563688"/>
          <p14:tracePt t="2699" x="8369300" y="1563688"/>
          <p14:tracePt t="2707" x="8380413" y="1563688"/>
          <p14:tracePt t="2715" x="8389938" y="1563688"/>
          <p14:tracePt t="2723" x="8401050" y="1563688"/>
          <p14:tracePt t="2731" x="8420100" y="1563688"/>
          <p14:tracePt t="2739" x="8440738" y="1563688"/>
          <p14:tracePt t="2747" x="8461375" y="1563688"/>
          <p14:tracePt t="2757" x="8470900" y="1563688"/>
          <p14:tracePt t="2763" x="8491538" y="1563688"/>
          <p14:tracePt t="2773" x="8510588" y="1563688"/>
          <p14:tracePt t="2781" x="8531225" y="1563688"/>
          <p14:tracePt t="2789" x="8540750" y="1563688"/>
          <p14:tracePt t="2796" x="8561388" y="1563688"/>
          <p14:tracePt t="2805" x="8572500" y="1563688"/>
          <p14:tracePt t="2813" x="8582025" y="1563688"/>
          <p14:tracePt t="2821" x="8591550" y="1563688"/>
          <p14:tracePt t="2845" x="8602663" y="1563688"/>
          <p14:tracePt t="2877" x="8612188" y="1563688"/>
          <p14:tracePt t="2893" x="8621713" y="1563688"/>
          <p14:tracePt t="2909" x="8632825" y="1563688"/>
          <p14:tracePt t="2925" x="8642350" y="1563688"/>
          <p14:tracePt t="2933" x="8662988" y="1563688"/>
          <p14:tracePt t="2951" x="8672513" y="1563688"/>
          <p14:tracePt t="2958" x="8682038" y="1563688"/>
          <p14:tracePt t="2990" x="8693150" y="1563688"/>
          <p14:tracePt t="2998" x="8693150" y="1573213"/>
          <p14:tracePt t="3005" x="8702675" y="1573213"/>
          <p14:tracePt t="3021" x="8712200" y="1573213"/>
          <p14:tracePt t="3029" x="8723313" y="1573213"/>
          <p14:tracePt t="3055" x="8732838" y="1573213"/>
          <p14:tracePt t="3070" x="8742363" y="1573213"/>
          <p14:tracePt t="3297" x="8753475" y="1573213"/>
          <p14:tracePt t="3303" x="8753475" y="1582738"/>
          <p14:tracePt t="3311" x="8763000" y="1582738"/>
          <p14:tracePt t="3321" x="8774113" y="1582738"/>
          <p14:tracePt t="3329" x="8793163" y="1593850"/>
          <p14:tracePt t="3337" x="8813800" y="1593850"/>
          <p14:tracePt t="3345" x="8834438" y="1593850"/>
          <p14:tracePt t="3353" x="8843963" y="1603375"/>
          <p14:tracePt t="3361" x="8874125" y="1603375"/>
          <p14:tracePt t="3369" x="8904288" y="1603375"/>
          <p14:tracePt t="3376" x="8934450" y="1603375"/>
          <p14:tracePt t="3385" x="8985250" y="1603375"/>
          <p14:tracePt t="3393" x="9015413" y="1603375"/>
          <p14:tracePt t="3401" x="9055100" y="1612900"/>
          <p14:tracePt t="3408" x="9136063" y="1624013"/>
          <p14:tracePt t="3417" x="9196388" y="1624013"/>
          <p14:tracePt t="3424" x="9256713" y="1644650"/>
          <p14:tracePt t="3433" x="9297988" y="1654175"/>
          <p14:tracePt t="3441" x="9358313" y="1663700"/>
          <p14:tracePt t="3448" x="9388475" y="1663700"/>
          <p14:tracePt t="3457" x="9448800" y="1674813"/>
          <p14:tracePt t="3464" x="9478963" y="1684338"/>
          <p14:tracePt t="3473" x="9520238" y="1693863"/>
          <p14:tracePt t="3481" x="9559925" y="1693863"/>
          <p14:tracePt t="3488" x="9610725" y="1704975"/>
          <p14:tracePt t="3497" x="9640888" y="1704975"/>
          <p14:tracePt t="3505" x="9671050" y="1714500"/>
          <p14:tracePt t="3514" x="9680575" y="1714500"/>
          <p14:tracePt t="3521" x="9691688" y="1714500"/>
          <p14:tracePt t="3528" x="9701213" y="1714500"/>
          <p14:tracePt t="3604" x="9710738" y="1714500"/>
          <p14:tracePt t="3625" x="9721850" y="1714500"/>
          <p14:tracePt t="3651" x="9731375" y="1714500"/>
          <p14:tracePt t="3659" x="9740900" y="1714500"/>
          <p14:tracePt t="3667" x="9752013" y="1714500"/>
          <p14:tracePt t="3675" x="9782175" y="1704975"/>
          <p14:tracePt t="3683" x="9791700" y="1704975"/>
          <p14:tracePt t="3691" x="9812338" y="1704975"/>
          <p14:tracePt t="3699" x="9842500" y="1693863"/>
          <p14:tracePt t="3707" x="9863138" y="1684338"/>
          <p14:tracePt t="3715" x="9893300" y="1684338"/>
          <p14:tracePt t="3723" x="9932988" y="1674813"/>
          <p14:tracePt t="3731" x="9983788" y="1674813"/>
          <p14:tracePt t="3739" x="10013950" y="1674813"/>
          <p14:tracePt t="3746" x="10053638" y="1663700"/>
          <p14:tracePt t="3755" x="10094913" y="1663700"/>
          <p14:tracePt t="3764" x="10125075" y="1654175"/>
          <p14:tracePt t="3771" x="10155238" y="1654175"/>
          <p14:tracePt t="3780" x="10185400" y="1644650"/>
          <p14:tracePt t="3787" x="10215563" y="1644650"/>
          <p14:tracePt t="3796" x="10236200" y="1633538"/>
          <p14:tracePt t="3802" x="10255250" y="1633538"/>
          <p14:tracePt t="3810" x="10266363" y="1633538"/>
          <p14:tracePt t="3827" x="10275888" y="1633538"/>
          <p14:tracePt t="3843" x="10275888" y="1624013"/>
          <p14:tracePt t="3878" x="10285413" y="1624013"/>
          <p14:tracePt t="3952" x="10296525" y="1624013"/>
          <p14:tracePt t="4029" x="10306050" y="1624013"/>
          <p14:tracePt t="4037" x="10306050" y="1612900"/>
          <p14:tracePt t="4052" x="10315575" y="1612900"/>
          <p14:tracePt t="4060" x="10326688" y="1603375"/>
          <p14:tracePt t="4069" x="10336213" y="1603375"/>
          <p14:tracePt t="4085" x="10347325" y="1593850"/>
          <p14:tracePt t="4109" x="10356850" y="1593850"/>
          <p14:tracePt t="4159" x="10366375" y="1593850"/>
          <p14:tracePt t="4562" x="10377488" y="1593850"/>
          <p14:tracePt t="4569" x="10387013" y="1593850"/>
          <p14:tracePt t="4578" x="10396538" y="1593850"/>
          <p14:tracePt t="4585" x="10407650" y="1593850"/>
          <p14:tracePt t="4594" x="10426700" y="1593850"/>
          <p14:tracePt t="4601" x="10447338" y="1593850"/>
          <p14:tracePt t="4610" x="10467975" y="1593850"/>
          <p14:tracePt t="4628" x="10487025" y="1593850"/>
          <p14:tracePt t="4634" x="10507663" y="1593850"/>
          <p14:tracePt t="4644" x="10528300" y="1603375"/>
          <p14:tracePt t="4649" x="10548938" y="1603375"/>
          <p14:tracePt t="4658" x="10558463" y="1603375"/>
          <p14:tracePt t="4666" x="10567988" y="1603375"/>
          <p14:tracePt t="4673" x="10579100" y="1603375"/>
          <p14:tracePt t="4681" x="10598150" y="1603375"/>
          <p14:tracePt t="4690" x="10609263" y="1603375"/>
          <p14:tracePt t="4700" x="10628313" y="1603375"/>
          <p14:tracePt t="4705" x="10639425" y="1603375"/>
          <p14:tracePt t="4724" x="10648950" y="1603375"/>
          <p14:tracePt t="4730" x="10658475" y="1603375"/>
          <p14:tracePt t="4778" x="10669588" y="1603375"/>
          <p14:tracePt t="4810" x="10679113" y="1603375"/>
          <p14:tracePt t="4818" x="10679113" y="1612900"/>
          <p14:tracePt t="4826" x="10688638" y="1612900"/>
          <p14:tracePt t="4842" x="10699750" y="1612900"/>
          <p14:tracePt t="4858" x="10709275" y="1624013"/>
          <p14:tracePt t="4866" x="10720388" y="1624013"/>
          <p14:tracePt t="4882" x="10729913" y="1624013"/>
          <p14:tracePt t="4890" x="10739438" y="1624013"/>
          <p14:tracePt t="4899" x="10739438" y="1633538"/>
          <p14:tracePt t="4914" x="10750550" y="1633538"/>
          <p14:tracePt t="4923" x="10760075" y="1633538"/>
          <p14:tracePt t="4931" x="10769600" y="1633538"/>
          <p14:tracePt t="4946" x="10780713" y="1633538"/>
          <p14:tracePt t="4955" x="10790238" y="1633538"/>
          <p14:tracePt t="4963" x="10799763" y="1633538"/>
          <p14:tracePt t="4976" x="10820400" y="1633538"/>
          <p14:tracePt t="4990" x="10841038" y="1633538"/>
          <p14:tracePt t="4994" x="10860088" y="1633538"/>
          <p14:tracePt t="5004" x="10880725" y="1633538"/>
          <p14:tracePt t="5013" x="10901363" y="1633538"/>
          <p14:tracePt t="5028" x="10922000" y="1633538"/>
          <p14:tracePt t="5036" x="10931525" y="1624013"/>
          <p14:tracePt t="5045" x="10941050" y="1624013"/>
          <p14:tracePt t="5060" x="10952163" y="1624013"/>
          <p14:tracePt t="5068" x="10961688" y="1624013"/>
          <p14:tracePt t="5077" x="10982325" y="1624013"/>
          <p14:tracePt t="5084" x="10991850" y="1624013"/>
          <p14:tracePt t="5092" x="11012488" y="1624013"/>
          <p14:tracePt t="5100" x="11022013" y="1624013"/>
          <p14:tracePt t="5108" x="11052175" y="1624013"/>
          <p14:tracePt t="5116" x="11082338" y="1624013"/>
          <p14:tracePt t="5124" x="11112500" y="1624013"/>
          <p14:tracePt t="5132" x="11153775" y="1612900"/>
          <p14:tracePt t="5140" x="11172825" y="1612900"/>
          <p14:tracePt t="5148" x="11202988" y="1612900"/>
          <p14:tracePt t="5156" x="11223625" y="1612900"/>
          <p14:tracePt t="5164" x="11234738" y="1603375"/>
          <p14:tracePt t="5172" x="11244263" y="1603375"/>
          <p14:tracePt t="5180" x="11264900" y="1603375"/>
          <p14:tracePt t="5189" x="11283950" y="1593850"/>
          <p14:tracePt t="5197" x="11295063" y="1593850"/>
          <p14:tracePt t="5212" x="11314113" y="1593850"/>
          <p14:tracePt t="5220" x="11325225" y="1593850"/>
          <p14:tracePt t="5228" x="11334750" y="1593850"/>
          <p14:tracePt t="5236" x="11344275" y="1593850"/>
          <p14:tracePt t="5252" x="11355388" y="1593850"/>
          <p14:tracePt t="5262" x="11364913" y="1593850"/>
          <p14:tracePt t="5273" x="11385550" y="1593850"/>
          <p14:tracePt t="5278" x="11395075" y="1593850"/>
          <p14:tracePt t="5286" x="11415713" y="1593850"/>
          <p14:tracePt t="5294" x="11436350" y="1593850"/>
          <p14:tracePt t="5302" x="11466513" y="1593850"/>
          <p14:tracePt t="5310" x="11485563" y="1603375"/>
          <p14:tracePt t="5318" x="11515725" y="1603375"/>
          <p14:tracePt t="5326" x="11545888" y="1612900"/>
          <p14:tracePt t="5334" x="11577638" y="1612900"/>
          <p14:tracePt t="5343" x="11607800" y="1612900"/>
          <p14:tracePt t="5350" x="11626850" y="1624013"/>
          <p14:tracePt t="5358" x="11647488" y="1624013"/>
          <p14:tracePt t="5366" x="11668125" y="1624013"/>
          <p14:tracePt t="5382" x="11677650" y="1624013"/>
          <p14:tracePt t="6095" x="11677650" y="1633538"/>
          <p14:tracePt t="6109" x="11668125" y="1633538"/>
          <p14:tracePt t="6120" x="11647488" y="1644650"/>
          <p14:tracePt t="6127" x="11607800" y="1644650"/>
          <p14:tracePt t="6134" x="11557000" y="1654175"/>
          <p14:tracePt t="6141" x="11485563" y="1654175"/>
          <p14:tracePt t="6149" x="11406188" y="1654175"/>
          <p14:tracePt t="6157" x="11253788" y="1654175"/>
          <p14:tracePt t="6165" x="11183938" y="1654175"/>
          <p14:tracePt t="6173" x="11012488" y="1663700"/>
          <p14:tracePt t="6181" x="10841038" y="1663700"/>
          <p14:tracePt t="6189" x="10658475" y="1663700"/>
          <p14:tracePt t="6197" x="10487025" y="1663700"/>
          <p14:tracePt t="6205" x="10387013" y="1663700"/>
          <p14:tracePt t="6213" x="10053638" y="1663700"/>
          <p14:tracePt t="6220" x="9972675" y="1663700"/>
          <p14:tracePt t="6228" x="9771063" y="1663700"/>
          <p14:tracePt t="6236" x="9691688" y="1663700"/>
          <p14:tracePt t="6244" x="9580563" y="1663700"/>
          <p14:tracePt t="6252" x="9499600" y="1663700"/>
          <p14:tracePt t="6260" x="9388475" y="1684338"/>
          <p14:tracePt t="6268" x="9348788" y="1684338"/>
          <p14:tracePt t="6285" x="9277350" y="1684338"/>
          <p14:tracePt t="6292" x="9237663" y="1693863"/>
          <p14:tracePt t="6300" x="9207500" y="1693863"/>
          <p14:tracePt t="6308" x="9177338" y="1704975"/>
          <p14:tracePt t="6316" x="9126538" y="1714500"/>
          <p14:tracePt t="6324" x="9075738" y="1714500"/>
          <p14:tracePt t="6333" x="9024938" y="1724025"/>
          <p14:tracePt t="6341" x="8945563" y="1724025"/>
          <p14:tracePt t="6348" x="8834438" y="1724025"/>
          <p14:tracePt t="6356" x="8723313" y="1724025"/>
          <p14:tracePt t="6364" x="8602663" y="1724025"/>
          <p14:tracePt t="6374" x="8491538" y="1724025"/>
          <p14:tracePt t="6380" x="8380413" y="1724025"/>
          <p14:tracePt t="6390" x="8248650" y="1714500"/>
          <p14:tracePt t="6396" x="8148638" y="1714500"/>
          <p14:tracePt t="6406" x="8088313" y="1714500"/>
          <p14:tracePt t="6414" x="8016875" y="1714500"/>
          <p14:tracePt t="6422" x="7916863" y="1714500"/>
          <p14:tracePt t="6430" x="7866063" y="1714500"/>
          <p14:tracePt t="6438" x="7835900" y="1714500"/>
          <p14:tracePt t="6446" x="7815263" y="1714500"/>
          <p14:tracePt t="6454" x="7794625" y="1714500"/>
          <p14:tracePt t="6462" x="7785100" y="1714500"/>
          <p14:tracePt t="6527" x="7785100" y="1724025"/>
          <p14:tracePt t="6536" x="7775575" y="1724025"/>
          <p14:tracePt t="6551" x="7764463" y="1735138"/>
          <p14:tracePt t="6559" x="7745413" y="1744663"/>
          <p14:tracePt t="6568" x="7734300" y="1754188"/>
          <p14:tracePt t="6575" x="7715250" y="1754188"/>
          <p14:tracePt t="6584" x="7694613" y="1765300"/>
          <p14:tracePt t="6591" x="7673975" y="1774825"/>
          <p14:tracePt t="6600" x="7653338" y="1784350"/>
          <p14:tracePt t="6606" x="7634288" y="1784350"/>
          <p14:tracePt t="6615" x="7623175" y="1795463"/>
          <p14:tracePt t="6622" x="7604125" y="1795463"/>
          <p14:tracePt t="6631" x="7604125" y="1804988"/>
          <p14:tracePt t="6720" x="7604125" y="1816100"/>
          <p14:tracePt t="6761" x="7613650" y="1816100"/>
          <p14:tracePt t="6769" x="7634288" y="1816100"/>
          <p14:tracePt t="6777" x="7653338" y="1816100"/>
          <p14:tracePt t="6785" x="7664450" y="1816100"/>
          <p14:tracePt t="6792" x="7694613" y="1825625"/>
          <p14:tracePt t="6800" x="7724775" y="1825625"/>
          <p14:tracePt t="6808" x="7754938" y="1825625"/>
          <p14:tracePt t="6816" x="7805738" y="1825625"/>
          <p14:tracePt t="6824" x="7835900" y="1825625"/>
          <p14:tracePt t="6832" x="7866063" y="1825625"/>
          <p14:tracePt t="6840" x="7905750" y="1825625"/>
          <p14:tracePt t="6848" x="7935913" y="1825625"/>
          <p14:tracePt t="6856" x="7977188" y="1825625"/>
          <p14:tracePt t="6863" x="8007350" y="1825625"/>
          <p14:tracePt t="6872" x="8047038" y="1825625"/>
          <p14:tracePt t="6880" x="8077200" y="1825625"/>
          <p14:tracePt t="6888" x="8107363" y="1825625"/>
          <p14:tracePt t="6897" x="8137525" y="1825625"/>
          <p14:tracePt t="6904" x="8167688" y="1825625"/>
          <p14:tracePt t="6913" x="8197850" y="1825625"/>
          <p14:tracePt t="6920" x="8229600" y="1835150"/>
          <p14:tracePt t="6930" x="8259763" y="1835150"/>
          <p14:tracePt t="6936" x="8289925" y="1846263"/>
          <p14:tracePt t="6946" x="8329613" y="1846263"/>
          <p14:tracePt t="6952" x="8380413" y="1846263"/>
          <p14:tracePt t="6963" x="8410575" y="1855788"/>
          <p14:tracePt t="6968" x="8450263" y="1855788"/>
          <p14:tracePt t="6978" x="8510588" y="1865313"/>
          <p14:tracePt t="6986" x="8551863" y="1865313"/>
          <p14:tracePt t="6994" x="8582025" y="1876425"/>
          <p14:tracePt t="7002" x="8612188" y="1876425"/>
          <p14:tracePt t="7010" x="8642350" y="1885950"/>
          <p14:tracePt t="7018" x="8651875" y="1885950"/>
          <p14:tracePt t="8034" x="8651875" y="1895475"/>
          <p14:tracePt t="8429" x="8642350" y="1895475"/>
          <p14:tracePt t="8436" x="8612188" y="1895475"/>
          <p14:tracePt t="8444" x="8521700" y="1895475"/>
          <p14:tracePt t="8452" x="8450263" y="1895475"/>
          <p14:tracePt t="8460" x="8350250" y="1906588"/>
          <p14:tracePt t="8468" x="8289925" y="1906588"/>
          <p14:tracePt t="8476" x="8259763" y="1916113"/>
          <p14:tracePt t="8484" x="8229600" y="1916113"/>
          <p14:tracePt t="8492" x="8208963" y="1925638"/>
          <p14:tracePt t="8500" x="8197850" y="1925638"/>
          <p14:tracePt t="8508" x="8167688" y="1936750"/>
          <p14:tracePt t="8516" x="8148638" y="1936750"/>
          <p14:tracePt t="8524" x="8128000" y="1946275"/>
          <p14:tracePt t="8532" x="8097838" y="1955800"/>
          <p14:tracePt t="8540" x="8077200" y="1966913"/>
          <p14:tracePt t="8548" x="8058150" y="1966913"/>
          <p14:tracePt t="8555" x="8037513" y="1976438"/>
          <p14:tracePt t="8564" x="8016875" y="1987550"/>
          <p14:tracePt t="8572" x="7986713" y="1987550"/>
          <p14:tracePt t="8580" x="7956550" y="1997075"/>
          <p14:tracePt t="8590" x="7896225" y="2006600"/>
          <p14:tracePt t="8596" x="7845425" y="2006600"/>
          <p14:tracePt t="8606" x="7794625" y="2017713"/>
          <p14:tracePt t="8612" x="7724775" y="2017713"/>
          <p14:tracePt t="8621" x="7664450" y="2036763"/>
          <p14:tracePt t="8628" x="7634288" y="2036763"/>
          <p14:tracePt t="8638" x="7573963" y="2047875"/>
          <p14:tracePt t="8646" x="7493000" y="2047875"/>
          <p14:tracePt t="8655" x="7421563" y="2047875"/>
          <p14:tracePt t="8662" x="7342188" y="2047875"/>
          <p14:tracePt t="8671" x="7280275" y="2047875"/>
          <p14:tracePt t="8678" x="7210425" y="2047875"/>
          <p14:tracePt t="8686" x="7150100" y="2047875"/>
          <p14:tracePt t="8694" x="7108825" y="2047875"/>
          <p14:tracePt t="8702" x="7069138" y="2047875"/>
          <p14:tracePt t="8710" x="7018338" y="2057400"/>
          <p14:tracePt t="8718" x="6967538" y="2057400"/>
          <p14:tracePt t="8726" x="6918325" y="2057400"/>
          <p14:tracePt t="8734" x="6846888" y="2066925"/>
          <p14:tracePt t="8742" x="6786563" y="2066925"/>
          <p14:tracePt t="8750" x="6746875" y="2078038"/>
          <p14:tracePt t="8758" x="6686550" y="2087563"/>
          <p14:tracePt t="8766" x="6645275" y="2087563"/>
          <p14:tracePt t="8774" x="6615113" y="2097088"/>
          <p14:tracePt t="8782" x="6594475" y="2097088"/>
          <p14:tracePt t="8790" x="6564313" y="2097088"/>
          <p14:tracePt t="8797" x="6545263" y="2097088"/>
          <p14:tracePt t="8806" x="6534150" y="2097088"/>
          <p14:tracePt t="9080" x="6534150" y="2108200"/>
          <p14:tracePt t="9088" x="6545263" y="2117725"/>
          <p14:tracePt t="9096" x="6554788" y="2127250"/>
          <p14:tracePt t="9104" x="6554788" y="2138363"/>
          <p14:tracePt t="9111" x="6564313" y="2138363"/>
          <p14:tracePt t="9119" x="6575425" y="2159000"/>
          <p14:tracePt t="9128" x="6575425" y="2168525"/>
          <p14:tracePt t="9135" x="6584950" y="2168525"/>
          <p14:tracePt t="9152" x="6594475" y="2178050"/>
          <p14:tracePt t="9362" x="6605588" y="2178050"/>
          <p14:tracePt t="9378" x="6605588" y="2189163"/>
          <p14:tracePt t="9394" x="6615113" y="2189163"/>
          <p14:tracePt t="9776" x="6584950" y="2189163"/>
          <p14:tracePt t="9785" x="6534150" y="2189163"/>
          <p14:tracePt t="9794" x="6494463" y="2189163"/>
          <p14:tracePt t="9802" x="6392863" y="2189163"/>
          <p14:tracePt t="9809" x="6283325" y="2178050"/>
          <p14:tracePt t="9816" x="6172200" y="2178050"/>
          <p14:tracePt t="9822" x="6010275" y="2168525"/>
          <p14:tracePt t="9830" x="5829300" y="2138363"/>
          <p14:tracePt t="9838" x="5688013" y="2117725"/>
          <p14:tracePt t="9846" x="5435600" y="2097088"/>
          <p14:tracePt t="9854" x="5314950" y="2087563"/>
          <p14:tracePt t="9862" x="5113338" y="2066925"/>
          <p14:tracePt t="9870" x="4972050" y="2057400"/>
          <p14:tracePt t="9878" x="4840288" y="2057400"/>
          <p14:tracePt t="9886" x="4749800" y="2057400"/>
          <p14:tracePt t="9894" x="4618038" y="2057400"/>
          <p14:tracePt t="9902" x="4557713" y="2057400"/>
          <p14:tracePt t="9910" x="4406900" y="2057400"/>
          <p14:tracePt t="9918" x="4316413" y="2057400"/>
          <p14:tracePt t="9926" x="4235450" y="2057400"/>
          <p14:tracePt t="9933" x="4144963" y="2057400"/>
          <p14:tracePt t="9942" x="4064000" y="2057400"/>
          <p14:tracePt t="9950" x="4003675" y="2057400"/>
          <p14:tracePt t="9958" x="3932238" y="2057400"/>
          <p14:tracePt t="9965" x="3811588" y="2057400"/>
          <p14:tracePt t="9974" x="3700463" y="2078038"/>
          <p14:tracePt t="9981" x="3640138" y="2078038"/>
          <p14:tracePt t="9990" x="3468688" y="2087563"/>
          <p14:tracePt t="9998" x="3378200" y="2108200"/>
          <p14:tracePt t="10008" x="3227388" y="2108200"/>
          <p14:tracePt t="10014" x="3106738" y="2117725"/>
          <p14:tracePt t="10024" x="3035300" y="2117725"/>
          <p14:tracePt t="10032" x="2863850" y="2138363"/>
          <p14:tracePt t="10040" x="2692400" y="2147888"/>
          <p14:tracePt t="10048" x="2622550" y="2147888"/>
          <p14:tracePt t="10056" x="2490788" y="2147888"/>
          <p14:tracePt t="10064" x="2328863" y="2168525"/>
          <p14:tracePt t="10072" x="2259013" y="2168525"/>
          <p14:tracePt t="10081" x="2147888" y="2168525"/>
          <p14:tracePt t="10088" x="2006600" y="2178050"/>
          <p14:tracePt t="10095" x="1966913" y="2178050"/>
          <p14:tracePt t="10104" x="1876425" y="2189163"/>
          <p14:tracePt t="10112" x="1825625" y="2189163"/>
          <p14:tracePt t="10120" x="1765300" y="2208213"/>
          <p14:tracePt t="10128" x="1704975" y="2219325"/>
          <p14:tracePt t="10136" x="1643063" y="2219325"/>
          <p14:tracePt t="10143" x="1603375" y="2219325"/>
          <p14:tracePt t="10152" x="1543050" y="2228850"/>
          <p14:tracePt t="10159" x="1503363" y="2228850"/>
          <p14:tracePt t="10168" x="1452563" y="2228850"/>
          <p14:tracePt t="10175" x="1401763" y="2228850"/>
          <p14:tracePt t="10184" x="1341438" y="2238375"/>
          <p14:tracePt t="10191" x="1300163" y="2238375"/>
          <p14:tracePt t="10199" x="1270000" y="2249488"/>
          <p14:tracePt t="10207" x="1239838" y="2249488"/>
          <p14:tracePt t="10216" x="1220788" y="2249488"/>
          <p14:tracePt t="10223" x="1200150" y="2259013"/>
          <p14:tracePt t="10232" x="1179513" y="2259013"/>
          <p14:tracePt t="10239" x="1160463" y="2268538"/>
          <p14:tracePt t="10247" x="1149350" y="2268538"/>
          <p14:tracePt t="10256" x="1139825" y="2279650"/>
          <p14:tracePt t="10264" x="1119188" y="2279650"/>
          <p14:tracePt t="10272" x="1109663" y="2289175"/>
          <p14:tracePt t="10281" x="1089025" y="2298700"/>
          <p14:tracePt t="10288" x="1068388" y="2298700"/>
          <p14:tracePt t="10304" x="1058863" y="2298700"/>
          <p14:tracePt t="10313" x="1038225" y="2309813"/>
          <p14:tracePt t="10322" x="1028700" y="2309813"/>
          <p14:tracePt t="10329" x="1028700" y="2319338"/>
          <p14:tracePt t="10337" x="1019175" y="2319338"/>
          <p14:tracePt t="10353" x="1008063" y="2319338"/>
          <p14:tracePt t="10362" x="998538" y="2319338"/>
          <p14:tracePt t="10378" x="989013" y="2319338"/>
          <p14:tracePt t="10402" x="977900" y="2319338"/>
          <p14:tracePt t="10409" x="968375" y="2319338"/>
          <p14:tracePt t="10417" x="957263" y="2319338"/>
          <p14:tracePt t="10425" x="938213" y="2319338"/>
          <p14:tracePt t="10434" x="908050" y="2319338"/>
          <p14:tracePt t="10441" x="877888" y="2319338"/>
          <p14:tracePt t="10450" x="847725" y="2319338"/>
          <p14:tracePt t="10457" x="796925" y="2319338"/>
          <p14:tracePt t="10466" x="766763" y="2319338"/>
          <p14:tracePt t="10474" x="725488" y="2319338"/>
          <p14:tracePt t="10482" x="695325" y="2330450"/>
          <p14:tracePt t="10489" x="665163" y="2339975"/>
          <p14:tracePt t="10498" x="635000" y="2339975"/>
          <p14:tracePt t="10505" x="584200" y="2349500"/>
          <p14:tracePt t="10514" x="565150" y="2360613"/>
          <p14:tracePt t="10522" x="534988" y="2370138"/>
          <p14:tracePt t="10529" x="523875" y="2370138"/>
          <p14:tracePt t="10538" x="504825" y="2379663"/>
          <p14:tracePt t="10545" x="493713" y="2390775"/>
          <p14:tracePt t="10556" x="484188" y="2390775"/>
          <p14:tracePt t="10561" x="474663" y="2400300"/>
          <p14:tracePt t="10586" x="474663" y="2409825"/>
          <p14:tracePt t="10653" x="474663" y="2420938"/>
          <p14:tracePt t="10661" x="474663" y="2430463"/>
          <p14:tracePt t="10669" x="474663" y="2439988"/>
          <p14:tracePt t="10677" x="474663" y="2451100"/>
          <p14:tracePt t="10684" x="474663" y="2460625"/>
          <p14:tracePt t="10692" x="484188" y="2481263"/>
          <p14:tracePt t="10699" x="504825" y="2501900"/>
          <p14:tracePt t="10707" x="514350" y="2520950"/>
          <p14:tracePt t="10715" x="514350" y="2532063"/>
          <p14:tracePt t="10724" x="523875" y="2541588"/>
          <p14:tracePt t="10732" x="534988" y="2541588"/>
          <p14:tracePt t="10739" x="534988" y="2551113"/>
          <p14:tracePt t="10748" x="544513" y="2562225"/>
          <p14:tracePt t="10755" x="554038" y="2571750"/>
          <p14:tracePt t="10763" x="565150" y="2571750"/>
          <p14:tracePt t="10771" x="565150" y="2581275"/>
          <p14:tracePt t="10780" x="574675" y="2581275"/>
          <p14:tracePt t="10788" x="584200" y="2592388"/>
          <p14:tracePt t="10796" x="595313" y="2592388"/>
          <p14:tracePt t="10803" x="604838" y="2601913"/>
          <p14:tracePt t="10811" x="614363" y="2611438"/>
          <p14:tracePt t="10819" x="635000" y="2611438"/>
          <p14:tracePt t="10827" x="665163" y="2622550"/>
          <p14:tracePt t="10837" x="695325" y="2641600"/>
          <p14:tracePt t="10843" x="736600" y="2652713"/>
          <p14:tracePt t="10853" x="766763" y="2662238"/>
          <p14:tracePt t="10861" x="785813" y="2673350"/>
          <p14:tracePt t="10869" x="817563" y="2682875"/>
          <p14:tracePt t="10877" x="847725" y="2692400"/>
          <p14:tracePt t="10885" x="877888" y="2703513"/>
          <p14:tracePt t="10893" x="908050" y="2703513"/>
          <p14:tracePt t="10901" x="947738" y="2713038"/>
          <p14:tracePt t="10910" x="989013" y="2713038"/>
          <p14:tracePt t="10917" x="1019175" y="2713038"/>
          <p14:tracePt t="10926" x="1058863" y="2713038"/>
          <p14:tracePt t="10934" x="1079500" y="2713038"/>
          <p14:tracePt t="10941" x="1109663" y="2713038"/>
          <p14:tracePt t="10949" x="1139825" y="2713038"/>
          <p14:tracePt t="10957" x="1169988" y="2713038"/>
          <p14:tracePt t="10966" x="1190625" y="2703513"/>
          <p14:tracePt t="10973" x="1200150" y="2703513"/>
          <p14:tracePt t="10989" x="1209675" y="2703513"/>
          <p14:tracePt t="10997" x="1209675" y="2692400"/>
          <p14:tracePt t="11080" x="1209675" y="2682875"/>
          <p14:tracePt t="11094" x="1200150" y="2682875"/>
          <p14:tracePt t="11101" x="1179513" y="2673350"/>
          <p14:tracePt t="11110" x="1160463" y="2662238"/>
          <p14:tracePt t="11120" x="1128713" y="2662238"/>
          <p14:tracePt t="11125" x="1119188" y="2652713"/>
          <p14:tracePt t="11136" x="1098550" y="2652713"/>
          <p14:tracePt t="11144" x="1068388" y="2641600"/>
          <p14:tracePt t="11152" x="1058863" y="2641600"/>
          <p14:tracePt t="11159" x="1049338" y="2632075"/>
          <p14:tracePt t="11168" x="1038225" y="2632075"/>
          <p14:tracePt t="11362" x="1038225" y="2622550"/>
          <p14:tracePt t="12441" x="1038225" y="2632075"/>
          <p14:tracePt t="12457" x="1038225" y="2641600"/>
          <p14:tracePt t="12465" x="1049338" y="2641600"/>
          <p14:tracePt t="12481" x="1058863" y="2641600"/>
          <p14:tracePt t="12488" x="1068388" y="2641600"/>
          <p14:tracePt t="12538" x="1079500" y="2641600"/>
          <p14:tracePt t="12569" x="1089025" y="2641600"/>
          <p14:tracePt t="12577" x="1089025" y="2632075"/>
          <p14:tracePt t="12585" x="1089025" y="2622550"/>
          <p14:tracePt t="12593" x="1089025" y="2611438"/>
          <p14:tracePt t="12601" x="1079500" y="2601913"/>
          <p14:tracePt t="12609" x="1068388" y="2592388"/>
          <p14:tracePt t="12618" x="1068388" y="2571750"/>
          <p14:tracePt t="12625" x="1049338" y="2562225"/>
          <p14:tracePt t="12635" x="1038225" y="2551113"/>
          <p14:tracePt t="12641" x="1008063" y="2541588"/>
          <p14:tracePt t="12649" x="989013" y="2541588"/>
          <p14:tracePt t="12657" x="947738" y="2520950"/>
          <p14:tracePt t="12665" x="908050" y="2511425"/>
          <p14:tracePt t="12673" x="857250" y="2501900"/>
          <p14:tracePt t="12681" x="796925" y="2490788"/>
          <p14:tracePt t="12689" x="766763" y="2490788"/>
          <p14:tracePt t="12697" x="725488" y="2481263"/>
          <p14:tracePt t="12705" x="665163" y="2481263"/>
          <p14:tracePt t="12713" x="646113" y="2481263"/>
          <p14:tracePt t="12721" x="635000" y="2481263"/>
          <p14:tracePt t="12729" x="614363" y="2481263"/>
          <p14:tracePt t="12737" x="595313" y="2481263"/>
          <p14:tracePt t="12797" x="584200" y="2481263"/>
          <p14:tracePt t="12821" x="584200" y="2490788"/>
          <p14:tracePt t="12829" x="584200" y="2511425"/>
          <p14:tracePt t="12836" x="584200" y="2520950"/>
          <p14:tracePt t="12845" x="584200" y="2541588"/>
          <p14:tracePt t="12851" x="584200" y="2562225"/>
          <p14:tracePt t="12868" x="584200" y="2581275"/>
          <p14:tracePt t="12876" x="595313" y="2592388"/>
          <p14:tracePt t="12884" x="604838" y="2611438"/>
          <p14:tracePt t="12892" x="625475" y="2622550"/>
          <p14:tracePt t="12908" x="635000" y="2641600"/>
          <p14:tracePt t="12918" x="646113" y="2652713"/>
          <p14:tracePt t="12924" x="655638" y="2662238"/>
          <p14:tracePt t="12932" x="665163" y="2662238"/>
          <p14:tracePt t="12939" x="665163" y="2673350"/>
          <p14:tracePt t="12947" x="676275" y="2673350"/>
          <p14:tracePt t="12955" x="685800" y="2673350"/>
          <p14:tracePt t="12963" x="695325" y="2673350"/>
          <p14:tracePt t="12971" x="715963" y="2673350"/>
          <p14:tracePt t="12979" x="725488" y="2673350"/>
          <p14:tracePt t="12988" x="736600" y="2673350"/>
          <p14:tracePt t="12995" x="766763" y="2673350"/>
          <p14:tracePt t="13003" x="785813" y="2673350"/>
          <p14:tracePt t="13011" x="817563" y="2673350"/>
          <p14:tracePt t="13019" x="866775" y="2673350"/>
          <p14:tracePt t="13029" x="917575" y="2673350"/>
          <p14:tracePt t="13035" x="957263" y="2662238"/>
          <p14:tracePt t="13043" x="989013" y="2662238"/>
          <p14:tracePt t="13051" x="1028700" y="2652713"/>
          <p14:tracePt t="13059" x="1058863" y="2652713"/>
          <p14:tracePt t="13069" x="1098550" y="2652713"/>
          <p14:tracePt t="13075" x="1119188" y="2641600"/>
          <p14:tracePt t="13085" x="1149350" y="2641600"/>
          <p14:tracePt t="13091" x="1169988" y="2632075"/>
          <p14:tracePt t="13101" x="1190625" y="2632075"/>
          <p14:tracePt t="13173" x="1190625" y="2622550"/>
          <p14:tracePt t="13245" x="1190625" y="2611438"/>
          <p14:tracePt t="13253" x="1190625" y="2601913"/>
          <p14:tracePt t="13269" x="1190625" y="2592388"/>
          <p14:tracePt t="13464" x="1190625" y="2581275"/>
          <p14:tracePt t="14760" x="1190625" y="2601913"/>
          <p14:tracePt t="14769" x="1190625" y="2622550"/>
          <p14:tracePt t="14777" x="1190625" y="2641600"/>
          <p14:tracePt t="14785" x="1200150" y="2673350"/>
          <p14:tracePt t="14793" x="1209675" y="2682875"/>
          <p14:tracePt t="14801" x="1209675" y="2703513"/>
          <p14:tracePt t="14809" x="1209675" y="2713038"/>
          <p14:tracePt t="14825" x="1209675" y="2722563"/>
          <p14:tracePt t="14921" x="1200150" y="2722563"/>
          <p14:tracePt t="14929" x="1190625" y="2722563"/>
          <p14:tracePt t="14937" x="1160463" y="2722563"/>
          <p14:tracePt t="14945" x="1119188" y="2713038"/>
          <p14:tracePt t="14953" x="1109663" y="2713038"/>
          <p14:tracePt t="14961" x="1089025" y="2703513"/>
          <p14:tracePt t="14969" x="1049338" y="2703513"/>
          <p14:tracePt t="14977" x="1019175" y="2703513"/>
          <p14:tracePt t="14985" x="989013" y="2692400"/>
          <p14:tracePt t="14993" x="957263" y="2692400"/>
          <p14:tracePt t="15001" x="927100" y="2692400"/>
          <p14:tracePt t="15009" x="908050" y="2692400"/>
          <p14:tracePt t="15017" x="887413" y="2692400"/>
          <p14:tracePt t="15027" x="866775" y="2692400"/>
          <p14:tracePt t="15035" x="857250" y="2692400"/>
          <p14:tracePt t="15051" x="847725" y="2692400"/>
          <p14:tracePt t="15059" x="836613" y="2692400"/>
          <p14:tracePt t="15067" x="817563" y="2692400"/>
          <p14:tracePt t="15075" x="806450" y="2703513"/>
          <p14:tracePt t="15083" x="796925" y="2713038"/>
          <p14:tracePt t="15091" x="776288" y="2722563"/>
          <p14:tracePt t="15099" x="766763" y="2722563"/>
          <p14:tracePt t="15107" x="746125" y="2743200"/>
          <p14:tracePt t="15115" x="736600" y="2743200"/>
          <p14:tracePt t="15131" x="736600" y="2752725"/>
          <p14:tracePt t="15147" x="725488" y="2752725"/>
          <p14:tracePt t="15155" x="725488" y="2763838"/>
          <p14:tracePt t="15172" x="725488" y="2782888"/>
          <p14:tracePt t="15188" x="725488" y="2794000"/>
          <p14:tracePt t="15195" x="725488" y="2813050"/>
          <p14:tracePt t="15203" x="736600" y="2844800"/>
          <p14:tracePt t="15211" x="736600" y="2854325"/>
          <p14:tracePt t="15219" x="755650" y="2874963"/>
          <p14:tracePt t="15227" x="766763" y="2884488"/>
          <p14:tracePt t="15235" x="785813" y="2905125"/>
          <p14:tracePt t="15243" x="796925" y="2914650"/>
          <p14:tracePt t="15251" x="806450" y="2935288"/>
          <p14:tracePt t="15259" x="817563" y="2935288"/>
          <p14:tracePt t="15267" x="827088" y="2944813"/>
          <p14:tracePt t="15287" x="836613" y="2954338"/>
          <p14:tracePt t="15293" x="847725" y="2954338"/>
          <p14:tracePt t="15307" x="857250" y="2954338"/>
          <p14:tracePt t="15317" x="866775" y="2954338"/>
          <p14:tracePt t="15323" x="887413" y="2954338"/>
          <p14:tracePt t="15333" x="896938" y="2944813"/>
          <p14:tracePt t="15341" x="917575" y="2944813"/>
          <p14:tracePt t="15349" x="938213" y="2935288"/>
          <p14:tracePt t="15357" x="947738" y="2914650"/>
          <p14:tracePt t="15365" x="977900" y="2894013"/>
          <p14:tracePt t="15372" x="998538" y="2884488"/>
          <p14:tracePt t="15381" x="1008063" y="2863850"/>
          <p14:tracePt t="15397" x="1019175" y="2854325"/>
          <p14:tracePt t="15421" x="1019175" y="2844800"/>
          <p14:tracePt t="15429" x="1019175" y="2833688"/>
          <p14:tracePt t="15437" x="1019175" y="2824163"/>
          <p14:tracePt t="15445" x="1019175" y="2813050"/>
          <p14:tracePt t="15461" x="1008063" y="2813050"/>
          <p14:tracePt t="15470" x="1008063" y="2803525"/>
          <p14:tracePt t="15477" x="998538" y="2803525"/>
          <p14:tracePt t="15493" x="989013" y="2794000"/>
          <p14:tracePt t="15509" x="989013" y="2782888"/>
          <p14:tracePt t="15516" x="977900" y="2782888"/>
          <p14:tracePt t="15525" x="968375" y="2782888"/>
          <p14:tracePt t="15533" x="968375" y="2773363"/>
          <p14:tracePt t="15541" x="957263" y="2773363"/>
          <p14:tracePt t="15549" x="947738" y="2773363"/>
          <p14:tracePt t="15866" x="938213" y="2773363"/>
          <p14:tracePt t="15882" x="938213" y="2763838"/>
          <p14:tracePt t="15891" x="938213" y="2743200"/>
          <p14:tracePt t="15901" x="938213" y="2713038"/>
          <p14:tracePt t="15906" x="938213" y="2692400"/>
          <p14:tracePt t="15914" x="938213" y="2673350"/>
          <p14:tracePt t="15922" x="938213" y="2652713"/>
          <p14:tracePt t="15937" x="938213" y="2632075"/>
          <p14:tracePt t="15945" x="938213" y="2622550"/>
          <p14:tracePt t="15953" x="938213" y="2611438"/>
          <p14:tracePt t="15961" x="938213" y="2601913"/>
          <p14:tracePt t="16041" x="917575" y="2601913"/>
          <p14:tracePt t="16049" x="896938" y="2601913"/>
          <p14:tracePt t="16056" x="887413" y="2601913"/>
          <p14:tracePt t="16065" x="836613" y="2611438"/>
          <p14:tracePt t="16072" x="806450" y="2611438"/>
          <p14:tracePt t="16081" x="766763" y="2611438"/>
          <p14:tracePt t="16089" x="725488" y="2601913"/>
          <p14:tracePt t="16096" x="706438" y="2601913"/>
          <p14:tracePt t="16105" x="665163" y="2592388"/>
          <p14:tracePt t="16113" x="584200" y="2571750"/>
          <p14:tracePt t="16121" x="554038" y="2562225"/>
          <p14:tracePt t="16131" x="523875" y="2541588"/>
          <p14:tracePt t="16137" x="504825" y="2520950"/>
          <p14:tracePt t="16146" x="484188" y="2501900"/>
          <p14:tracePt t="16155" x="463550" y="2490788"/>
          <p14:tracePt t="16163" x="444500" y="2470150"/>
          <p14:tracePt t="16171" x="433388" y="2460625"/>
          <p14:tracePt t="16179" x="412750" y="2451100"/>
          <p14:tracePt t="16187" x="403225" y="2439988"/>
          <p14:tracePt t="16195" x="393700" y="2420938"/>
          <p14:tracePt t="16211" x="373063" y="2400300"/>
          <p14:tracePt t="16218" x="363538" y="2390775"/>
          <p14:tracePt t="16226" x="342900" y="2349500"/>
          <p14:tracePt t="16235" x="322263" y="2319338"/>
          <p14:tracePt t="16243" x="303213" y="2298700"/>
          <p14:tracePt t="16250" x="282575" y="2259013"/>
          <p14:tracePt t="16259" x="273050" y="2228850"/>
          <p14:tracePt t="16266" x="241300" y="2178050"/>
          <p14:tracePt t="16284" x="201613" y="2108200"/>
          <p14:tracePt t="16291" x="192088" y="2078038"/>
          <p14:tracePt t="16299" x="180975" y="2027238"/>
          <p14:tracePt t="16307" x="180975" y="1987550"/>
          <p14:tracePt t="16316" x="171450" y="1946275"/>
          <p14:tracePt t="16323" x="171450" y="1916113"/>
          <p14:tracePt t="16331" x="171450" y="1876425"/>
          <p14:tracePt t="16339" x="171450" y="1825625"/>
          <p14:tracePt t="16347" x="171450" y="1795463"/>
          <p14:tracePt t="16354" x="171450" y="1765300"/>
          <p14:tracePt t="16363" x="171450" y="1735138"/>
          <p14:tracePt t="16371" x="171450" y="1693863"/>
          <p14:tracePt t="16379" x="180975" y="1654175"/>
          <p14:tracePt t="16389" x="192088" y="1624013"/>
          <p14:tracePt t="16395" x="192088" y="1582738"/>
          <p14:tracePt t="16405" x="211138" y="1563688"/>
          <p14:tracePt t="16411" x="211138" y="1533525"/>
          <p14:tracePt t="16421" x="231775" y="1512888"/>
          <p14:tracePt t="16427" x="241300" y="1473200"/>
          <p14:tracePt t="16437" x="252413" y="1462088"/>
          <p14:tracePt t="16445" x="273050" y="1441450"/>
          <p14:tracePt t="16452" x="282575" y="1422400"/>
          <p14:tracePt t="16460" x="303213" y="1401763"/>
          <p14:tracePt t="16469" x="312738" y="1392238"/>
          <p14:tracePt t="16477" x="333375" y="1371600"/>
          <p14:tracePt t="16484" x="352425" y="1350963"/>
          <p14:tracePt t="16492" x="373063" y="1331913"/>
          <p14:tracePt t="16500" x="403225" y="1311275"/>
          <p14:tracePt t="16509" x="433388" y="1290638"/>
          <p14:tracePt t="16517" x="463550" y="1270000"/>
          <p14:tracePt t="16525" x="514350" y="1250950"/>
          <p14:tracePt t="16532" x="565150" y="1209675"/>
          <p14:tracePt t="16541" x="595313" y="1190625"/>
          <p14:tracePt t="16548" x="646113" y="1179513"/>
          <p14:tracePt t="16557" x="695325" y="1149350"/>
          <p14:tracePt t="16564" x="736600" y="1139825"/>
          <p14:tracePt t="16573" x="776288" y="1130300"/>
          <p14:tracePt t="16581" x="817563" y="1119188"/>
          <p14:tracePt t="16589" x="847725" y="1109663"/>
          <p14:tracePt t="16598" x="877888" y="1098550"/>
          <p14:tracePt t="16605" x="908050" y="1098550"/>
          <p14:tracePt t="16612" x="938213" y="1089025"/>
          <p14:tracePt t="16621" x="968375" y="1089025"/>
          <p14:tracePt t="16629" x="989013" y="1079500"/>
          <p14:tracePt t="16637" x="1019175" y="1079500"/>
          <p14:tracePt t="16645" x="1049338" y="1079500"/>
          <p14:tracePt t="16653" x="1058863" y="1079500"/>
          <p14:tracePt t="16661" x="1079500" y="1079500"/>
          <p14:tracePt t="16671" x="1109663" y="1079500"/>
          <p14:tracePt t="16676" x="1128713" y="1079500"/>
          <p14:tracePt t="16687" x="1149350" y="1079500"/>
          <p14:tracePt t="16693" x="1169988" y="1079500"/>
          <p14:tracePt t="16702" x="1200150" y="1089025"/>
          <p14:tracePt t="16710" x="1220788" y="1109663"/>
          <p14:tracePt t="16719" x="1250950" y="1119188"/>
          <p14:tracePt t="16726" x="1281113" y="1149350"/>
          <p14:tracePt t="16735" x="1311275" y="1169988"/>
          <p14:tracePt t="16742" x="1331913" y="1190625"/>
          <p14:tracePt t="16751" x="1350963" y="1209675"/>
          <p14:tracePt t="16758" x="1371600" y="1230313"/>
          <p14:tracePt t="16767" x="1411288" y="1290638"/>
          <p14:tracePt t="16774" x="1441450" y="1331913"/>
          <p14:tracePt t="16783" x="1471613" y="1371600"/>
          <p14:tracePt t="16791" x="1492250" y="1401763"/>
          <p14:tracePt t="16798" x="1512888" y="1452563"/>
          <p14:tracePt t="16807" x="1522413" y="1482725"/>
          <p14:tracePt t="16814" x="1533525" y="1522413"/>
          <p14:tracePt t="16823" x="1543050" y="1552575"/>
          <p14:tracePt t="16830" x="1563688" y="1612900"/>
          <p14:tracePt t="16839" x="1573213" y="1663700"/>
          <p14:tracePt t="16846" x="1573213" y="1693863"/>
          <p14:tracePt t="16855" x="1582738" y="1735138"/>
          <p14:tracePt t="16863" x="1582738" y="1765300"/>
          <p14:tracePt t="16871" x="1582738" y="1804988"/>
          <p14:tracePt t="16880" x="1582738" y="1865313"/>
          <p14:tracePt t="16887" x="1582738" y="1906588"/>
          <p14:tracePt t="16895" x="1582738" y="1946275"/>
          <p14:tracePt t="16902" x="1582738" y="1987550"/>
          <p14:tracePt t="16911" x="1582738" y="2036763"/>
          <p14:tracePt t="16918" x="1573213" y="2097088"/>
          <p14:tracePt t="16926" x="1552575" y="2138363"/>
          <p14:tracePt t="16934" x="1543050" y="2189163"/>
          <p14:tracePt t="16942" x="1533525" y="2228850"/>
          <p14:tracePt t="16950" x="1512888" y="2249488"/>
          <p14:tracePt t="16958" x="1503363" y="2279650"/>
          <p14:tracePt t="16967" x="1492250" y="2289175"/>
          <p14:tracePt t="16974" x="1471613" y="2309813"/>
          <p14:tracePt t="16984" x="1452563" y="2330450"/>
          <p14:tracePt t="16993" x="1431925" y="2330450"/>
          <p14:tracePt t="17001" x="1411288" y="2349500"/>
          <p14:tracePt t="17009" x="1392238" y="2370138"/>
          <p14:tracePt t="17016" x="1350963" y="2400300"/>
          <p14:tracePt t="17025" x="1331913" y="2420938"/>
          <p14:tracePt t="17033" x="1300163" y="2439988"/>
          <p14:tracePt t="17040" x="1260475" y="2460625"/>
          <p14:tracePt t="17048" x="1220788" y="2481263"/>
          <p14:tracePt t="17056" x="1200150" y="2501900"/>
          <p14:tracePt t="17065" x="1169988" y="2520950"/>
          <p14:tracePt t="17072" x="1149350" y="2532063"/>
          <p14:tracePt t="17081" x="1128713" y="2541588"/>
          <p14:tracePt t="17089" x="1119188" y="2551113"/>
          <p14:tracePt t="17097" x="1109663" y="2562225"/>
          <p14:tracePt t="17104" x="1098550" y="2581275"/>
          <p14:tracePt t="17112" x="1079500" y="2581275"/>
          <p14:tracePt t="17121" x="1068388" y="2581275"/>
          <p14:tracePt t="17153" x="1058863" y="2581275"/>
          <p14:tracePt t="17317" x="1058863" y="2571750"/>
          <p14:tracePt t="17324" x="1068388" y="2562225"/>
          <p14:tracePt t="17340" x="1079500" y="2562225"/>
          <p14:tracePt t="17347" x="1079500" y="2541588"/>
          <p14:tracePt t="17355" x="1089025" y="2532063"/>
          <p14:tracePt t="17363" x="1098550" y="2520950"/>
          <p14:tracePt t="17371" x="1109663" y="2511425"/>
          <p14:tracePt t="17378" x="1119188" y="2511425"/>
          <p14:tracePt t="17386" x="1119188" y="2490788"/>
          <p14:tracePt t="17395" x="1119188" y="2481263"/>
          <p14:tracePt t="17403" x="1128713" y="2460625"/>
          <p14:tracePt t="17411" x="1139825" y="2460625"/>
          <p14:tracePt t="17419" x="1149350" y="2439988"/>
          <p14:tracePt t="17427" x="1149350" y="2430463"/>
          <p14:tracePt t="17435" x="1160463" y="2409825"/>
          <p14:tracePt t="17444" x="1169988" y="2390775"/>
          <p14:tracePt t="17451" x="1169988" y="2379663"/>
          <p14:tracePt t="17458" x="1169988" y="2370138"/>
          <p14:tracePt t="17475" x="1179513" y="2360613"/>
          <p14:tracePt t="17483" x="1179513" y="2349500"/>
          <p14:tracePt t="17491" x="1179513" y="2339975"/>
          <p14:tracePt t="17507" x="1179513" y="2330450"/>
          <p14:tracePt t="17514" x="1179513" y="2319338"/>
          <p14:tracePt t="17522" x="1179513" y="2309813"/>
          <p14:tracePt t="17530" x="1179513" y="2289175"/>
          <p14:tracePt t="17549" x="1179513" y="2279650"/>
          <p14:tracePt t="17556" x="1179513" y="2268538"/>
          <p14:tracePt t="17565" x="1179513" y="2259013"/>
          <p14:tracePt t="17572" x="1169988" y="2249488"/>
          <p14:tracePt t="17588" x="1160463" y="2238375"/>
          <p14:tracePt t="17597" x="1149350" y="2228850"/>
          <p14:tracePt t="17604" x="1149350" y="2219325"/>
          <p14:tracePt t="17612" x="1149350" y="2208213"/>
          <p14:tracePt t="17620" x="1139825" y="2208213"/>
          <p14:tracePt t="17636" x="1128713" y="2208213"/>
          <p14:tracePt t="17644" x="1128713" y="2198688"/>
          <p14:tracePt t="17934" x="1139825" y="2198688"/>
          <p14:tracePt t="17959" x="1160463" y="2198688"/>
          <p14:tracePt t="17967" x="1179513" y="2198688"/>
          <p14:tracePt t="17974" x="1200150" y="2208213"/>
          <p14:tracePt t="17982" x="1220788" y="2208213"/>
          <p14:tracePt t="17991" x="1270000" y="2208213"/>
          <p14:tracePt t="17999" x="1311275" y="2208213"/>
          <p14:tracePt t="18007" x="1362075" y="2208213"/>
          <p14:tracePt t="18015" x="1431925" y="2208213"/>
          <p14:tracePt t="18022" x="1482725" y="2208213"/>
          <p14:tracePt t="18030" x="1552575" y="2208213"/>
          <p14:tracePt t="18038" x="1643063" y="2198688"/>
          <p14:tracePt t="18046" x="1724025" y="2189163"/>
          <p14:tracePt t="18054" x="1835150" y="2168525"/>
          <p14:tracePt t="18064" x="2006600" y="2138363"/>
          <p14:tracePt t="18070" x="2127250" y="2108200"/>
          <p14:tracePt t="18081" x="2187575" y="2097088"/>
          <p14:tracePt t="18086" x="2289175" y="2087563"/>
          <p14:tracePt t="18096" x="2420938" y="2066925"/>
          <p14:tracePt t="18102" x="2541588" y="2036763"/>
          <p14:tracePt t="18112" x="2601913" y="2027238"/>
          <p14:tracePt t="18120" x="2641600" y="2017713"/>
          <p14:tracePt t="18128" x="2701925" y="1987550"/>
          <p14:tracePt t="18136" x="2732088" y="1976438"/>
          <p14:tracePt t="18144" x="2763838" y="1966913"/>
          <p14:tracePt t="18152" x="2782888" y="1946275"/>
          <p14:tracePt t="18161" x="2803525" y="1936750"/>
          <p14:tracePt t="18168" x="2813050" y="1916113"/>
          <p14:tracePt t="18176" x="2833688" y="1906588"/>
          <p14:tracePt t="18184" x="2843213" y="1895475"/>
          <p14:tracePt t="18192" x="2854325" y="1885950"/>
          <p14:tracePt t="18200" x="2863850" y="1876425"/>
          <p14:tracePt t="18208" x="2873375" y="1865313"/>
          <p14:tracePt t="18216" x="2873375" y="1855788"/>
          <p14:tracePt t="18257" x="2873375" y="1846263"/>
          <p14:tracePt t="18272" x="2873375" y="1835150"/>
          <p14:tracePt t="18288" x="2873375" y="1825625"/>
          <p14:tracePt t="18305" x="2873375" y="1816100"/>
          <p14:tracePt t="18397" x="2873375" y="1804988"/>
          <p14:tracePt t="18405" x="2854325" y="1804988"/>
          <p14:tracePt t="18413" x="2833688" y="1804988"/>
          <p14:tracePt t="18422" x="2813050" y="1804988"/>
          <p14:tracePt t="18427" x="2803525" y="1795463"/>
          <p14:tracePt t="18435" x="2782888" y="1795463"/>
          <p14:tracePt t="18443" x="2763838" y="1795463"/>
          <p14:tracePt t="18451" x="2743200" y="1795463"/>
          <p14:tracePt t="18458" x="2732088" y="1795463"/>
          <p14:tracePt t="18466" x="2732088" y="1784350"/>
          <p14:tracePt t="18482" x="2722563" y="1784350"/>
          <p14:tracePt t="18530" x="2722563" y="1774825"/>
          <p14:tracePt t="18538" x="2713038" y="1774825"/>
          <p14:tracePt t="18563" x="2701925" y="1774825"/>
          <p14:tracePt t="18572" x="2701925" y="1765300"/>
          <p14:tracePt t="18604" x="2692400" y="1765300"/>
          <p14:tracePt t="18662" x="2692400" y="1754188"/>
          <p14:tracePt t="18717" x="2692400" y="1744663"/>
          <p14:tracePt t="18758" x="2701925" y="1744663"/>
          <p14:tracePt t="18790" x="2713038" y="1744663"/>
          <p14:tracePt t="18806" x="2722563" y="1744663"/>
          <p14:tracePt t="18829" x="2743200" y="1744663"/>
          <p14:tracePt t="18838" x="2763838" y="1765300"/>
          <p14:tracePt t="18845" x="2794000" y="1784350"/>
          <p14:tracePt t="18853" x="2833688" y="1816100"/>
          <p14:tracePt t="18860" x="2863850" y="1835150"/>
          <p14:tracePt t="18870" x="2894013" y="1855788"/>
          <p14:tracePt t="18876" x="2935288" y="1895475"/>
          <p14:tracePt t="18884" x="3005138" y="1916113"/>
          <p14:tracePt t="18892" x="3035300" y="1946275"/>
          <p14:tracePt t="18900" x="3095625" y="1955800"/>
          <p14:tracePt t="18908" x="3155950" y="1976438"/>
          <p14:tracePt t="18919" x="3197225" y="1987550"/>
          <p14:tracePt t="18924" x="3257550" y="2006600"/>
          <p14:tracePt t="18934" x="3287713" y="2017713"/>
          <p14:tracePt t="18940" x="3348038" y="2027238"/>
          <p14:tracePt t="18950" x="3387725" y="2027238"/>
          <p14:tracePt t="18958" x="3449638" y="2036763"/>
          <p14:tracePt t="18966" x="3509963" y="2047875"/>
          <p14:tracePt t="18974" x="3589338" y="2047875"/>
          <p14:tracePt t="18982" x="3630613" y="2047875"/>
          <p14:tracePt t="18990" x="3700463" y="2057400"/>
          <p14:tracePt t="18998" x="3811588" y="2057400"/>
          <p14:tracePt t="19006" x="3892550" y="2057400"/>
          <p14:tracePt t="19014" x="3913188" y="2057400"/>
          <p14:tracePt t="19022" x="3962400" y="2057400"/>
          <p14:tracePt t="19030" x="4013200" y="2057400"/>
          <p14:tracePt t="19038" x="4054475" y="2057400"/>
          <p14:tracePt t="19046" x="4084638" y="2057400"/>
          <p14:tracePt t="19054" x="4103688" y="2057400"/>
          <p14:tracePt t="19062" x="4114800" y="2057400"/>
          <p14:tracePt t="19070" x="4133850" y="2057400"/>
          <p14:tracePt t="19078" x="4144963" y="2057400"/>
          <p14:tracePt t="19086" x="4154488" y="2057400"/>
          <p14:tracePt t="19094" x="4165600" y="2057400"/>
          <p14:tracePt t="19118" x="4175125" y="2057400"/>
          <p14:tracePt t="19126" x="4184650" y="2057400"/>
          <p14:tracePt t="19135" x="4195763" y="2047875"/>
          <p14:tracePt t="19151" x="4214813" y="2027238"/>
          <p14:tracePt t="19158" x="4214813" y="2017713"/>
          <p14:tracePt t="19166" x="4225925" y="2017713"/>
          <p14:tracePt t="19174" x="4244975" y="2006600"/>
          <p14:tracePt t="19182" x="4265613" y="1997075"/>
          <p14:tracePt t="19192" x="4286250" y="1987550"/>
          <p14:tracePt t="19198" x="4305300" y="1987550"/>
          <p14:tracePt t="19208" x="4337050" y="1987550"/>
          <p14:tracePt t="19214" x="4356100" y="1976438"/>
          <p14:tracePt t="19224" x="4367213" y="1976438"/>
          <p14:tracePt t="19230" x="4397375" y="1976438"/>
          <p14:tracePt t="19240" x="4427538" y="1976438"/>
          <p14:tracePt t="19248" x="4446588" y="1966913"/>
          <p14:tracePt t="19256" x="4476750" y="1966913"/>
          <p14:tracePt t="19264" x="4497388" y="1966913"/>
          <p14:tracePt t="19272" x="4508500" y="1966913"/>
          <p14:tracePt t="19280" x="4518025" y="1966913"/>
          <p14:tracePt t="19304" x="4527550" y="1966913"/>
          <p14:tracePt t="19385" x="4527550" y="1955800"/>
          <p14:tracePt t="19740" x="4538663" y="1955800"/>
          <p14:tracePt t="20850" x="4518025" y="1966913"/>
          <p14:tracePt t="20860" x="4487863" y="2006600"/>
          <p14:tracePt t="20866" x="4446588" y="2027238"/>
          <p14:tracePt t="20876" x="4406900" y="2047875"/>
          <p14:tracePt t="20882" x="4367213" y="2078038"/>
          <p14:tracePt t="20893" x="4295775" y="2108200"/>
          <p14:tracePt t="20900" x="4286250" y="2117725"/>
          <p14:tracePt t="20909" x="4244975" y="2138363"/>
          <p14:tracePt t="20916" x="4235450" y="2147888"/>
          <p14:tracePt t="20924" x="4214813" y="2159000"/>
          <p14:tracePt t="20932" x="4175125" y="2178050"/>
          <p14:tracePt t="20940" x="4144963" y="2189163"/>
          <p14:tracePt t="20948" x="4103688" y="2228850"/>
          <p14:tracePt t="20956" x="4054475" y="2249488"/>
          <p14:tracePt t="20964" x="3994150" y="2268538"/>
          <p14:tracePt t="20972" x="3943350" y="2298700"/>
          <p14:tracePt t="20980" x="3841750" y="2360613"/>
          <p14:tracePt t="20988" x="3781425" y="2379663"/>
          <p14:tracePt t="20996" x="3711575" y="2409825"/>
          <p14:tracePt t="21004" x="3630613" y="2430463"/>
          <p14:tracePt t="21012" x="3570288" y="2439988"/>
          <p14:tracePt t="21020" x="3529013" y="2470150"/>
          <p14:tracePt t="21029" x="3459163" y="2490788"/>
          <p14:tracePt t="21036" x="3417888" y="2520950"/>
          <p14:tracePt t="21044" x="3368675" y="2532063"/>
          <p14:tracePt t="21052" x="3327400" y="2551113"/>
          <p14:tracePt t="21060" x="3297238" y="2571750"/>
          <p14:tracePt t="21068" x="3257550" y="2592388"/>
          <p14:tracePt t="21076" x="3216275" y="2601913"/>
          <p14:tracePt t="21084" x="3186113" y="2611438"/>
          <p14:tracePt t="21091" x="3125788" y="2622550"/>
          <p14:tracePt t="21100" x="3095625" y="2652713"/>
          <p14:tracePt t="21108" x="3035300" y="2662238"/>
          <p14:tracePt t="21118" x="2995613" y="2673350"/>
          <p14:tracePt t="21125" x="2965450" y="2682875"/>
          <p14:tracePt t="21132" x="2903538" y="2703513"/>
          <p14:tracePt t="21142" x="2863850" y="2713038"/>
          <p14:tracePt t="21148" x="2833688" y="2722563"/>
          <p14:tracePt t="21158" x="2803525" y="2733675"/>
          <p14:tracePt t="21166" x="2752725" y="2743200"/>
          <p14:tracePt t="21174" x="2692400" y="2763838"/>
          <p14:tracePt t="21182" x="2652713" y="2782888"/>
          <p14:tracePt t="21191" x="2601913" y="2794000"/>
          <p14:tracePt t="21198" x="2560638" y="2803525"/>
          <p14:tracePt t="21206" x="2500313" y="2813050"/>
          <p14:tracePt t="21214" x="2470150" y="2824163"/>
          <p14:tracePt t="21222" x="2409825" y="2833688"/>
          <p14:tracePt t="21230" x="2370138" y="2854325"/>
          <p14:tracePt t="21238" x="2319338" y="2863850"/>
          <p14:tracePt t="21246" x="2289175" y="2863850"/>
          <p14:tracePt t="21254" x="2249488" y="2874963"/>
          <p14:tracePt t="21262" x="2208213" y="2884488"/>
          <p14:tracePt t="21276" x="2178050" y="2894013"/>
          <p14:tracePt t="21278" x="2117725" y="2914650"/>
          <p14:tracePt t="21286" x="2078038" y="2924175"/>
          <p14:tracePt t="21294" x="2027238" y="2935288"/>
          <p14:tracePt t="21302" x="1985963" y="2935288"/>
          <p14:tracePt t="21310" x="1955800" y="2944813"/>
          <p14:tracePt t="21318" x="1916113" y="2954338"/>
          <p14:tracePt t="21326" x="1855788" y="2954338"/>
          <p14:tracePt t="21334" x="1814513" y="2954338"/>
          <p14:tracePt t="21342" x="1784350" y="2965450"/>
          <p14:tracePt t="21350" x="1754188" y="2974975"/>
          <p14:tracePt t="21358" x="1724025" y="2974975"/>
          <p14:tracePt t="21366" x="1704975" y="2974975"/>
          <p14:tracePt t="21373" x="1673225" y="2974975"/>
          <p14:tracePt t="21382" x="1654175" y="2984500"/>
          <p14:tracePt t="21390" x="1633538" y="2984500"/>
          <p14:tracePt t="21398" x="1624013" y="2995613"/>
          <p14:tracePt t="21407" x="1612900" y="2995613"/>
          <p14:tracePt t="21414" x="1603375" y="3005138"/>
          <p14:tracePt t="21422" x="1582738" y="3005138"/>
          <p14:tracePt t="21432" x="1563688" y="3005138"/>
          <p14:tracePt t="21438" x="1543050" y="3005138"/>
          <p14:tracePt t="21448" x="1533525" y="3005138"/>
          <p14:tracePt t="21457" x="1503363" y="3005138"/>
          <p14:tracePt t="21464" x="1482725" y="3005138"/>
          <p14:tracePt t="21473" x="1462088" y="3005138"/>
          <p14:tracePt t="21480" x="1441450" y="3016250"/>
          <p14:tracePt t="21488" x="1422400" y="3016250"/>
          <p14:tracePt t="21504" x="1411288" y="3016250"/>
          <p14:tracePt t="21512" x="1401763" y="3016250"/>
          <p14:tracePt t="21520" x="1392238" y="3016250"/>
          <p14:tracePt t="21536" x="1381125" y="3016250"/>
          <p14:tracePt t="21560" x="1371600" y="3016250"/>
          <p14:tracePt t="21568" x="1350963" y="3016250"/>
          <p14:tracePt t="21576" x="1341438" y="3005138"/>
          <p14:tracePt t="21592" x="1341438" y="2995613"/>
          <p14:tracePt t="21600" x="1331913" y="2984500"/>
          <p14:tracePt t="21616" x="1320800" y="2974975"/>
          <p14:tracePt t="21632" x="1320800" y="2965450"/>
          <p14:tracePt t="22265" x="1331913" y="2965450"/>
          <p14:tracePt t="22294" x="1341438" y="2965450"/>
          <p14:tracePt t="22310" x="1350963" y="2965450"/>
          <p14:tracePt t="22319" x="1362075" y="2965450"/>
          <p14:tracePt t="22334" x="1371600" y="2965450"/>
          <p14:tracePt t="22342" x="1381125" y="2965450"/>
          <p14:tracePt t="22350" x="1392238" y="2965450"/>
          <p14:tracePt t="22358" x="1401763" y="2965450"/>
          <p14:tracePt t="22365" x="1401763" y="2954338"/>
          <p14:tracePt t="22382" x="1411288" y="2954338"/>
          <p14:tracePt t="22568" x="1422400" y="2954338"/>
          <p14:tracePt t="22583" x="1441450" y="2954338"/>
          <p14:tracePt t="22592" x="1471613" y="2954338"/>
          <p14:tracePt t="22600" x="1492250" y="2954338"/>
          <p14:tracePt t="22607" x="1543050" y="2954338"/>
          <p14:tracePt t="22616" x="1573213" y="2954338"/>
          <p14:tracePt t="22624" x="1633538" y="2944813"/>
          <p14:tracePt t="22632" x="1663700" y="2944813"/>
          <p14:tracePt t="22640" x="1724025" y="2924175"/>
          <p14:tracePt t="22647" x="1795463" y="2924175"/>
          <p14:tracePt t="22655" x="1876425" y="2914650"/>
          <p14:tracePt t="22664" x="1955800" y="2914650"/>
          <p14:tracePt t="22672" x="1997075" y="2905125"/>
          <p14:tracePt t="22679" x="2057400" y="2905125"/>
          <p14:tracePt t="22687" x="2168525" y="2894013"/>
          <p14:tracePt t="22696" x="2289175" y="2874963"/>
          <p14:tracePt t="22704" x="2379663" y="2863850"/>
          <p14:tracePt t="22712" x="2420938" y="2863850"/>
          <p14:tracePt t="22720" x="2500313" y="2854325"/>
          <p14:tracePt t="22727" x="2632075" y="2854325"/>
          <p14:tracePt t="22736" x="2722563" y="2854325"/>
          <p14:tracePt t="22744" x="2803525" y="2854325"/>
          <p14:tracePt t="22752" x="2884488" y="2833688"/>
          <p14:tracePt t="22759" x="2935288" y="2833688"/>
          <p14:tracePt t="22767" x="2995613" y="2833688"/>
          <p14:tracePt t="22776" x="3035300" y="2833688"/>
          <p14:tracePt t="22783" x="3086100" y="2824163"/>
          <p14:tracePt t="22792" x="3116263" y="2824163"/>
          <p14:tracePt t="22802" x="3146425" y="2824163"/>
          <p14:tracePt t="22866" x="3155950" y="2824163"/>
          <p14:tracePt t="22882" x="3167063" y="2824163"/>
          <p14:tracePt t="22890" x="3176588" y="2824163"/>
          <p14:tracePt t="22898" x="3186113" y="2824163"/>
          <p14:tracePt t="22905" x="3206750" y="2824163"/>
          <p14:tracePt t="22914" x="3227388" y="2824163"/>
          <p14:tracePt t="22922" x="3257550" y="2824163"/>
          <p14:tracePt t="22930" x="3287713" y="2824163"/>
          <p14:tracePt t="22938" x="3317875" y="2824163"/>
          <p14:tracePt t="22946" x="3348038" y="2824163"/>
          <p14:tracePt t="22954" x="3378200" y="2824163"/>
          <p14:tracePt t="22962" x="3408363" y="2833688"/>
          <p14:tracePt t="22970" x="3449638" y="2833688"/>
          <p14:tracePt t="22977" x="3479800" y="2833688"/>
          <p14:tracePt t="22985" x="3529013" y="2844800"/>
          <p14:tracePt t="22993" x="3559175" y="2844800"/>
          <p14:tracePt t="23002" x="3570288" y="2844800"/>
          <p14:tracePt t="23010" x="3630613" y="2844800"/>
          <p14:tracePt t="23018" x="3721100" y="2844800"/>
          <p14:tracePt t="23026" x="3771900" y="2844800"/>
          <p14:tracePt t="23034" x="3883025" y="2844800"/>
          <p14:tracePt t="23041" x="3983038" y="2844800"/>
          <p14:tracePt t="23049" x="4114800" y="2844800"/>
          <p14:tracePt t="23057" x="4205288" y="2844800"/>
          <p14:tracePt t="23065" x="4256088" y="2844800"/>
          <p14:tracePt t="23073" x="4367213" y="2833688"/>
          <p14:tracePt t="23082" x="4406900" y="2833688"/>
          <p14:tracePt t="23092" x="4446588" y="2824163"/>
          <p14:tracePt t="23114" x="4457700" y="2824163"/>
          <p14:tracePt t="23382" x="4446588" y="2824163"/>
          <p14:tracePt t="23392" x="4416425" y="2813050"/>
          <p14:tracePt t="23402" x="4337050" y="2794000"/>
          <p14:tracePt t="23407" x="4244975" y="2782888"/>
          <p14:tracePt t="23415" x="4144963" y="2773363"/>
          <p14:tracePt t="23423" x="3932238" y="2733675"/>
          <p14:tracePt t="23432" x="3681413" y="2703513"/>
          <p14:tracePt t="23438" x="3468688" y="2682875"/>
          <p14:tracePt t="23448" x="3287713" y="2652713"/>
          <p14:tracePt t="23454" x="2995613" y="2611438"/>
          <p14:tracePt t="23465" x="2854325" y="2601913"/>
          <p14:tracePt t="23469" x="2763838" y="2592388"/>
          <p14:tracePt t="23477" x="2611438" y="2571750"/>
          <p14:tracePt t="23486" x="2511425" y="2541588"/>
          <p14:tracePt t="23494" x="2430463" y="2532063"/>
          <p14:tracePt t="23501" x="2390775" y="2532063"/>
          <p14:tracePt t="23509" x="2370138" y="2520950"/>
          <p14:tracePt t="23517" x="2359025" y="2511425"/>
          <p14:tracePt t="23525" x="2349500" y="2511425"/>
          <p14:tracePt t="23533" x="2339975" y="2501900"/>
          <p14:tracePt t="23541" x="2319338" y="2490788"/>
          <p14:tracePt t="23549" x="2298700" y="2470150"/>
          <p14:tracePt t="23557" x="2238375" y="2439988"/>
          <p14:tracePt t="23565" x="2187575" y="2400300"/>
          <p14:tracePt t="23573" x="2097088" y="2360613"/>
          <p14:tracePt t="23581" x="1966913" y="2279650"/>
          <p14:tracePt t="23589" x="1784350" y="2208213"/>
          <p14:tracePt t="23597" x="1612900" y="2127250"/>
          <p14:tracePt t="23605" x="1411288" y="2017713"/>
          <p14:tracePt t="23614" x="1250950" y="1955800"/>
          <p14:tracePt t="23621" x="1019175" y="1835150"/>
          <p14:tracePt t="23629" x="796925" y="1724025"/>
          <p14:tracePt t="23638" x="614363" y="1603375"/>
          <p14:tracePt t="23646" x="474663" y="1512888"/>
          <p14:tracePt t="23655" x="312738" y="1411288"/>
          <p14:tracePt t="23662" x="192088" y="1320800"/>
          <p14:tracePt t="23671" x="120650" y="12811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8.2 </a:t>
            </a:r>
            <a:r>
              <a:rPr lang="ko-KR" altLang="en-US" dirty="0"/>
              <a:t>적대적 공격의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500" y="1166018"/>
            <a:ext cx="11747500" cy="5691982"/>
          </a:xfrm>
        </p:spPr>
        <p:txBody>
          <a:bodyPr>
            <a:normAutofit lnSpcReduction="10000"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적대적 예제에서 잡음을 생성하는 방법은 분류 기준이 무엇인지에 따라 여러 가지로 나뉩니다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기울기 같은 모델 정보가 필요한지에 따라</a:t>
            </a:r>
            <a:r>
              <a:rPr lang="en-US" altLang="ko-KR" dirty="0"/>
              <a:t>, </a:t>
            </a:r>
            <a:r>
              <a:rPr lang="ko-KR" altLang="en-US" dirty="0"/>
              <a:t>모델 정보를 토대로 잡음을 생성하는 화이트박스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white box</a:t>
            </a:r>
            <a:r>
              <a:rPr lang="en-US" altLang="ko-KR" dirty="0"/>
              <a:t>,</a:t>
            </a:r>
            <a:r>
              <a:rPr lang="ko-KR" altLang="en-US" dirty="0"/>
              <a:t> 모델 정보없이 생성하는 블랙박스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black box</a:t>
            </a:r>
            <a:r>
              <a:rPr lang="ko-KR" altLang="en-US" dirty="0"/>
              <a:t> 방법으로 나뉩니다</a:t>
            </a:r>
            <a:r>
              <a:rPr lang="en-US" altLang="ko-KR" dirty="0"/>
              <a:t>. 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원하는 정답으로 유도할 수 있다면 표적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targeted</a:t>
            </a:r>
            <a:r>
              <a:rPr lang="en-US" altLang="ko-KR" dirty="0"/>
              <a:t>, </a:t>
            </a:r>
            <a:r>
              <a:rPr lang="ko-KR" altLang="en-US" dirty="0"/>
              <a:t>그렇지 않다면 </a:t>
            </a:r>
            <a:r>
              <a:rPr lang="ko-KR" altLang="en-US" dirty="0" err="1"/>
              <a:t>비표적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non-</a:t>
            </a:r>
            <a:r>
              <a:rPr lang="en-US" altLang="ko-KR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tergeted</a:t>
            </a:r>
            <a:r>
              <a:rPr lang="ko-KR" altLang="en-US" dirty="0"/>
              <a:t>으로 분류합니다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잡음을 생성하기 위해 반복된 학습</a:t>
            </a:r>
            <a:r>
              <a:rPr lang="en-US" altLang="ko-KR" dirty="0"/>
              <a:t>(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  <a:r>
              <a:rPr lang="ko-KR" altLang="en-US" dirty="0"/>
              <a:t>이 필요하면 반복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iterative</a:t>
            </a:r>
            <a:r>
              <a:rPr lang="en-US" altLang="ko-KR" dirty="0"/>
              <a:t>, </a:t>
            </a:r>
            <a:r>
              <a:rPr lang="ko-KR" altLang="en-US" dirty="0"/>
              <a:t>아니라면 </a:t>
            </a:r>
            <a:r>
              <a:rPr lang="ko-KR" altLang="en-US" dirty="0" err="1"/>
              <a:t>원샷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one-shot</a:t>
            </a:r>
            <a:r>
              <a:rPr lang="ko-KR" altLang="en-US" dirty="0"/>
              <a:t>으로 나눌 수 있습니다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ko-KR" altLang="en-US" dirty="0"/>
              <a:t>한 잡음이 특정 입력에만 적용되는지</a:t>
            </a:r>
            <a:r>
              <a:rPr lang="en-US" altLang="ko-KR" dirty="0"/>
              <a:t>, </a:t>
            </a:r>
            <a:r>
              <a:rPr lang="ko-KR" altLang="en-US" dirty="0"/>
              <a:t>혹은 모든 이미지에 적용될 수 있는 범용적인 잡음인지로 나눌 수 있습니다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endParaRPr lang="en-US" altLang="ko-KR" dirty="0"/>
          </a:p>
          <a:p>
            <a:pPr defTabSz="508000">
              <a:defRPr/>
            </a:pPr>
            <a:r>
              <a:rPr lang="ko-KR" altLang="en-US" dirty="0"/>
              <a:t>가장 강력한 공격 방법은 모델 정보가 필요 없고</a:t>
            </a:r>
            <a:r>
              <a:rPr lang="en-US" altLang="ko-KR" dirty="0"/>
              <a:t>, </a:t>
            </a:r>
            <a:r>
              <a:rPr lang="ko-KR" altLang="en-US" dirty="0"/>
              <a:t>원하는 정답으로 유도할 수 있고</a:t>
            </a:r>
            <a:r>
              <a:rPr lang="en-US" altLang="ko-KR" dirty="0"/>
              <a:t>, </a:t>
            </a:r>
            <a:r>
              <a:rPr lang="ko-KR" altLang="en-US" dirty="0"/>
              <a:t>복잡한 학습이 필요하지 않으며</a:t>
            </a:r>
            <a:r>
              <a:rPr lang="en-US" altLang="ko-KR" dirty="0"/>
              <a:t>, </a:t>
            </a:r>
            <a:r>
              <a:rPr lang="ko-KR" altLang="en-US" dirty="0"/>
              <a:t>여러 모델에 동시에 적용할 수 있는 방법이 있겠지만</a:t>
            </a:r>
            <a:r>
              <a:rPr lang="en-US" altLang="ko-KR" dirty="0"/>
              <a:t>, </a:t>
            </a:r>
            <a:r>
              <a:rPr lang="ko-KR" altLang="en-US" dirty="0"/>
              <a:t>각 특징에는 기회비용이 존재합니다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endParaRPr lang="en-US" altLang="ko-KR" dirty="0"/>
          </a:p>
          <a:p>
            <a:pPr defTabSz="508000">
              <a:defRPr/>
            </a:pPr>
            <a:r>
              <a:rPr lang="ko-KR" altLang="en-US" dirty="0"/>
              <a:t>직관적으로 여러 모델에 동시에 원하는 정답을 유도하게 하는 강력한 공격을 하고 싶다고 가정하겠습니다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이 공격을 수행하려면 모델에 대한 정보가 많을수록 좋고 모델의 정보를 이용하더라도 복잡한 최적화 과정을 거치지 않으면 힘들다는 것을 알 수 있습니다</a:t>
            </a:r>
            <a:r>
              <a:rPr lang="en-US" altLang="ko-KR" dirty="0"/>
              <a:t>.</a:t>
            </a:r>
          </a:p>
          <a:p>
            <a:pPr defTabSz="508000">
              <a:defRPr/>
            </a:pPr>
            <a:r>
              <a:rPr lang="ko-KR" altLang="en-US" dirty="0"/>
              <a:t>실제로 운용중인 </a:t>
            </a:r>
            <a:r>
              <a:rPr lang="ko-KR" altLang="en-US" dirty="0" err="1"/>
              <a:t>딥러닝</a:t>
            </a:r>
            <a:r>
              <a:rPr lang="ko-KR" altLang="en-US" dirty="0"/>
              <a:t> 시스템들은 모델 내부 정보를 공개하지 않고 여러 가지 잡음을 제거하는 </a:t>
            </a:r>
            <a:r>
              <a:rPr lang="ko-KR" altLang="en-US" dirty="0" err="1"/>
              <a:t>전처리</a:t>
            </a:r>
            <a:r>
              <a:rPr lang="ko-KR" altLang="en-US" dirty="0"/>
              <a:t> 과정을 거치므로 이번 장에서 살펴볼 예제처럼 그렇게 쉽게 속일수는 없을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0AD5AFE7-F86F-4BAC-AD94-E3407C218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94807"/>
      </p:ext>
    </p:extLst>
  </p:cSld>
  <p:clrMapOvr>
    <a:masterClrMapping/>
  </p:clrMapOvr>
  <p:transition advTm="1053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1" x="2400300" y="1431925"/>
          <p14:tracePt t="324" x="2400300" y="1441450"/>
          <p14:tracePt t="326" x="2400300" y="1452563"/>
          <p14:tracePt t="340" x="2400300" y="1462088"/>
          <p14:tracePt t="1841" x="2409825" y="1462088"/>
          <p14:tracePt t="1850" x="2430463" y="1462088"/>
          <p14:tracePt t="1857" x="2460625" y="1462088"/>
          <p14:tracePt t="1865" x="2500313" y="1473200"/>
          <p14:tracePt t="1872" x="2530475" y="1473200"/>
          <p14:tracePt t="1880" x="2571750" y="1482725"/>
          <p14:tracePt t="1888" x="2632075" y="1492250"/>
          <p14:tracePt t="1896" x="2692400" y="1503363"/>
          <p14:tracePt t="1904" x="2732088" y="1503363"/>
          <p14:tracePt t="1912" x="2782888" y="1503363"/>
          <p14:tracePt t="1920" x="2824163" y="1512888"/>
          <p14:tracePt t="1928" x="2854325" y="1512888"/>
          <p14:tracePt t="1936" x="2894013" y="1522413"/>
          <p14:tracePt t="1944" x="2914650" y="1522413"/>
          <p14:tracePt t="1953" x="2924175" y="1522413"/>
          <p14:tracePt t="1960" x="2944813" y="1533525"/>
          <p14:tracePt t="2066" x="2954338" y="1533525"/>
          <p14:tracePt t="2098" x="2965450" y="1533525"/>
          <p14:tracePt t="2122" x="2974975" y="1533525"/>
          <p14:tracePt t="2170" x="2984500" y="1533525"/>
          <p14:tracePt t="2178" x="3005138" y="1533525"/>
          <p14:tracePt t="2186" x="3035300" y="1533525"/>
          <p14:tracePt t="2194" x="3065463" y="1533525"/>
          <p14:tracePt t="2201" x="3095625" y="1543050"/>
          <p14:tracePt t="2210" x="3116263" y="1543050"/>
          <p14:tracePt t="2218" x="3146425" y="1543050"/>
          <p14:tracePt t="2237" x="3197225" y="1552575"/>
          <p14:tracePt t="2250" x="3206750" y="1563688"/>
          <p14:tracePt t="2258" x="3227388" y="1563688"/>
          <p14:tracePt t="2274" x="3236913" y="1563688"/>
          <p14:tracePt t="2282" x="3246438" y="1563688"/>
          <p14:tracePt t="2298" x="3267075" y="1563688"/>
          <p14:tracePt t="2308" x="3278188" y="1573213"/>
          <p14:tracePt t="2316" x="3297238" y="1573213"/>
          <p14:tracePt t="2324" x="3308350" y="1582738"/>
          <p14:tracePt t="2332" x="3338513" y="1582738"/>
          <p14:tracePt t="2340" x="3368675" y="1582738"/>
          <p14:tracePt t="2348" x="3387725" y="1582738"/>
          <p14:tracePt t="2356" x="3408363" y="1593850"/>
          <p14:tracePt t="2364" x="3438525" y="1593850"/>
          <p14:tracePt t="2372" x="3449638" y="1593850"/>
          <p14:tracePt t="2380" x="3459163" y="1593850"/>
          <p14:tracePt t="2388" x="3468688" y="1593850"/>
          <p14:tracePt t="2396" x="3479800" y="1603375"/>
          <p14:tracePt t="2404" x="3489325" y="1603375"/>
          <p14:tracePt t="2412" x="3498850" y="1603375"/>
          <p14:tracePt t="2420" x="3509963" y="1603375"/>
          <p14:tracePt t="2428" x="3519488" y="1612900"/>
          <p14:tracePt t="2436" x="3529013" y="1612900"/>
          <p14:tracePt t="2444" x="3540125" y="1612900"/>
          <p14:tracePt t="2452" x="3559175" y="1612900"/>
          <p14:tracePt t="2460" x="3579813" y="1624013"/>
          <p14:tracePt t="2468" x="3589338" y="1624013"/>
          <p14:tracePt t="2476" x="3609975" y="1633538"/>
          <p14:tracePt t="2483" x="3640138" y="1633538"/>
          <p14:tracePt t="2492" x="3660775" y="1633538"/>
          <p14:tracePt t="2500" x="3681413" y="1633538"/>
          <p14:tracePt t="2508" x="3700463" y="1633538"/>
          <p14:tracePt t="2517" x="3721100" y="1644650"/>
          <p14:tracePt t="2524" x="3730625" y="1644650"/>
          <p14:tracePt t="2532" x="3751263" y="1644650"/>
          <p14:tracePt t="2540" x="3771900" y="1644650"/>
          <p14:tracePt t="2548" x="3781425" y="1644650"/>
          <p14:tracePt t="2556" x="3790950" y="1644650"/>
          <p14:tracePt t="2566" x="3802063" y="1644650"/>
          <p14:tracePt t="2572" x="3811588" y="1644650"/>
          <p14:tracePt t="2583" x="3832225" y="1654175"/>
          <p14:tracePt t="2588" x="3841750" y="1654175"/>
          <p14:tracePt t="2598" x="3852863" y="1654175"/>
          <p14:tracePt t="2606" x="3862388" y="1654175"/>
          <p14:tracePt t="2614" x="3883025" y="1663700"/>
          <p14:tracePt t="2622" x="3892550" y="1663700"/>
          <p14:tracePt t="2630" x="3902075" y="1663700"/>
          <p14:tracePt t="2638" x="3913188" y="1663700"/>
          <p14:tracePt t="2646" x="3922713" y="1663700"/>
          <p14:tracePt t="2654" x="3943350" y="1663700"/>
          <p14:tracePt t="2678" x="3952875" y="1663700"/>
          <p14:tracePt t="2694" x="3962400" y="1663700"/>
          <p14:tracePt t="2702" x="3973513" y="1663700"/>
          <p14:tracePt t="2710" x="3983038" y="1663700"/>
          <p14:tracePt t="2718" x="3994150" y="1663700"/>
          <p14:tracePt t="2726" x="4013200" y="1663700"/>
          <p14:tracePt t="2734" x="4033838" y="1663700"/>
          <p14:tracePt t="2742" x="4064000" y="1674813"/>
          <p14:tracePt t="2750" x="4094163" y="1674813"/>
          <p14:tracePt t="2758" x="4114800" y="1684338"/>
          <p14:tracePt t="2765" x="4144963" y="1684338"/>
          <p14:tracePt t="2774" x="4154488" y="1684338"/>
          <p14:tracePt t="2782" x="4165600" y="1684338"/>
          <p14:tracePt t="2790" x="4175125" y="1684338"/>
          <p14:tracePt t="2799" x="4184650" y="1693863"/>
          <p14:tracePt t="2806" x="4205288" y="1693863"/>
          <p14:tracePt t="2822" x="4225925" y="1693863"/>
          <p14:tracePt t="2830" x="4235450" y="1693863"/>
          <p14:tracePt t="2838" x="4256088" y="1693863"/>
          <p14:tracePt t="2848" x="4265613" y="1693863"/>
          <p14:tracePt t="2854" x="4275138" y="1693863"/>
          <p14:tracePt t="2865" x="4295775" y="1693863"/>
          <p14:tracePt t="2870" x="4316413" y="1693863"/>
          <p14:tracePt t="2880" x="4337050" y="1693863"/>
          <p14:tracePt t="2896" x="4346575" y="1693863"/>
          <p14:tracePt t="2904" x="4356100" y="1693863"/>
          <p14:tracePt t="2912" x="4367213" y="1693863"/>
          <p14:tracePt t="2920" x="4376738" y="1693863"/>
          <p14:tracePt t="2944" x="4386263" y="1693863"/>
          <p14:tracePt t="2952" x="4397375" y="1684338"/>
          <p14:tracePt t="2960" x="4406900" y="1684338"/>
          <p14:tracePt t="2968" x="4416425" y="1684338"/>
          <p14:tracePt t="2976" x="4416425" y="1674813"/>
          <p14:tracePt t="2984" x="4437063" y="1674813"/>
          <p14:tracePt t="2992" x="4457700" y="1674813"/>
          <p14:tracePt t="3000" x="4476750" y="1674813"/>
          <p14:tracePt t="3016" x="4497388" y="1674813"/>
          <p14:tracePt t="3024" x="4518025" y="1663700"/>
          <p14:tracePt t="3032" x="4538663" y="1663700"/>
          <p14:tracePt t="3040" x="4557713" y="1654175"/>
          <p14:tracePt t="3048" x="4587875" y="1644650"/>
          <p14:tracePt t="3056" x="4608513" y="1644650"/>
          <p14:tracePt t="3064" x="4638675" y="1633538"/>
          <p14:tracePt t="3072" x="4659313" y="1624013"/>
          <p14:tracePt t="3080" x="4668838" y="1624013"/>
          <p14:tracePt t="3088" x="4689475" y="1612900"/>
          <p14:tracePt t="3097" x="4710113" y="1603375"/>
          <p14:tracePt t="3104" x="4719638" y="1603375"/>
          <p14:tracePt t="3112" x="4729163" y="1603375"/>
          <p14:tracePt t="3308" x="4740275" y="1603375"/>
          <p14:tracePt t="3315" x="4740275" y="1593850"/>
          <p14:tracePt t="3324" x="4759325" y="1593850"/>
          <p14:tracePt t="3332" x="4779963" y="1582738"/>
          <p14:tracePt t="3340" x="4800600" y="1582738"/>
          <p14:tracePt t="3346" x="4819650" y="1573213"/>
          <p14:tracePt t="3355" x="4840288" y="1563688"/>
          <p14:tracePt t="3363" x="4849813" y="1563688"/>
          <p14:tracePt t="3370" x="4860925" y="1563688"/>
          <p14:tracePt t="3379" x="4870450" y="1563688"/>
          <p14:tracePt t="3386" x="4881563" y="1552575"/>
          <p14:tracePt t="3412" x="4891088" y="1552575"/>
          <p14:tracePt t="3428" x="4900613" y="1552575"/>
          <p14:tracePt t="3963" x="4911725" y="1552575"/>
          <p14:tracePt t="3986" x="4921250" y="1552575"/>
          <p14:tracePt t="4002" x="4930775" y="1552575"/>
          <p14:tracePt t="4024" x="4941888" y="1552575"/>
          <p14:tracePt t="4033" x="4951413" y="1552575"/>
          <p14:tracePt t="4041" x="4960938" y="1563688"/>
          <p14:tracePt t="4049" x="4972050" y="1563688"/>
          <p14:tracePt t="4057" x="4972050" y="1573213"/>
          <p14:tracePt t="4297" x="4991100" y="1573213"/>
          <p14:tracePt t="4305" x="5011738" y="1573213"/>
          <p14:tracePt t="4313" x="5041900" y="1573213"/>
          <p14:tracePt t="4321" x="5072063" y="1573213"/>
          <p14:tracePt t="4329" x="5102225" y="1573213"/>
          <p14:tracePt t="4338" x="5143500" y="1582738"/>
          <p14:tracePt t="4345" x="5183188" y="1582738"/>
          <p14:tracePt t="4353" x="5213350" y="1582738"/>
          <p14:tracePt t="4361" x="5243513" y="1582738"/>
          <p14:tracePt t="4369" x="5294313" y="1582738"/>
          <p14:tracePt t="4377" x="5334000" y="1593850"/>
          <p14:tracePt t="4386" x="5364163" y="1593850"/>
          <p14:tracePt t="4394" x="5384800" y="1593850"/>
          <p14:tracePt t="4401" x="5395913" y="1593850"/>
          <p14:tracePt t="4410" x="5414963" y="1593850"/>
          <p14:tracePt t="4417" x="5445125" y="1593850"/>
          <p14:tracePt t="4425" x="5465763" y="1593850"/>
          <p14:tracePt t="4433" x="5486400" y="1593850"/>
          <p14:tracePt t="4442" x="5505450" y="1593850"/>
          <p14:tracePt t="4450" x="5516563" y="1593850"/>
          <p14:tracePt t="4458" x="5546725" y="1603375"/>
          <p14:tracePt t="4465" x="5567363" y="1603375"/>
          <p14:tracePt t="4474" x="5586413" y="1603375"/>
          <p14:tracePt t="4482" x="5607050" y="1603375"/>
          <p14:tracePt t="4490" x="5637213" y="1603375"/>
          <p14:tracePt t="4497" x="5657850" y="1603375"/>
          <p14:tracePt t="4507" x="5667375" y="1603375"/>
          <p14:tracePt t="4513" x="5676900" y="1603375"/>
          <p14:tracePt t="4521" x="5688013" y="1603375"/>
          <p14:tracePt t="4532" x="5707063" y="1603375"/>
          <p14:tracePt t="4547" x="5718175" y="1603375"/>
          <p14:tracePt t="4553" x="5727700" y="1603375"/>
          <p14:tracePt t="4563" x="5737225" y="1603375"/>
          <p14:tracePt t="4571" x="5757863" y="1603375"/>
          <p14:tracePt t="4587" x="5768975" y="1603375"/>
          <p14:tracePt t="4595" x="5788025" y="1603375"/>
          <p14:tracePt t="4603" x="5818188" y="1603375"/>
          <p14:tracePt t="4611" x="5848350" y="1603375"/>
          <p14:tracePt t="4619" x="5868988" y="1603375"/>
          <p14:tracePt t="4627" x="5908675" y="1603375"/>
          <p14:tracePt t="4635" x="5929313" y="1603375"/>
          <p14:tracePt t="4643" x="5959475" y="1593850"/>
          <p14:tracePt t="4651" x="5970588" y="1593850"/>
          <p14:tracePt t="4659" x="5980113" y="1593850"/>
          <p14:tracePt t="4667" x="5989638" y="1593850"/>
          <p14:tracePt t="4676" x="6000750" y="1593850"/>
          <p14:tracePt t="4692" x="6010275" y="1593850"/>
          <p14:tracePt t="4708" x="6019800" y="1593850"/>
          <p14:tracePt t="4715" x="6040438" y="1582738"/>
          <p14:tracePt t="4723" x="6061075" y="1582738"/>
          <p14:tracePt t="4731" x="6080125" y="1582738"/>
          <p14:tracePt t="4739" x="6091238" y="1582738"/>
          <p14:tracePt t="4747" x="6111875" y="1582738"/>
          <p14:tracePt t="4755" x="6130925" y="1582738"/>
          <p14:tracePt t="4763" x="6151563" y="1582738"/>
          <p14:tracePt t="4772" x="6161088" y="1582738"/>
          <p14:tracePt t="4779" x="6172200" y="1582738"/>
          <p14:tracePt t="4789" x="6191250" y="1582738"/>
          <p14:tracePt t="4795" x="6211888" y="1582738"/>
          <p14:tracePt t="4805" x="6221413" y="1582738"/>
          <p14:tracePt t="4812" x="6232525" y="1582738"/>
          <p14:tracePt t="4822" x="6251575" y="1582738"/>
          <p14:tracePt t="4827" x="6272213" y="1582738"/>
          <p14:tracePt t="4838" x="6292850" y="1582738"/>
          <p14:tracePt t="4854" x="6302375" y="1582738"/>
          <p14:tracePt t="4870" x="6313488" y="1582738"/>
          <p14:tracePt t="5146" x="6323013" y="1582738"/>
          <p14:tracePt t="5176" x="6332538" y="1582738"/>
          <p14:tracePt t="5200" x="6343650" y="1582738"/>
          <p14:tracePt t="5208" x="6353175" y="1582738"/>
          <p14:tracePt t="5216" x="6373813" y="1582738"/>
          <p14:tracePt t="5232" x="6392863" y="1582738"/>
          <p14:tracePt t="5241" x="6413500" y="1582738"/>
          <p14:tracePt t="5248" x="6434138" y="1582738"/>
          <p14:tracePt t="5256" x="6454775" y="1582738"/>
          <p14:tracePt t="5264" x="6484938" y="1582738"/>
          <p14:tracePt t="5271" x="6515100" y="1582738"/>
          <p14:tracePt t="5279" x="6554788" y="1582738"/>
          <p14:tracePt t="5288" x="6594475" y="1582738"/>
          <p14:tracePt t="5295" x="6635750" y="1582738"/>
          <p14:tracePt t="5303" x="6665913" y="1582738"/>
          <p14:tracePt t="5311" x="6705600" y="1582738"/>
          <p14:tracePt t="5320" x="6746875" y="1582738"/>
          <p14:tracePt t="5327" x="6777038" y="1582738"/>
          <p14:tracePt t="5336" x="6807200" y="1582738"/>
          <p14:tracePt t="5343" x="6858000" y="1582738"/>
          <p14:tracePt t="5353" x="6888163" y="1582738"/>
          <p14:tracePt t="5360" x="6918325" y="1582738"/>
          <p14:tracePt t="5367" x="6948488" y="1582738"/>
          <p14:tracePt t="5375" x="6958013" y="1582738"/>
          <p14:tracePt t="5386" x="6978650" y="1593850"/>
          <p14:tracePt t="5392" x="6988175" y="1593850"/>
          <p14:tracePt t="5402" x="6999288" y="1593850"/>
          <p14:tracePt t="5409" x="7008813" y="1593850"/>
          <p14:tracePt t="5433" x="7018338" y="1593850"/>
          <p14:tracePt t="5441" x="7029450" y="1593850"/>
          <p14:tracePt t="5449" x="7038975" y="1593850"/>
          <p14:tracePt t="5457" x="7048500" y="1593850"/>
          <p14:tracePt t="5465" x="7059613" y="1593850"/>
          <p14:tracePt t="5473" x="7078663" y="1593850"/>
          <p14:tracePt t="5481" x="7108825" y="1593850"/>
          <p14:tracePt t="5490" x="7129463" y="1593850"/>
          <p14:tracePt t="5497" x="7150100" y="1593850"/>
          <p14:tracePt t="5506" x="7180263" y="1593850"/>
          <p14:tracePt t="5513" x="7200900" y="1593850"/>
          <p14:tracePt t="5522" x="7231063" y="1593850"/>
          <p14:tracePt t="5530" x="7240588" y="1593850"/>
          <p14:tracePt t="5537" x="7261225" y="1593850"/>
          <p14:tracePt t="5546" x="7280275" y="1593850"/>
          <p14:tracePt t="5554" x="7291388" y="1593850"/>
          <p14:tracePt t="5561" x="7300913" y="1593850"/>
          <p14:tracePt t="5577" x="7310438" y="1593850"/>
          <p14:tracePt t="5601" x="7321550" y="1593850"/>
          <p14:tracePt t="5609" x="7331075" y="1593850"/>
          <p14:tracePt t="5618" x="7342188" y="1593850"/>
          <p14:tracePt t="5634" x="7361238" y="1593850"/>
          <p14:tracePt t="5642" x="7372350" y="1593850"/>
          <p14:tracePt t="5651" x="7391400" y="1593850"/>
          <p14:tracePt t="5657" x="7402513" y="1593850"/>
          <p14:tracePt t="5668" x="7412038" y="1593850"/>
          <p14:tracePt t="5673" x="7421563" y="1593850"/>
          <p14:tracePt t="5684" x="7442200" y="1593850"/>
          <p14:tracePt t="5701" x="7462838" y="1593850"/>
          <p14:tracePt t="5716" x="7481888" y="1593850"/>
          <p14:tracePt t="5724" x="7502525" y="1593850"/>
          <p14:tracePt t="5739" x="7523163" y="1593850"/>
          <p14:tracePt t="5747" x="7532688" y="1593850"/>
          <p14:tracePt t="5755" x="7543800" y="1593850"/>
          <p14:tracePt t="5763" x="7553325" y="1593850"/>
          <p14:tracePt t="5771" x="7562850" y="1593850"/>
          <p14:tracePt t="5779" x="7583488" y="1593850"/>
          <p14:tracePt t="5787" x="7593013" y="1593850"/>
          <p14:tracePt t="5795" x="7613650" y="1593850"/>
          <p14:tracePt t="5812" x="7634288" y="1593850"/>
          <p14:tracePt t="5819" x="7653338" y="1593850"/>
          <p14:tracePt t="5827" x="7673975" y="1593850"/>
          <p14:tracePt t="5835" x="7694613" y="1593850"/>
          <p14:tracePt t="5851" x="7715250" y="1593850"/>
          <p14:tracePt t="5859" x="7734300" y="1593850"/>
          <p14:tracePt t="5867" x="7754938" y="1593850"/>
          <p14:tracePt t="5883" x="7775575" y="1593850"/>
          <p14:tracePt t="5891" x="7805738" y="1593850"/>
          <p14:tracePt t="5900" x="7824788" y="1593850"/>
          <p14:tracePt t="5907" x="7835900" y="1593850"/>
          <p14:tracePt t="5916" x="7854950" y="1593850"/>
          <p14:tracePt t="5925" x="7875588" y="1593850"/>
          <p14:tracePt t="5931" x="7905750" y="1593850"/>
          <p14:tracePt t="5941" x="7926388" y="1593850"/>
          <p14:tracePt t="5947" x="7935913" y="1593850"/>
          <p14:tracePt t="5957" x="7947025" y="1593850"/>
          <p14:tracePt t="5966" x="7956550" y="1593850"/>
          <p14:tracePt t="5973" x="7977188" y="1593850"/>
          <p14:tracePt t="5982" x="7996238" y="1593850"/>
          <p14:tracePt t="5989" x="8016875" y="1593850"/>
          <p14:tracePt t="6005" x="8037513" y="1593850"/>
          <p14:tracePt t="6013" x="8058150" y="1593850"/>
          <p14:tracePt t="6029" x="8077200" y="1593850"/>
          <p14:tracePt t="6037" x="8088313" y="1593850"/>
          <p14:tracePt t="6045" x="8107363" y="1593850"/>
          <p14:tracePt t="6053" x="8137525" y="1593850"/>
          <p14:tracePt t="6061" x="8167688" y="1593850"/>
          <p14:tracePt t="6077" x="8197850" y="1593850"/>
          <p14:tracePt t="6085" x="8218488" y="1593850"/>
          <p14:tracePt t="6093" x="8239125" y="1593850"/>
          <p14:tracePt t="6101" x="8269288" y="1593850"/>
          <p14:tracePt t="6109" x="8278813" y="1593850"/>
          <p14:tracePt t="6117" x="8289925" y="1593850"/>
          <p14:tracePt t="6125" x="8308975" y="1593850"/>
          <p14:tracePt t="6133" x="8329613" y="1593850"/>
          <p14:tracePt t="6141" x="8350250" y="1593850"/>
          <p14:tracePt t="6149" x="8369300" y="1582738"/>
          <p14:tracePt t="6165" x="8380413" y="1582738"/>
          <p14:tracePt t="6173" x="8401050" y="1582738"/>
          <p14:tracePt t="6182" x="8410575" y="1582738"/>
          <p14:tracePt t="6198" x="8420100" y="1582738"/>
          <p14:tracePt t="6207" x="8431213" y="1582738"/>
          <p14:tracePt t="6213" x="8450263" y="1582738"/>
          <p14:tracePt t="6223" x="8461375" y="1582738"/>
          <p14:tracePt t="6239" x="8480425" y="1582738"/>
          <p14:tracePt t="6245" x="8491538" y="1582738"/>
          <p14:tracePt t="6255" x="8501063" y="1582738"/>
          <p14:tracePt t="6264" x="8510588" y="1582738"/>
          <p14:tracePt t="6271" x="8521700" y="1582738"/>
          <p14:tracePt t="6279" x="8540750" y="1582738"/>
          <p14:tracePt t="6287" x="8561388" y="1582738"/>
          <p14:tracePt t="6303" x="8582025" y="1582738"/>
          <p14:tracePt t="6311" x="8591550" y="1582738"/>
          <p14:tracePt t="6319" x="8612188" y="1582738"/>
          <p14:tracePt t="6343" x="8621713" y="1582738"/>
          <p14:tracePt t="6351" x="8632825" y="1582738"/>
          <p14:tracePt t="6359" x="8642350" y="1573213"/>
          <p14:tracePt t="6375" x="8651875" y="1573213"/>
          <p14:tracePt t="6391" x="8672513" y="1573213"/>
          <p14:tracePt t="6399" x="8693150" y="1573213"/>
          <p14:tracePt t="6407" x="8712200" y="1563688"/>
          <p14:tracePt t="6415" x="8723313" y="1563688"/>
          <p14:tracePt t="6423" x="8732838" y="1552575"/>
          <p14:tracePt t="6431" x="8753475" y="1552575"/>
          <p14:tracePt t="6441" x="8774113" y="1552575"/>
          <p14:tracePt t="6447" x="8793163" y="1543050"/>
          <p14:tracePt t="6455" x="8813800" y="1543050"/>
          <p14:tracePt t="6471" x="8834438" y="1533525"/>
          <p14:tracePt t="6480" x="8843963" y="1533525"/>
          <p14:tracePt t="6487" x="8864600" y="1533525"/>
          <p14:tracePt t="6497" x="8874125" y="1533525"/>
          <p14:tracePt t="6503" x="8883650" y="1533525"/>
          <p14:tracePt t="6513" x="8904288" y="1533525"/>
          <p14:tracePt t="6521" x="8913813" y="1533525"/>
          <p14:tracePt t="6545" x="8924925" y="1533525"/>
          <p14:tracePt t="7519" x="8904288" y="1533525"/>
          <p14:tracePt t="7527" x="8864600" y="1533525"/>
          <p14:tracePt t="7535" x="8783638" y="1533525"/>
          <p14:tracePt t="7543" x="8732838" y="1533525"/>
          <p14:tracePt t="7551" x="8682038" y="1533525"/>
          <p14:tracePt t="7559" x="8642350" y="1533525"/>
          <p14:tracePt t="7567" x="8602663" y="1543050"/>
          <p14:tracePt t="7575" x="8561388" y="1543050"/>
          <p14:tracePt t="7583" x="8521700" y="1543050"/>
          <p14:tracePt t="7591" x="8461375" y="1543050"/>
          <p14:tracePt t="7599" x="8431213" y="1552575"/>
          <p14:tracePt t="7608" x="8369300" y="1552575"/>
          <p14:tracePt t="7615" x="8289925" y="1563688"/>
          <p14:tracePt t="7625" x="8197850" y="1563688"/>
          <p14:tracePt t="7631" x="8118475" y="1563688"/>
          <p14:tracePt t="7641" x="8007350" y="1563688"/>
          <p14:tracePt t="7649" x="7824788" y="1563688"/>
          <p14:tracePt t="7657" x="7683500" y="1582738"/>
          <p14:tracePt t="7665" x="7432675" y="1582738"/>
          <p14:tracePt t="7674" x="7300913" y="1582738"/>
          <p14:tracePt t="7681" x="7189788" y="1582738"/>
          <p14:tracePt t="7689" x="6999288" y="1582738"/>
          <p14:tracePt t="7697" x="6907213" y="1582738"/>
          <p14:tracePt t="7705" x="6846888" y="1582738"/>
          <p14:tracePt t="7713" x="6816725" y="1582738"/>
          <p14:tracePt t="7721" x="6746875" y="1582738"/>
          <p14:tracePt t="7729" x="6716713" y="1582738"/>
          <p14:tracePt t="7737" x="6675438" y="1582738"/>
          <p14:tracePt t="7745" x="6615113" y="1582738"/>
          <p14:tracePt t="7753" x="6584950" y="1582738"/>
          <p14:tracePt t="7761" x="6534150" y="1582738"/>
          <p14:tracePt t="7769" x="6454775" y="1582738"/>
          <p14:tracePt t="7777" x="6323013" y="1582738"/>
          <p14:tracePt t="7785" x="6232525" y="1582738"/>
          <p14:tracePt t="7793" x="6130925" y="1582738"/>
          <p14:tracePt t="7801" x="6061075" y="1582738"/>
          <p14:tracePt t="7809" x="5959475" y="1593850"/>
          <p14:tracePt t="7817" x="5868988" y="1593850"/>
          <p14:tracePt t="7825" x="5788025" y="1593850"/>
          <p14:tracePt t="7833" x="5707063" y="1593850"/>
          <p14:tracePt t="7841" x="5667375" y="1593850"/>
          <p14:tracePt t="7849" x="5627688" y="1593850"/>
          <p14:tracePt t="7857" x="5597525" y="1593850"/>
          <p14:tracePt t="7865" x="5567363" y="1593850"/>
          <p14:tracePt t="7873" x="5495925" y="1593850"/>
          <p14:tracePt t="7881" x="5456238" y="1593850"/>
          <p14:tracePt t="7891" x="5395913" y="1593850"/>
          <p14:tracePt t="7897" x="5354638" y="1603375"/>
          <p14:tracePt t="7907" x="5294313" y="1603375"/>
          <p14:tracePt t="7915" x="5213350" y="1603375"/>
          <p14:tracePt t="7923" x="5143500" y="1612900"/>
          <p14:tracePt t="7931" x="5062538" y="1633538"/>
          <p14:tracePt t="7940" x="5002213" y="1633538"/>
          <p14:tracePt t="7947" x="4911725" y="1633538"/>
          <p14:tracePt t="7956" x="4830763" y="1633538"/>
          <p14:tracePt t="7963" x="4678363" y="1644650"/>
          <p14:tracePt t="7971" x="4598988" y="1654175"/>
          <p14:tracePt t="7979" x="4538663" y="1674813"/>
          <p14:tracePt t="7987" x="4437063" y="1684338"/>
          <p14:tracePt t="7995" x="4305300" y="1704975"/>
          <p14:tracePt t="8003" x="4175125" y="1714500"/>
          <p14:tracePt t="8011" x="4114800" y="1714500"/>
          <p14:tracePt t="8019" x="4003675" y="1744663"/>
          <p14:tracePt t="8027" x="3902075" y="1744663"/>
          <p14:tracePt t="8035" x="3771900" y="1754188"/>
          <p14:tracePt t="8043" x="3640138" y="1774825"/>
          <p14:tracePt t="8051" x="3519488" y="1784350"/>
          <p14:tracePt t="8059" x="3429000" y="1804988"/>
          <p14:tracePt t="8067" x="3287713" y="1835150"/>
          <p14:tracePt t="8075" x="3197225" y="1835150"/>
          <p14:tracePt t="8083" x="3136900" y="1846263"/>
          <p14:tracePt t="8091" x="3035300" y="1846263"/>
          <p14:tracePt t="8099" x="2924175" y="1855788"/>
          <p14:tracePt t="8107" x="2803525" y="1876425"/>
          <p14:tracePt t="8115" x="2732088" y="1885950"/>
          <p14:tracePt t="8123" x="2662238" y="1895475"/>
          <p14:tracePt t="8131" x="2592388" y="1895475"/>
          <p14:tracePt t="8138" x="2530475" y="1906588"/>
          <p14:tracePt t="8147" x="2470150" y="1925638"/>
          <p14:tracePt t="8155" x="2409825" y="1936750"/>
          <p14:tracePt t="8163" x="2359025" y="1946275"/>
          <p14:tracePt t="8172" x="2319338" y="1946275"/>
          <p14:tracePt t="8181" x="2249488" y="1955800"/>
          <p14:tracePt t="8188" x="2208213" y="1966913"/>
          <p14:tracePt t="8197" x="2147888" y="1966913"/>
          <p14:tracePt t="8203" x="2117725" y="1976438"/>
          <p14:tracePt t="8213" x="2078038" y="1976438"/>
          <p14:tracePt t="8221" x="2057400" y="1976438"/>
          <p14:tracePt t="8239" x="2027238" y="1987550"/>
          <p14:tracePt t="8245" x="2016125" y="1987550"/>
          <p14:tracePt t="8261" x="2006600" y="1987550"/>
          <p14:tracePt t="8293" x="1997075" y="1987550"/>
          <p14:tracePt t="8301" x="1985963" y="1987550"/>
          <p14:tracePt t="8309" x="1976438" y="1987550"/>
          <p14:tracePt t="8317" x="1966913" y="1997075"/>
          <p14:tracePt t="8333" x="1955800" y="1997075"/>
          <p14:tracePt t="8341" x="1946275" y="1997075"/>
          <p14:tracePt t="8349" x="1936750" y="2006600"/>
          <p14:tracePt t="8505" x="1946275" y="1997075"/>
          <p14:tracePt t="8522" x="1955800" y="1987550"/>
          <p14:tracePt t="8543" x="1955800" y="1976438"/>
          <p14:tracePt t="8552" x="1966913" y="1976438"/>
          <p14:tracePt t="8560" x="1976438" y="1966913"/>
          <p14:tracePt t="8567" x="1985963" y="1955800"/>
          <p14:tracePt t="8575" x="1997075" y="1946275"/>
          <p14:tracePt t="8599" x="2006600" y="1936750"/>
          <p14:tracePt t="8607" x="2016125" y="1925638"/>
          <p14:tracePt t="8615" x="2027238" y="1925638"/>
          <p14:tracePt t="8623" x="2036763" y="1916113"/>
          <p14:tracePt t="8631" x="2036763" y="1906588"/>
          <p14:tracePt t="8639" x="2047875" y="1906588"/>
          <p14:tracePt t="8647" x="2057400" y="1906588"/>
          <p14:tracePt t="8655" x="2057400" y="1895475"/>
          <p14:tracePt t="8663" x="2066925" y="1885950"/>
          <p14:tracePt t="8679" x="2078038" y="1876425"/>
          <p14:tracePt t="8753" x="2078038" y="1865313"/>
          <p14:tracePt t="9158" x="2087563" y="1865313"/>
          <p14:tracePt t="9166" x="2097088" y="1865313"/>
          <p14:tracePt t="9174" x="2108200" y="1865313"/>
          <p14:tracePt t="9182" x="2117725" y="1865313"/>
          <p14:tracePt t="9190" x="2127250" y="1865313"/>
          <p14:tracePt t="9195" x="2147888" y="1865313"/>
          <p14:tracePt t="9203" x="2168525" y="1865313"/>
          <p14:tracePt t="9211" x="2187575" y="1865313"/>
          <p14:tracePt t="9219" x="2198688" y="1865313"/>
          <p14:tracePt t="9235" x="2238375" y="1865313"/>
          <p14:tracePt t="9243" x="2268538" y="1865313"/>
          <p14:tracePt t="9251" x="2289175" y="1865313"/>
          <p14:tracePt t="9259" x="2298700" y="1865313"/>
          <p14:tracePt t="9267" x="2319338" y="1865313"/>
          <p14:tracePt t="9275" x="2339975" y="1865313"/>
          <p14:tracePt t="9282" x="2359025" y="1865313"/>
          <p14:tracePt t="9291" x="2370138" y="1865313"/>
          <p14:tracePt t="9301" x="2379663" y="1865313"/>
          <p14:tracePt t="9309" x="2390775" y="1865313"/>
          <p14:tracePt t="9317" x="2409825" y="1865313"/>
          <p14:tracePt t="9325" x="2420938" y="1865313"/>
          <p14:tracePt t="9341" x="2439988" y="1865313"/>
          <p14:tracePt t="9349" x="2451100" y="1865313"/>
          <p14:tracePt t="9357" x="2470150" y="1865313"/>
          <p14:tracePt t="9373" x="2490788" y="1865313"/>
          <p14:tracePt t="9382" x="2500313" y="1865313"/>
          <p14:tracePt t="9405" x="2511425" y="1865313"/>
          <p14:tracePt t="9525" x="2520950" y="1865313"/>
          <p14:tracePt t="9533" x="2541588" y="1865313"/>
          <p14:tracePt t="9541" x="2571750" y="1865313"/>
          <p14:tracePt t="9549" x="2592388" y="1865313"/>
          <p14:tracePt t="9557" x="2622550" y="1865313"/>
          <p14:tracePt t="9567" x="2641600" y="1865313"/>
          <p14:tracePt t="9573" x="2671763" y="1865313"/>
          <p14:tracePt t="9583" x="2682875" y="1865313"/>
          <p14:tracePt t="9591" x="2701925" y="1865313"/>
          <p14:tracePt t="9598" x="2722563" y="1865313"/>
          <p14:tracePt t="9607" x="2743200" y="1865313"/>
          <p14:tracePt t="9614" x="2752725" y="1865313"/>
          <p14:tracePt t="9623" x="2763838" y="1865313"/>
          <p14:tracePt t="9631" x="2782888" y="1865313"/>
          <p14:tracePt t="9639" x="2813050" y="1865313"/>
          <p14:tracePt t="9647" x="2833688" y="1865313"/>
          <p14:tracePt t="9655" x="2863850" y="1865313"/>
          <p14:tracePt t="9664" x="2884488" y="1865313"/>
          <p14:tracePt t="9671" x="2914650" y="1865313"/>
          <p14:tracePt t="9678" x="2944813" y="1865313"/>
          <p14:tracePt t="9686" x="2954338" y="1865313"/>
          <p14:tracePt t="9695" x="2984500" y="1865313"/>
          <p14:tracePt t="9702" x="2995613" y="1865313"/>
          <p14:tracePt t="9711" x="3014663" y="1865313"/>
          <p14:tracePt t="9719" x="3035300" y="1865313"/>
          <p14:tracePt t="9727" x="3044825" y="1865313"/>
          <p14:tracePt t="9735" x="3065463" y="1865313"/>
          <p14:tracePt t="9743" x="3074988" y="1865313"/>
          <p14:tracePt t="9751" x="3095625" y="1865313"/>
          <p14:tracePt t="9759" x="3106738" y="1865313"/>
          <p14:tracePt t="9767" x="3125788" y="1865313"/>
          <p14:tracePt t="9774" x="3136900" y="1865313"/>
          <p14:tracePt t="9783" x="3155950" y="1865313"/>
          <p14:tracePt t="9791" x="3176588" y="1865313"/>
          <p14:tracePt t="9807" x="3197225" y="1876425"/>
          <p14:tracePt t="9815" x="3206750" y="1876425"/>
          <p14:tracePt t="9823" x="3227388" y="1876425"/>
          <p14:tracePt t="9830" x="3236913" y="1876425"/>
          <p14:tracePt t="9839" x="3257550" y="1876425"/>
          <p14:tracePt t="9846" x="3287713" y="1876425"/>
          <p14:tracePt t="9857" x="3327400" y="1876425"/>
          <p14:tracePt t="9865" x="3357563" y="1876425"/>
          <p14:tracePt t="9873" x="3387725" y="1876425"/>
          <p14:tracePt t="9881" x="3417888" y="1885950"/>
          <p14:tracePt t="9889" x="3449638" y="1885950"/>
          <p14:tracePt t="9897" x="3479800" y="1895475"/>
          <p14:tracePt t="9905" x="3519488" y="1906588"/>
          <p14:tracePt t="9913" x="3529013" y="1906588"/>
          <p14:tracePt t="9921" x="3549650" y="1906588"/>
          <p14:tracePt t="9930" x="3570288" y="1916113"/>
          <p14:tracePt t="9937" x="3589338" y="1916113"/>
          <p14:tracePt t="9946" x="3609975" y="1916113"/>
          <p14:tracePt t="9953" x="3619500" y="1916113"/>
          <p14:tracePt t="9961" x="3660775" y="1925638"/>
          <p14:tracePt t="9977" x="3670300" y="1925638"/>
          <p14:tracePt t="9985" x="3690938" y="1925638"/>
          <p14:tracePt t="9992" x="3711575" y="1925638"/>
          <p14:tracePt t="10001" x="3721100" y="1925638"/>
          <p14:tracePt t="10009" x="3730625" y="1925638"/>
          <p14:tracePt t="10017" x="3741738" y="1925638"/>
          <p14:tracePt t="10025" x="3760788" y="1925638"/>
          <p14:tracePt t="10033" x="3771900" y="1925638"/>
          <p14:tracePt t="10041" x="3781425" y="1925638"/>
          <p14:tracePt t="10049" x="3802063" y="1925638"/>
          <p14:tracePt t="10057" x="3822700" y="1936750"/>
          <p14:tracePt t="10065" x="3841750" y="1936750"/>
          <p14:tracePt t="10073" x="3862388" y="1936750"/>
          <p14:tracePt t="10088" x="3892550" y="1936750"/>
          <p14:tracePt t="10097" x="3913188" y="1946275"/>
          <p14:tracePt t="10104" x="3922713" y="1946275"/>
          <p14:tracePt t="10114" x="3932238" y="1946275"/>
          <p14:tracePt t="10120" x="3952875" y="1946275"/>
          <p14:tracePt t="10131" x="3962400" y="1946275"/>
          <p14:tracePt t="10136" x="3983038" y="1946275"/>
          <p14:tracePt t="10146" x="3994150" y="1946275"/>
          <p14:tracePt t="10155" x="4024313" y="1946275"/>
          <p14:tracePt t="10162" x="4043363" y="1946275"/>
          <p14:tracePt t="10171" x="4064000" y="1946275"/>
          <p14:tracePt t="10179" x="4103688" y="1946275"/>
          <p14:tracePt t="10186" x="4124325" y="1946275"/>
          <p14:tracePt t="10195" x="4154488" y="1936750"/>
          <p14:tracePt t="10203" x="4184650" y="1936750"/>
          <p14:tracePt t="10211" x="4205288" y="1936750"/>
          <p14:tracePt t="10230" x="4256088" y="1936750"/>
          <p14:tracePt t="10235" x="4286250" y="1936750"/>
          <p14:tracePt t="10242" x="4316413" y="1936750"/>
          <p14:tracePt t="10251" x="4346575" y="1936750"/>
          <p14:tracePt t="10258" x="4376738" y="1936750"/>
          <p14:tracePt t="10267" x="4406900" y="1936750"/>
          <p14:tracePt t="10275" x="4437063" y="1925638"/>
          <p14:tracePt t="10283" x="4467225" y="1925638"/>
          <p14:tracePt t="10291" x="4497388" y="1925638"/>
          <p14:tracePt t="10298" x="4527550" y="1925638"/>
          <p14:tracePt t="10307" x="4557713" y="1916113"/>
          <p14:tracePt t="10315" x="4578350" y="1916113"/>
          <p14:tracePt t="10322" x="4587875" y="1916113"/>
          <p14:tracePt t="10331" x="4618038" y="1916113"/>
          <p14:tracePt t="10339" x="4638675" y="1916113"/>
          <p14:tracePt t="10346" x="4659313" y="1916113"/>
          <p14:tracePt t="10354" x="4689475" y="1916113"/>
          <p14:tracePt t="10363" x="4719638" y="1916113"/>
          <p14:tracePt t="10371" x="4740275" y="1916113"/>
          <p14:tracePt t="10379" x="4759325" y="1916113"/>
          <p14:tracePt t="10386" x="4770438" y="1916113"/>
          <p14:tracePt t="10394" x="4789488" y="1916113"/>
          <p14:tracePt t="10405" x="4800600" y="1916113"/>
          <p14:tracePt t="10410" x="4810125" y="1916113"/>
          <p14:tracePt t="10421" x="4819650" y="1916113"/>
          <p14:tracePt t="10427" x="4830763" y="1916113"/>
          <p14:tracePt t="10437" x="4849813" y="1916113"/>
          <p14:tracePt t="10443" x="4860925" y="1916113"/>
          <p14:tracePt t="10452" x="4870450" y="1916113"/>
          <p14:tracePt t="10468" x="4881563" y="1916113"/>
          <p14:tracePt t="10477" x="4891088" y="1916113"/>
          <p14:tracePt t="10484" x="4900613" y="1916113"/>
          <p14:tracePt t="10493" x="4911725" y="1906588"/>
          <p14:tracePt t="10501" x="4930775" y="1906588"/>
          <p14:tracePt t="10510" x="4941888" y="1906588"/>
          <p14:tracePt t="10517" x="4960938" y="1906588"/>
          <p14:tracePt t="10524" x="4981575" y="1906588"/>
          <p14:tracePt t="10533" x="4991100" y="1895475"/>
          <p14:tracePt t="10541" x="5002213" y="1895475"/>
          <p14:tracePt t="10549" x="5021263" y="1895475"/>
          <p14:tracePt t="10557" x="5032375" y="1885950"/>
          <p14:tracePt t="10565" x="5053013" y="1876425"/>
          <p14:tracePt t="10572" x="5062538" y="1876425"/>
          <p14:tracePt t="10581" x="5092700" y="1876425"/>
          <p14:tracePt t="10588" x="5113338" y="1876425"/>
          <p14:tracePt t="10596" x="5132388" y="1876425"/>
          <p14:tracePt t="10605" x="5143500" y="1876425"/>
          <p14:tracePt t="10613" x="5162550" y="1876425"/>
          <p14:tracePt t="10621" x="5192713" y="1876425"/>
          <p14:tracePt t="10629" x="5213350" y="1865313"/>
          <p14:tracePt t="10637" x="5233988" y="1865313"/>
          <p14:tracePt t="10645" x="5264150" y="1865313"/>
          <p14:tracePt t="10652" x="5284788" y="1865313"/>
          <p14:tracePt t="10661" x="5314950" y="1865313"/>
          <p14:tracePt t="10669" x="5324475" y="1865313"/>
          <p14:tracePt t="10676" x="5345113" y="1865313"/>
          <p14:tracePt t="10685" x="5375275" y="1865313"/>
          <p14:tracePt t="10693" x="5395913" y="1855788"/>
          <p14:tracePt t="10703" x="5414963" y="1855788"/>
          <p14:tracePt t="10709" x="5435600" y="1855788"/>
          <p14:tracePt t="10718" x="5435600" y="1846263"/>
          <p14:tracePt t="10726" x="5445125" y="1846263"/>
          <p14:tracePt t="10734" x="5465763" y="1846263"/>
          <p14:tracePt t="10742" x="5475288" y="1846263"/>
          <p14:tracePt t="10751" x="5486400" y="1835150"/>
          <p14:tracePt t="10766" x="5495925" y="1835150"/>
          <p14:tracePt t="10775" x="5505450" y="1835150"/>
          <p14:tracePt t="10945" x="5516563" y="1835150"/>
          <p14:tracePt t="11355" x="5526088" y="1835150"/>
          <p14:tracePt t="11395" x="5535613" y="1835150"/>
          <p14:tracePt t="11403" x="5556250" y="1835150"/>
          <p14:tracePt t="11411" x="5567363" y="1835150"/>
          <p14:tracePt t="11418" x="5576888" y="1835150"/>
          <p14:tracePt t="11426" x="5597525" y="1835150"/>
          <p14:tracePt t="11434" x="5616575" y="1835150"/>
          <p14:tracePt t="11443" x="5627688" y="1835150"/>
          <p14:tracePt t="11450" x="5637213" y="1835150"/>
          <p14:tracePt t="11458" x="5646738" y="1846263"/>
          <p14:tracePt t="11466" x="5667375" y="1846263"/>
          <p14:tracePt t="11474" x="5688013" y="1855788"/>
          <p14:tracePt t="11482" x="5707063" y="1855788"/>
          <p14:tracePt t="11499" x="5737225" y="1855788"/>
          <p14:tracePt t="11508" x="5757863" y="1855788"/>
          <p14:tracePt t="11514" x="5778500" y="1855788"/>
          <p14:tracePt t="11525" x="5808663" y="1855788"/>
          <p14:tracePt t="11530" x="5829300" y="1855788"/>
          <p14:tracePt t="11540" x="5859463" y="1855788"/>
          <p14:tracePt t="11546" x="5889625" y="1855788"/>
          <p14:tracePt t="11556" x="5908675" y="1855788"/>
          <p14:tracePt t="11564" x="5940425" y="1855788"/>
          <p14:tracePt t="11572" x="5959475" y="1855788"/>
          <p14:tracePt t="11580" x="5980113" y="1855788"/>
          <p14:tracePt t="11588" x="6010275" y="1855788"/>
          <p14:tracePt t="11596" x="6019800" y="1855788"/>
          <p14:tracePt t="11604" x="6030913" y="1855788"/>
          <p14:tracePt t="11716" x="6040438" y="1855788"/>
          <p14:tracePt t="11725" x="6061075" y="1855788"/>
          <p14:tracePt t="11732" x="6070600" y="1855788"/>
          <p14:tracePt t="11741" x="6080125" y="1855788"/>
          <p14:tracePt t="11748" x="6100763" y="1855788"/>
          <p14:tracePt t="11756" x="6121400" y="1855788"/>
          <p14:tracePt t="11764" x="6142038" y="1855788"/>
          <p14:tracePt t="11772" x="6161088" y="1855788"/>
          <p14:tracePt t="11782" x="6172200" y="1855788"/>
          <p14:tracePt t="11788" x="6202363" y="1855788"/>
          <p14:tracePt t="11798" x="6221413" y="1855788"/>
          <p14:tracePt t="11804" x="6242050" y="1855788"/>
          <p14:tracePt t="11814" x="6262688" y="1855788"/>
          <p14:tracePt t="11820" x="6292850" y="1855788"/>
          <p14:tracePt t="11830" x="6313488" y="1865313"/>
          <p14:tracePt t="11838" x="6343650" y="1865313"/>
          <p14:tracePt t="11846" x="6353175" y="1865313"/>
          <p14:tracePt t="11854" x="6383338" y="1865313"/>
          <p14:tracePt t="11862" x="6403975" y="1865313"/>
          <p14:tracePt t="11871" x="6423025" y="1865313"/>
          <p14:tracePt t="11878" x="6454775" y="1876425"/>
          <p14:tracePt t="11886" x="6464300" y="1876425"/>
          <p14:tracePt t="11894" x="6484938" y="1876425"/>
          <p14:tracePt t="11910" x="6503988" y="1876425"/>
          <p14:tracePt t="11919" x="6524625" y="1876425"/>
          <p14:tracePt t="11926" x="6545263" y="1876425"/>
          <p14:tracePt t="11934" x="6545263" y="1885950"/>
          <p14:tracePt t="11942" x="6554788" y="1885950"/>
          <p14:tracePt t="11950" x="6564313" y="1885950"/>
          <p14:tracePt t="11966" x="6575425" y="1885950"/>
          <p14:tracePt t="11975" x="6584950" y="1885950"/>
          <p14:tracePt t="11990" x="6594475" y="1895475"/>
          <p14:tracePt t="11998" x="6615113" y="1895475"/>
          <p14:tracePt t="12006" x="6635750" y="1895475"/>
          <p14:tracePt t="12014" x="6665913" y="1895475"/>
          <p14:tracePt t="12022" x="6686550" y="1906588"/>
          <p14:tracePt t="12030" x="6696075" y="1906588"/>
          <p14:tracePt t="12038" x="6716713" y="1906588"/>
          <p14:tracePt t="12046" x="6735763" y="1906588"/>
          <p14:tracePt t="12054" x="6756400" y="1906588"/>
          <p14:tracePt t="12062" x="6765925" y="1906588"/>
          <p14:tracePt t="12070" x="6786563" y="1906588"/>
          <p14:tracePt t="12078" x="6796088" y="1916113"/>
          <p14:tracePt t="12088" x="6816725" y="1916113"/>
          <p14:tracePt t="12094" x="6827838" y="1916113"/>
          <p14:tracePt t="12104" x="6837363" y="1916113"/>
          <p14:tracePt t="12112" x="6846888" y="1916113"/>
          <p14:tracePt t="12120" x="6858000" y="1916113"/>
          <p14:tracePt t="12128" x="6867525" y="1916113"/>
          <p14:tracePt t="12144" x="6877050" y="1916113"/>
          <p14:tracePt t="12184" x="6888163" y="1916113"/>
          <p14:tracePt t="12338" x="6897688" y="1916113"/>
          <p14:tracePt t="12344" x="6907213" y="1916113"/>
          <p14:tracePt t="12360" x="6918325" y="1916113"/>
          <p14:tracePt t="12370" x="6937375" y="1916113"/>
          <p14:tracePt t="12378" x="6958013" y="1916113"/>
          <p14:tracePt t="12384" x="6988175" y="1916113"/>
          <p14:tracePt t="12394" x="7008813" y="1916113"/>
          <p14:tracePt t="12402" x="7038975" y="1916113"/>
          <p14:tracePt t="12410" x="7048500" y="1906588"/>
          <p14:tracePt t="12418" x="7078663" y="1906588"/>
          <p14:tracePt t="12426" x="7119938" y="1895475"/>
          <p14:tracePt t="12434" x="7129463" y="1895475"/>
          <p14:tracePt t="12442" x="7159625" y="1895475"/>
          <p14:tracePt t="12450" x="7189788" y="1895475"/>
          <p14:tracePt t="12458" x="7240588" y="1895475"/>
          <p14:tracePt t="12467" x="7270750" y="1895475"/>
          <p14:tracePt t="12475" x="7280275" y="1895475"/>
          <p14:tracePt t="12483" x="7300913" y="1895475"/>
          <p14:tracePt t="12490" x="7321550" y="1895475"/>
          <p14:tracePt t="12500" x="7342188" y="1895475"/>
          <p14:tracePt t="12506" x="7351713" y="1895475"/>
          <p14:tracePt t="12522" x="7381875" y="1895475"/>
          <p14:tracePt t="12530" x="7402513" y="1895475"/>
          <p14:tracePt t="12538" x="7421563" y="1895475"/>
          <p14:tracePt t="12546" x="7442200" y="1895475"/>
          <p14:tracePt t="12554" x="7462838" y="1895475"/>
          <p14:tracePt t="12570" x="7493000" y="1895475"/>
          <p14:tracePt t="12578" x="7513638" y="1895475"/>
          <p14:tracePt t="12586" x="7532688" y="1895475"/>
          <p14:tracePt t="12594" x="7543800" y="1895475"/>
          <p14:tracePt t="12602" x="7562850" y="1895475"/>
          <p14:tracePt t="12610" x="7583488" y="1895475"/>
          <p14:tracePt t="12618" x="7593013" y="1895475"/>
          <p14:tracePt t="12626" x="7613650" y="1895475"/>
          <p14:tracePt t="12642" x="7623175" y="1895475"/>
          <p14:tracePt t="12650" x="7643813" y="1895475"/>
          <p14:tracePt t="12660" x="7653338" y="1895475"/>
          <p14:tracePt t="12668" x="7664450" y="1895475"/>
          <p14:tracePt t="12674" x="7673975" y="1895475"/>
          <p14:tracePt t="12684" x="7694613" y="1895475"/>
          <p14:tracePt t="12692" x="7704138" y="1895475"/>
          <p14:tracePt t="12700" x="7715250" y="1895475"/>
          <p14:tracePt t="12708" x="7734300" y="1895475"/>
          <p14:tracePt t="12716" x="7764463" y="1895475"/>
          <p14:tracePt t="12724" x="7785100" y="1895475"/>
          <p14:tracePt t="12732" x="7805738" y="1895475"/>
          <p14:tracePt t="12740" x="7815263" y="1895475"/>
          <p14:tracePt t="12748" x="7845425" y="1895475"/>
          <p14:tracePt t="12756" x="7854950" y="1895475"/>
          <p14:tracePt t="12765" x="7875588" y="1895475"/>
          <p14:tracePt t="12772" x="7886700" y="1895475"/>
          <p14:tracePt t="12781" x="7896225" y="1895475"/>
          <p14:tracePt t="12804" x="7905750" y="1895475"/>
          <p14:tracePt t="12812" x="7916863" y="1895475"/>
          <p14:tracePt t="12820" x="7926388" y="1895475"/>
          <p14:tracePt t="12828" x="7935913" y="1895475"/>
          <p14:tracePt t="12836" x="7947025" y="1895475"/>
          <p14:tracePt t="12844" x="7966075" y="1895475"/>
          <p14:tracePt t="12852" x="7986713" y="1895475"/>
          <p14:tracePt t="12860" x="8016875" y="1895475"/>
          <p14:tracePt t="12868" x="8037513" y="1895475"/>
          <p14:tracePt t="12876" x="8047038" y="1895475"/>
          <p14:tracePt t="12884" x="8058150" y="1895475"/>
          <p14:tracePt t="12892" x="8077200" y="1895475"/>
          <p14:tracePt t="12900" x="8088313" y="1895475"/>
          <p14:tracePt t="12908" x="8097838" y="1895475"/>
          <p14:tracePt t="12924" x="8107363" y="1895475"/>
          <p14:tracePt t="12932" x="8118475" y="1895475"/>
          <p14:tracePt t="12948" x="8137525" y="1895475"/>
          <p14:tracePt t="12966" x="8158163" y="1895475"/>
          <p14:tracePt t="12974" x="8178800" y="1895475"/>
          <p14:tracePt t="12982" x="8208963" y="1895475"/>
          <p14:tracePt t="12990" x="8229600" y="1895475"/>
          <p14:tracePt t="12998" x="8248650" y="1895475"/>
          <p14:tracePt t="13006" x="8259763" y="1895475"/>
          <p14:tracePt t="13013" x="8278813" y="1895475"/>
          <p14:tracePt t="13022" x="8299450" y="1895475"/>
          <p14:tracePt t="13030" x="8308975" y="1895475"/>
          <p14:tracePt t="13047" x="8320088" y="1895475"/>
          <p14:tracePt t="13054" x="8329613" y="1895475"/>
          <p14:tracePt t="13063" x="8339138" y="1895475"/>
          <p14:tracePt t="13070" x="8350250" y="1895475"/>
          <p14:tracePt t="13086" x="8359775" y="1895475"/>
          <p14:tracePt t="13094" x="8369300" y="1895475"/>
          <p14:tracePt t="13102" x="8380413" y="1895475"/>
          <p14:tracePt t="13110" x="8401050" y="1895475"/>
          <p14:tracePt t="13118" x="8410575" y="1895475"/>
          <p14:tracePt t="13126" x="8431213" y="1895475"/>
          <p14:tracePt t="13134" x="8440738" y="1895475"/>
          <p14:tracePt t="13142" x="8461375" y="1895475"/>
          <p14:tracePt t="13158" x="8480425" y="1895475"/>
          <p14:tracePt t="13166" x="8501063" y="1895475"/>
          <p14:tracePt t="13174" x="8510588" y="1895475"/>
          <p14:tracePt t="13183" x="8521700" y="1895475"/>
          <p14:tracePt t="13200" x="8531225" y="1895475"/>
          <p14:tracePt t="13206" x="8551863" y="1895475"/>
          <p14:tracePt t="13216" x="8561388" y="1895475"/>
          <p14:tracePt t="13222" x="8572500" y="1895475"/>
          <p14:tracePt t="13232" x="8591550" y="1895475"/>
          <p14:tracePt t="13240" x="8612188" y="1895475"/>
          <p14:tracePt t="13248" x="8642350" y="1885950"/>
          <p14:tracePt t="13256" x="8662988" y="1885950"/>
          <p14:tracePt t="13264" x="8693150" y="1885950"/>
          <p14:tracePt t="13272" x="8723313" y="1876425"/>
          <p14:tracePt t="13280" x="8742363" y="1876425"/>
          <p14:tracePt t="13288" x="8753475" y="1876425"/>
          <p14:tracePt t="13295" x="8763000" y="1876425"/>
          <p14:tracePt t="13304" x="8783638" y="1876425"/>
          <p14:tracePt t="13312" x="8804275" y="1876425"/>
          <p14:tracePt t="13320" x="8813800" y="1876425"/>
          <p14:tracePt t="13336" x="8823325" y="1876425"/>
          <p14:tracePt t="13346" x="8834438" y="1876425"/>
          <p14:tracePt t="13352" x="8843963" y="1876425"/>
          <p14:tracePt t="13360" x="8853488" y="1876425"/>
          <p14:tracePt t="13368" x="8864600" y="1876425"/>
          <p14:tracePt t="13376" x="8874125" y="1876425"/>
          <p14:tracePt t="13384" x="8894763" y="1876425"/>
          <p14:tracePt t="13400" x="8913813" y="1876425"/>
          <p14:tracePt t="13408" x="8945563" y="1876425"/>
          <p14:tracePt t="13416" x="8964613" y="1876425"/>
          <p14:tracePt t="13424" x="8985250" y="1876425"/>
          <p14:tracePt t="13432" x="9005888" y="1876425"/>
          <p14:tracePt t="13440" x="9015413" y="1876425"/>
          <p14:tracePt t="13448" x="9024938" y="1876425"/>
          <p14:tracePt t="13456" x="9045575" y="1876425"/>
          <p14:tracePt t="13464" x="9055100" y="1876425"/>
          <p14:tracePt t="13474" x="9066213" y="1876425"/>
          <p14:tracePt t="13480" x="9085263" y="1876425"/>
          <p14:tracePt t="13490" x="9096375" y="1876425"/>
          <p14:tracePt t="13496" x="9126538" y="1876425"/>
          <p14:tracePt t="13506" x="9136063" y="1876425"/>
          <p14:tracePt t="13514" x="9156700" y="1876425"/>
          <p14:tracePt t="13522" x="9177338" y="1876425"/>
          <p14:tracePt t="13530" x="9207500" y="1876425"/>
          <p14:tracePt t="13538" x="9226550" y="1876425"/>
          <p14:tracePt t="13546" x="9247188" y="1876425"/>
          <p14:tracePt t="13554" x="9277350" y="1876425"/>
          <p14:tracePt t="13562" x="9288463" y="1876425"/>
          <p14:tracePt t="13570" x="9307513" y="1876425"/>
          <p14:tracePt t="13578" x="9328150" y="1876425"/>
          <p14:tracePt t="13586" x="9348788" y="1876425"/>
          <p14:tracePt t="13594" x="9358313" y="1876425"/>
          <p14:tracePt t="13602" x="9367838" y="1876425"/>
          <p14:tracePt t="13611" x="9388475" y="1876425"/>
          <p14:tracePt t="13618" x="9398000" y="1876425"/>
          <p14:tracePt t="13634" x="9409113" y="1876425"/>
          <p14:tracePt t="13658" x="9418638" y="1876425"/>
          <p14:tracePt t="13674" x="9428163" y="1876425"/>
          <p14:tracePt t="13690" x="9439275" y="1876425"/>
          <p14:tracePt t="13706" x="9448800" y="1876425"/>
          <p14:tracePt t="13924" x="9469438" y="1876425"/>
          <p14:tracePt t="13932" x="9490075" y="1876425"/>
          <p14:tracePt t="13940" x="9509125" y="1876425"/>
          <p14:tracePt t="13948" x="9539288" y="1876425"/>
          <p14:tracePt t="13956" x="9569450" y="1876425"/>
          <p14:tracePt t="13964" x="9599613" y="1876425"/>
          <p14:tracePt t="13972" x="9631363" y="1876425"/>
          <p14:tracePt t="13980" x="9640888" y="1876425"/>
          <p14:tracePt t="13988" x="9661525" y="1876425"/>
          <p14:tracePt t="13996" x="9680575" y="1876425"/>
          <p14:tracePt t="14004" x="9701213" y="1876425"/>
          <p14:tracePt t="14012" x="9721850" y="1876425"/>
          <p14:tracePt t="14020" x="9740900" y="1885950"/>
          <p14:tracePt t="14028" x="9752013" y="1885950"/>
          <p14:tracePt t="14036" x="9771063" y="1885950"/>
          <p14:tracePt t="14044" x="9801225" y="1885950"/>
          <p14:tracePt t="14052" x="9812338" y="1885950"/>
          <p14:tracePt t="14062" x="9842500" y="1885950"/>
          <p14:tracePt t="14070" x="9852025" y="1885950"/>
          <p14:tracePt t="14078" x="9872663" y="1885950"/>
          <p14:tracePt t="14086" x="9902825" y="1885950"/>
          <p14:tracePt t="14094" x="9923463" y="1885950"/>
          <p14:tracePt t="14102" x="9942513" y="1885950"/>
          <p14:tracePt t="14110" x="9963150" y="1885950"/>
          <p14:tracePt t="14118" x="9993313" y="1885950"/>
          <p14:tracePt t="14126" x="10023475" y="1885950"/>
          <p14:tracePt t="14134" x="10053638" y="1885950"/>
          <p14:tracePt t="14142" x="10083800" y="1885950"/>
          <p14:tracePt t="14150" x="10113963" y="1885950"/>
          <p14:tracePt t="14158" x="10144125" y="1885950"/>
          <p14:tracePt t="14166" x="10175875" y="1885950"/>
          <p14:tracePt t="14175" x="10206038" y="1885950"/>
          <p14:tracePt t="14182" x="10225088" y="1885950"/>
          <p14:tracePt t="14191" x="10245725" y="1885950"/>
          <p14:tracePt t="14198" x="10275888" y="1885950"/>
          <p14:tracePt t="14206" x="10296525" y="1885950"/>
          <p14:tracePt t="14214" x="10306050" y="1885950"/>
          <p14:tracePt t="14225" x="10315575" y="1885950"/>
          <p14:tracePt t="14254" x="10326688" y="1885950"/>
          <p14:tracePt t="14392" x="10336213" y="1885950"/>
          <p14:tracePt t="14408" x="10347325" y="1885950"/>
          <p14:tracePt t="14416" x="10356850" y="1885950"/>
          <p14:tracePt t="14440" x="10366375" y="1885950"/>
          <p14:tracePt t="14448" x="10377488" y="1885950"/>
          <p14:tracePt t="14456" x="10387013" y="1885950"/>
          <p14:tracePt t="14464" x="10396538" y="1885950"/>
          <p14:tracePt t="14488" x="10407650" y="1885950"/>
          <p14:tracePt t="14496" x="10417175" y="1885950"/>
          <p14:tracePt t="14504" x="10437813" y="1885950"/>
          <p14:tracePt t="14512" x="10447338" y="1885950"/>
          <p14:tracePt t="14530" x="10467975" y="1885950"/>
          <p14:tracePt t="14536" x="10477500" y="1885950"/>
          <p14:tracePt t="14544" x="10487025" y="1885950"/>
          <p14:tracePt t="14552" x="10498138" y="1885950"/>
          <p14:tracePt t="14560" x="10507663" y="1885950"/>
          <p14:tracePt t="14568" x="10518775" y="1885950"/>
          <p14:tracePt t="14576" x="10528300" y="1885950"/>
          <p14:tracePt t="14592" x="10537825" y="1885950"/>
          <p14:tracePt t="14972" x="10528300" y="1885950"/>
          <p14:tracePt t="14980" x="10518775" y="1885950"/>
          <p14:tracePt t="14988" x="10507663" y="1885950"/>
          <p14:tracePt t="14996" x="10498138" y="1885950"/>
          <p14:tracePt t="15012" x="10487025" y="1885950"/>
          <p14:tracePt t="15020" x="10467975" y="1885950"/>
          <p14:tracePt t="15028" x="10447338" y="1885950"/>
          <p14:tracePt t="15037" x="10426700" y="1885950"/>
          <p14:tracePt t="15044" x="10407650" y="1885950"/>
          <p14:tracePt t="15052" x="10377488" y="1885950"/>
          <p14:tracePt t="15060" x="10326688" y="1885950"/>
          <p14:tracePt t="15068" x="10296525" y="1885950"/>
          <p14:tracePt t="15076" x="10245725" y="1885950"/>
          <p14:tracePt t="15084" x="10194925" y="1895475"/>
          <p14:tracePt t="15092" x="10104438" y="1895475"/>
          <p14:tracePt t="15100" x="10044113" y="1895475"/>
          <p14:tracePt t="15108" x="10013950" y="1895475"/>
          <p14:tracePt t="15116" x="9912350" y="1916113"/>
          <p14:tracePt t="15124" x="9821863" y="1916113"/>
          <p14:tracePt t="15132" x="9740900" y="1925638"/>
          <p14:tracePt t="15140" x="9640888" y="1925638"/>
          <p14:tracePt t="15150" x="9569450" y="1925638"/>
          <p14:tracePt t="15156" x="9459913" y="1925638"/>
          <p14:tracePt t="15166" x="9337675" y="1925638"/>
          <p14:tracePt t="15172" x="9226550" y="1925638"/>
          <p14:tracePt t="15182" x="9075738" y="1925638"/>
          <p14:tracePt t="15190" x="8874125" y="1936750"/>
          <p14:tracePt t="15198" x="8642350" y="1936750"/>
          <p14:tracePt t="15206" x="8461375" y="1936750"/>
          <p14:tracePt t="15214" x="8269288" y="1936750"/>
          <p14:tracePt t="15222" x="8097838" y="1955800"/>
          <p14:tracePt t="15238" x="7724775" y="1987550"/>
          <p14:tracePt t="15246" x="7634288" y="1987550"/>
          <p14:tracePt t="15254" x="7442200" y="1987550"/>
          <p14:tracePt t="15262" x="7310438" y="2006600"/>
          <p14:tracePt t="15269" x="7189788" y="2027238"/>
          <p14:tracePt t="15278" x="7018338" y="2027238"/>
          <p14:tracePt t="15286" x="6888163" y="2047875"/>
          <p14:tracePt t="15294" x="6807200" y="2057400"/>
          <p14:tracePt t="15302" x="6624638" y="2078038"/>
          <p14:tracePt t="15310" x="6503988" y="2087563"/>
          <p14:tracePt t="15319" x="6332538" y="2108200"/>
          <p14:tracePt t="15326" x="6221413" y="2117725"/>
          <p14:tracePt t="15334" x="6142038" y="2117725"/>
          <p14:tracePt t="15342" x="6030913" y="2117725"/>
          <p14:tracePt t="15350" x="5808663" y="2117725"/>
          <p14:tracePt t="15358" x="5688013" y="2117725"/>
          <p14:tracePt t="15366" x="5556250" y="2117725"/>
          <p14:tracePt t="15374" x="5445125" y="2117725"/>
          <p14:tracePt t="15382" x="5314950" y="2117725"/>
          <p14:tracePt t="15390" x="5122863" y="2097088"/>
          <p14:tracePt t="15398" x="5053013" y="2097088"/>
          <p14:tracePt t="15406" x="4951413" y="2087563"/>
          <p14:tracePt t="15414" x="4891088" y="2087563"/>
          <p14:tracePt t="15422" x="4849813" y="2087563"/>
          <p14:tracePt t="15430" x="4810125" y="2078038"/>
          <p14:tracePt t="15438" x="4770438" y="2078038"/>
          <p14:tracePt t="15446" x="4749800" y="2078038"/>
          <p14:tracePt t="15456" x="4729163" y="2078038"/>
          <p14:tracePt t="15462" x="4710113" y="2078038"/>
          <p14:tracePt t="15472" x="4678363" y="2078038"/>
          <p14:tracePt t="15478" x="4659313" y="2078038"/>
          <p14:tracePt t="15488" x="4648200" y="2078038"/>
          <p14:tracePt t="15496" x="4618038" y="2078038"/>
          <p14:tracePt t="15504" x="4587875" y="2078038"/>
          <p14:tracePt t="15512" x="4557713" y="2078038"/>
          <p14:tracePt t="15520" x="4538663" y="2078038"/>
          <p14:tracePt t="15528" x="4508500" y="2078038"/>
          <p14:tracePt t="15536" x="4467225" y="2078038"/>
          <p14:tracePt t="15544" x="4437063" y="2078038"/>
          <p14:tracePt t="15552" x="4406900" y="2078038"/>
          <p14:tracePt t="15560" x="4356100" y="2078038"/>
          <p14:tracePt t="15568" x="4316413" y="2078038"/>
          <p14:tracePt t="15576" x="4286250" y="2078038"/>
          <p14:tracePt t="15584" x="4235450" y="2078038"/>
          <p14:tracePt t="15592" x="4154488" y="2078038"/>
          <p14:tracePt t="15600" x="4084638" y="2078038"/>
          <p14:tracePt t="15608" x="4024313" y="2078038"/>
          <p14:tracePt t="15616" x="3962400" y="2078038"/>
          <p14:tracePt t="15624" x="3902075" y="2078038"/>
          <p14:tracePt t="15632" x="3822700" y="2078038"/>
          <p14:tracePt t="15640" x="3741738" y="2087563"/>
          <p14:tracePt t="15648" x="3670300" y="2108200"/>
          <p14:tracePt t="15656" x="3589338" y="2117725"/>
          <p14:tracePt t="15664" x="3509963" y="2127250"/>
          <p14:tracePt t="15672" x="3429000" y="2159000"/>
          <p14:tracePt t="15680" x="3348038" y="2168525"/>
          <p14:tracePt t="15688" x="3267075" y="2198688"/>
          <p14:tracePt t="15696" x="3206750" y="2208213"/>
          <p14:tracePt t="15706" x="3146425" y="2219325"/>
          <p14:tracePt t="15712" x="3065463" y="2249488"/>
          <p14:tracePt t="15722" x="3005138" y="2259013"/>
          <p14:tracePt t="15728" x="2944813" y="2259013"/>
          <p14:tracePt t="15738" x="2914650" y="2268538"/>
          <p14:tracePt t="15743" x="2873375" y="2268538"/>
          <p14:tracePt t="15754" x="2833688" y="2279650"/>
          <p14:tracePt t="15762" x="2803525" y="2289175"/>
          <p14:tracePt t="15770" x="2794000" y="2289175"/>
          <p14:tracePt t="15778" x="2763838" y="2289175"/>
          <p14:tracePt t="15786" x="2732088" y="2289175"/>
          <p14:tracePt t="15794" x="2671763" y="2298700"/>
          <p14:tracePt t="15802" x="2632075" y="2298700"/>
          <p14:tracePt t="15810" x="2571750" y="2298700"/>
          <p14:tracePt t="15818" x="2541588" y="2298700"/>
          <p14:tracePt t="15826" x="2490788" y="2298700"/>
          <p14:tracePt t="15833" x="2390775" y="2298700"/>
          <p14:tracePt t="15842" x="2328863" y="2298700"/>
          <p14:tracePt t="15850" x="2249488" y="2289175"/>
          <p14:tracePt t="15858" x="2208213" y="2279650"/>
          <p14:tracePt t="15866" x="2178050" y="2268538"/>
          <p14:tracePt t="15874" x="2157413" y="2259013"/>
          <p14:tracePt t="15883" x="2147888" y="2249488"/>
          <p14:tracePt t="15930" x="2147888" y="2238375"/>
          <p14:tracePt t="15980" x="2147888" y="2228850"/>
          <p14:tracePt t="16012" x="2147888" y="2219325"/>
          <p14:tracePt t="16020" x="2147888" y="2208213"/>
          <p14:tracePt t="16028" x="2157413" y="2198688"/>
          <p14:tracePt t="16036" x="2157413" y="2189163"/>
          <p14:tracePt t="16052" x="2157413" y="2178050"/>
          <p14:tracePt t="16198" x="2168525" y="2178050"/>
          <p14:tracePt t="16228" x="2168525" y="2168525"/>
          <p14:tracePt t="16268" x="2178050" y="2168525"/>
          <p14:tracePt t="16310" x="2187575" y="2168525"/>
          <p14:tracePt t="16334" x="2198688" y="2168525"/>
          <p14:tracePt t="16349" x="2208213" y="2168525"/>
          <p14:tracePt t="16365" x="2228850" y="2168525"/>
          <p14:tracePt t="16373" x="2249488" y="2168525"/>
          <p14:tracePt t="16382" x="2259013" y="2168525"/>
          <p14:tracePt t="16390" x="2268538" y="2168525"/>
          <p14:tracePt t="16397" x="2289175" y="2168525"/>
          <p14:tracePt t="16406" x="2309813" y="2168525"/>
          <p14:tracePt t="16413" x="2328863" y="2168525"/>
          <p14:tracePt t="16422" x="2339975" y="2168525"/>
          <p14:tracePt t="16430" x="2359025" y="2168525"/>
          <p14:tracePt t="16438" x="2379663" y="2168525"/>
          <p14:tracePt t="16447" x="2409825" y="2168525"/>
          <p14:tracePt t="16454" x="2430463" y="2168525"/>
          <p14:tracePt t="16463" x="2460625" y="2168525"/>
          <p14:tracePt t="16470" x="2470150" y="2168525"/>
          <p14:tracePt t="16478" x="2500313" y="2168525"/>
          <p14:tracePt t="16486" x="2520950" y="2168525"/>
          <p14:tracePt t="16494" x="2551113" y="2168525"/>
          <p14:tracePt t="16502" x="2571750" y="2168525"/>
          <p14:tracePt t="16510" x="2611438" y="2168525"/>
          <p14:tracePt t="16517" x="2632075" y="2168525"/>
          <p14:tracePt t="16525" x="2662238" y="2168525"/>
          <p14:tracePt t="16534" x="2692400" y="2168525"/>
          <p14:tracePt t="16541" x="2722563" y="2168525"/>
          <p14:tracePt t="16552" x="2752725" y="2168525"/>
          <p14:tracePt t="16557" x="2782888" y="2168525"/>
          <p14:tracePt t="16567" x="2813050" y="2168525"/>
          <p14:tracePt t="16573" x="2843213" y="2168525"/>
          <p14:tracePt t="16584" x="2873375" y="2168525"/>
          <p14:tracePt t="16591" x="2914650" y="2168525"/>
          <p14:tracePt t="16600" x="2935288" y="2178050"/>
          <p14:tracePt t="16608" x="2974975" y="2178050"/>
          <p14:tracePt t="16616" x="3005138" y="2178050"/>
          <p14:tracePt t="16624" x="3035300" y="2178050"/>
          <p14:tracePt t="16631" x="3065463" y="2178050"/>
          <p14:tracePt t="16640" x="3106738" y="2178050"/>
          <p14:tracePt t="16648" x="3136900" y="2189163"/>
          <p14:tracePt t="16656" x="3186113" y="2189163"/>
          <p14:tracePt t="16664" x="3197225" y="2189163"/>
          <p14:tracePt t="16672" x="3227388" y="2189163"/>
          <p14:tracePt t="16679" x="3246438" y="2189163"/>
          <p14:tracePt t="16687" x="3267075" y="2189163"/>
          <p14:tracePt t="16695" x="3278188" y="2189163"/>
          <p14:tracePt t="16703" x="3287713" y="2189163"/>
          <p14:tracePt t="16906" x="3297238" y="2189163"/>
          <p14:tracePt t="16914" x="3308350" y="2189163"/>
          <p14:tracePt t="16922" x="3327400" y="2189163"/>
          <p14:tracePt t="16930" x="3338513" y="2189163"/>
          <p14:tracePt t="16937" x="3357563" y="2189163"/>
          <p14:tracePt t="16946" x="3378200" y="2189163"/>
          <p14:tracePt t="16953" x="3408363" y="2189163"/>
          <p14:tracePt t="16961" x="3438525" y="2189163"/>
          <p14:tracePt t="16969" x="3468688" y="2189163"/>
          <p14:tracePt t="16977" x="3509963" y="2189163"/>
          <p14:tracePt t="16986" x="3540125" y="2198688"/>
          <p14:tracePt t="16994" x="3570288" y="2198688"/>
          <p14:tracePt t="17002" x="3600450" y="2198688"/>
          <p14:tracePt t="17010" x="3640138" y="2198688"/>
          <p14:tracePt t="17018" x="3670300" y="2198688"/>
          <p14:tracePt t="17027" x="3690938" y="2198688"/>
          <p14:tracePt t="17034" x="3711575" y="2198688"/>
          <p14:tracePt t="17041" x="3730625" y="2198688"/>
          <p14:tracePt t="17050" x="3760788" y="2198688"/>
          <p14:tracePt t="17057" x="3802063" y="2198688"/>
          <p14:tracePt t="17066" x="3841750" y="2198688"/>
          <p14:tracePt t="17073" x="3862388" y="2198688"/>
          <p14:tracePt t="17082" x="3922713" y="2198688"/>
          <p14:tracePt t="17089" x="3962400" y="2198688"/>
          <p14:tracePt t="17098" x="4013200" y="2198688"/>
          <p14:tracePt t="17105" x="4064000" y="2198688"/>
          <p14:tracePt t="17114" x="4094163" y="2189163"/>
          <p14:tracePt t="17121" x="4114800" y="2189163"/>
          <p14:tracePt t="17130" x="4124325" y="2189163"/>
          <p14:tracePt t="17140" x="4133850" y="2189163"/>
          <p14:tracePt t="17204" x="4144963" y="2189163"/>
          <p14:tracePt t="17220" x="4154488" y="2189163"/>
          <p14:tracePt t="17470" x="4154488" y="2178050"/>
          <p14:tracePt t="17479" x="4165600" y="2178050"/>
          <p14:tracePt t="17638" x="4184650" y="2178050"/>
          <p14:tracePt t="17646" x="4195763" y="2178050"/>
          <p14:tracePt t="17654" x="4214813" y="2178050"/>
          <p14:tracePt t="17663" x="4235450" y="2178050"/>
          <p14:tracePt t="17670" x="4256088" y="2178050"/>
          <p14:tracePt t="17679" x="4275138" y="2178050"/>
          <p14:tracePt t="17686" x="4295775" y="2178050"/>
          <p14:tracePt t="17695" x="4325938" y="2178050"/>
          <p14:tracePt t="17701" x="4337050" y="2178050"/>
          <p14:tracePt t="17711" x="4367213" y="2178050"/>
          <p14:tracePt t="17717" x="4406900" y="2178050"/>
          <p14:tracePt t="17727" x="4457700" y="2178050"/>
          <p14:tracePt t="17735" x="4476750" y="2178050"/>
          <p14:tracePt t="17744" x="4548188" y="2189163"/>
          <p14:tracePt t="17751" x="4629150" y="2189163"/>
          <p14:tracePt t="17760" x="4719638" y="2189163"/>
          <p14:tracePt t="17767" x="4759325" y="2189163"/>
          <p14:tracePt t="17775" x="4860925" y="2189163"/>
          <p14:tracePt t="17783" x="4941888" y="2189163"/>
          <p14:tracePt t="17792" x="5021263" y="2189163"/>
          <p14:tracePt t="17800" x="5132388" y="2189163"/>
          <p14:tracePt t="17808" x="5213350" y="2198688"/>
          <p14:tracePt t="17815" x="5264150" y="2198688"/>
          <p14:tracePt t="17823" x="5345113" y="2198688"/>
          <p14:tracePt t="17831" x="5456238" y="2198688"/>
          <p14:tracePt t="17840" x="5535613" y="2198688"/>
          <p14:tracePt t="17848" x="5597525" y="2198688"/>
          <p14:tracePt t="17856" x="5646738" y="2198688"/>
          <p14:tracePt t="17864" x="5697538" y="2198688"/>
          <p14:tracePt t="17873" x="5748338" y="2198688"/>
          <p14:tracePt t="17879" x="5788025" y="2198688"/>
          <p14:tracePt t="17888" x="5859463" y="2198688"/>
          <p14:tracePt t="17896" x="5889625" y="2198688"/>
          <p14:tracePt t="17903" x="5919788" y="2198688"/>
          <p14:tracePt t="17912" x="5949950" y="2198688"/>
          <p14:tracePt t="17919" x="5980113" y="2198688"/>
          <p14:tracePt t="17927" x="6000750" y="2198688"/>
          <p14:tracePt t="17935" x="6019800" y="2198688"/>
          <p14:tracePt t="17943" x="6030913" y="2198688"/>
          <p14:tracePt t="17952" x="6049963" y="2198688"/>
          <p14:tracePt t="17959" x="6061075" y="2198688"/>
          <p14:tracePt t="17967" x="6070600" y="2198688"/>
          <p14:tracePt t="17977" x="6091238" y="2198688"/>
          <p14:tracePt t="17985" x="6111875" y="2198688"/>
          <p14:tracePt t="18001" x="6130925" y="2198688"/>
          <p14:tracePt t="18009" x="6151563" y="2198688"/>
          <p14:tracePt t="18017" x="6161088" y="2208213"/>
          <p14:tracePt t="18033" x="6172200" y="2208213"/>
          <p14:tracePt t="18049" x="6181725" y="2208213"/>
          <p14:tracePt t="18057" x="6191250" y="2208213"/>
          <p14:tracePt t="18073" x="6202363" y="2208213"/>
          <p14:tracePt t="18089" x="6211888" y="2208213"/>
          <p14:tracePt t="18097" x="6221413" y="2208213"/>
          <p14:tracePt t="18105" x="6232525" y="2208213"/>
          <p14:tracePt t="18114" x="6242050" y="2208213"/>
          <p14:tracePt t="18129" x="6251575" y="2208213"/>
          <p14:tracePt t="18138" x="6272213" y="2208213"/>
          <p14:tracePt t="18146" x="6283325" y="2208213"/>
          <p14:tracePt t="18154" x="6292850" y="2208213"/>
          <p14:tracePt t="18162" x="6323013" y="2208213"/>
          <p14:tracePt t="18169" x="6353175" y="2208213"/>
          <p14:tracePt t="18177" x="6383338" y="2208213"/>
          <p14:tracePt t="18185" x="6413500" y="2208213"/>
          <p14:tracePt t="18193" x="6464300" y="2208213"/>
          <p14:tracePt t="18201" x="6515100" y="2208213"/>
          <p14:tracePt t="18210" x="6554788" y="2208213"/>
          <p14:tracePt t="18223" x="6605588" y="2208213"/>
          <p14:tracePt t="18225" x="6635750" y="2208213"/>
          <p14:tracePt t="18233" x="6675438" y="2208213"/>
          <p14:tracePt t="18243" x="6705600" y="2208213"/>
          <p14:tracePt t="18249" x="6746875" y="2198688"/>
          <p14:tracePt t="18259" x="6765925" y="2198688"/>
          <p14:tracePt t="18265" x="6786563" y="2198688"/>
          <p14:tracePt t="18275" x="6796088" y="2198688"/>
          <p14:tracePt t="18283" x="6807200" y="2198688"/>
          <p14:tracePt t="18300" x="6816725" y="2198688"/>
          <p14:tracePt t="18307" x="6827838" y="2198688"/>
          <p14:tracePt t="19243" x="6807200" y="2198688"/>
          <p14:tracePt t="19250" x="6777038" y="2198688"/>
          <p14:tracePt t="19258" x="6735763" y="2198688"/>
          <p14:tracePt t="19268" x="6705600" y="2189163"/>
          <p14:tracePt t="19274" x="6665913" y="2189163"/>
          <p14:tracePt t="19284" x="6605588" y="2189163"/>
          <p14:tracePt t="19290" x="6575425" y="2189163"/>
          <p14:tracePt t="19300" x="6534150" y="2189163"/>
          <p14:tracePt t="19306" x="6494463" y="2189163"/>
          <p14:tracePt t="19314" x="6464300" y="2189163"/>
          <p14:tracePt t="19322" x="6403975" y="2189163"/>
          <p14:tracePt t="19330" x="6332538" y="2189163"/>
          <p14:tracePt t="19338" x="6272213" y="2189163"/>
          <p14:tracePt t="19346" x="6232525" y="2189163"/>
          <p14:tracePt t="19356" x="6181725" y="2189163"/>
          <p14:tracePt t="19362" x="6111875" y="2189163"/>
          <p14:tracePt t="19372" x="6049963" y="2198688"/>
          <p14:tracePt t="19378" x="5949950" y="2208213"/>
          <p14:tracePt t="19388" x="5818188" y="2208213"/>
          <p14:tracePt t="19395" x="5646738" y="2208213"/>
          <p14:tracePt t="19403" x="5465763" y="2228850"/>
          <p14:tracePt t="19411" x="5203825" y="2228850"/>
          <p14:tracePt t="19419" x="5092700" y="2228850"/>
          <p14:tracePt t="19427" x="4911725" y="2228850"/>
          <p14:tracePt t="19435" x="4719638" y="2238375"/>
          <p14:tracePt t="19443" x="4587875" y="2238375"/>
          <p14:tracePt t="19451" x="4476750" y="2238375"/>
          <p14:tracePt t="19459" x="4416425" y="2238375"/>
          <p14:tracePt t="19467" x="4286250" y="2238375"/>
          <p14:tracePt t="19475" x="4205288" y="2238375"/>
          <p14:tracePt t="19483" x="4144963" y="2238375"/>
          <p14:tracePt t="19492" x="4103688" y="2238375"/>
          <p14:tracePt t="19499" x="4043363" y="2249488"/>
          <p14:tracePt t="19507" x="3973513" y="2249488"/>
          <p14:tracePt t="19515" x="3892550" y="2249488"/>
          <p14:tracePt t="19523" x="3841750" y="2249488"/>
          <p14:tracePt t="19531" x="3760788" y="2249488"/>
          <p14:tracePt t="19539" x="3721100" y="2249488"/>
          <p14:tracePt t="19547" x="3640138" y="2268538"/>
          <p14:tracePt t="19555" x="3570288" y="2268538"/>
          <p14:tracePt t="19564" x="3509963" y="2279650"/>
          <p14:tracePt t="19571" x="3468688" y="2279650"/>
          <p14:tracePt t="19580" x="3408363" y="2289175"/>
          <p14:tracePt t="19587" x="3308350" y="2289175"/>
          <p14:tracePt t="19595" x="3236913" y="2298700"/>
          <p14:tracePt t="19603" x="3176588" y="2298700"/>
          <p14:tracePt t="19611" x="3116263" y="2298700"/>
          <p14:tracePt t="19619" x="3055938" y="2319338"/>
          <p14:tracePt t="19627" x="3014663" y="2319338"/>
          <p14:tracePt t="19635" x="2954338" y="2330450"/>
          <p14:tracePt t="19643" x="2924175" y="2330450"/>
          <p14:tracePt t="19653" x="2894013" y="2330450"/>
          <p14:tracePt t="19661" x="2833688" y="2339975"/>
          <p14:tracePt t="19669" x="2794000" y="2339975"/>
          <p14:tracePt t="19677" x="2752725" y="2339975"/>
          <p14:tracePt t="19683" x="2713038" y="2339975"/>
          <p14:tracePt t="19693" x="2662238" y="2349500"/>
          <p14:tracePt t="19701" x="2611438" y="2349500"/>
          <p14:tracePt t="19709" x="2560638" y="2360613"/>
          <p14:tracePt t="19717" x="2551113" y="2360613"/>
          <p14:tracePt t="19725" x="2520950" y="2360613"/>
          <p14:tracePt t="19733" x="2490788" y="2360613"/>
          <p14:tracePt t="19741" x="2470150" y="2360613"/>
          <p14:tracePt t="19749" x="2460625" y="2360613"/>
          <p14:tracePt t="19765" x="2451100" y="2360613"/>
          <p14:tracePt t="19781" x="2439988" y="2360613"/>
          <p14:tracePt t="19796" x="2409825" y="2360613"/>
          <p14:tracePt t="19805" x="2390775" y="2360613"/>
          <p14:tracePt t="19813" x="2359025" y="2370138"/>
          <p14:tracePt t="19821" x="2328863" y="2370138"/>
          <p14:tracePt t="19829" x="2309813" y="2370138"/>
          <p14:tracePt t="19837" x="2298700" y="2370138"/>
          <p14:tracePt t="19846" x="2298700" y="2379663"/>
          <p14:tracePt t="19863" x="2289175" y="2379663"/>
          <p14:tracePt t="19885" x="2279650" y="2379663"/>
          <p14:tracePt t="19893" x="2268538" y="2390775"/>
          <p14:tracePt t="19901" x="2259013" y="2390775"/>
          <p14:tracePt t="19925" x="2249488" y="2390775"/>
          <p14:tracePt t="19941" x="2238375" y="2390775"/>
          <p14:tracePt t="19959" x="2228850" y="2400300"/>
          <p14:tracePt t="19983" x="2219325" y="2400300"/>
          <p14:tracePt t="20015" x="2208213" y="2400300"/>
          <p14:tracePt t="20023" x="2208213" y="2409825"/>
          <p14:tracePt t="20031" x="2198688" y="2409825"/>
          <p14:tracePt t="20039" x="2187575" y="2409825"/>
          <p14:tracePt t="20055" x="2178050" y="2409825"/>
          <p14:tracePt t="20063" x="2168525" y="2409825"/>
          <p14:tracePt t="20079" x="2157413" y="2420938"/>
          <p14:tracePt t="20087" x="2147888" y="2420938"/>
          <p14:tracePt t="20143" x="2138363" y="2420938"/>
          <p14:tracePt t="20151" x="2138363" y="2430463"/>
          <p14:tracePt t="20225" x="2127250" y="2430463"/>
          <p14:tracePt t="20257" x="2117725" y="2430463"/>
          <p14:tracePt t="20289" x="2108200" y="2430463"/>
          <p14:tracePt t="20321" x="2097088" y="2430463"/>
          <p14:tracePt t="20345" x="2087563" y="2430463"/>
          <p14:tracePt t="20369" x="2078038" y="2430463"/>
          <p14:tracePt t="20401" x="2066925" y="2430463"/>
          <p14:tracePt t="20441" x="2057400" y="2430463"/>
          <p14:tracePt t="21287" x="2087563" y="2439988"/>
          <p14:tracePt t="21295" x="2108200" y="2451100"/>
          <p14:tracePt t="21303" x="2138363" y="2451100"/>
          <p14:tracePt t="21313" x="2178050" y="2460625"/>
          <p14:tracePt t="21319" x="2228850" y="2470150"/>
          <p14:tracePt t="21329" x="2279650" y="2470150"/>
          <p14:tracePt t="21335" x="2328863" y="2470150"/>
          <p14:tracePt t="21345" x="2370138" y="2490788"/>
          <p14:tracePt t="21353" x="2400300" y="2490788"/>
          <p14:tracePt t="21361" x="2439988" y="2490788"/>
          <p14:tracePt t="21369" x="2470150" y="2490788"/>
          <p14:tracePt t="21377" x="2500313" y="2490788"/>
          <p14:tracePt t="21385" x="2530475" y="2490788"/>
          <p14:tracePt t="21393" x="2551113" y="2490788"/>
          <p14:tracePt t="21401" x="2581275" y="2490788"/>
          <p14:tracePt t="21409" x="2622550" y="2490788"/>
          <p14:tracePt t="21417" x="2632075" y="2490788"/>
          <p14:tracePt t="21425" x="2652713" y="2490788"/>
          <p14:tracePt t="21433" x="2682875" y="2490788"/>
          <p14:tracePt t="21441" x="2692400" y="2490788"/>
          <p14:tracePt t="21449" x="2713038" y="2490788"/>
          <p14:tracePt t="21457" x="2722563" y="2490788"/>
          <p14:tracePt t="21465" x="2732088" y="2490788"/>
          <p14:tracePt t="21563" x="2743200" y="2490788"/>
          <p14:tracePt t="21577" x="2752725" y="2490788"/>
          <p14:tracePt t="21619" x="2763838" y="2490788"/>
          <p14:tracePt t="21755" x="2773363" y="2490788"/>
          <p14:tracePt t="21779" x="2782888" y="2490788"/>
          <p14:tracePt t="21787" x="2803525" y="2490788"/>
          <p14:tracePt t="21795" x="2824163" y="2490788"/>
          <p14:tracePt t="21803" x="2843213" y="2490788"/>
          <p14:tracePt t="21811" x="2854325" y="2490788"/>
          <p14:tracePt t="21819" x="2884488" y="2490788"/>
          <p14:tracePt t="21827" x="2935288" y="2481263"/>
          <p14:tracePt t="21836" x="2944813" y="2481263"/>
          <p14:tracePt t="21843" x="2995613" y="2481263"/>
          <p14:tracePt t="21851" x="3005138" y="2481263"/>
          <p14:tracePt t="21859" x="3014663" y="2470150"/>
          <p14:tracePt t="21867" x="3035300" y="2470150"/>
          <p14:tracePt t="21875" x="3055938" y="2460625"/>
          <p14:tracePt t="21882" x="3074988" y="2460625"/>
          <p14:tracePt t="21893" x="3086100" y="2460625"/>
          <p14:tracePt t="21902" x="3106738" y="2460625"/>
          <p14:tracePt t="21909" x="3125788" y="2460625"/>
          <p14:tracePt t="21917" x="3155950" y="2460625"/>
          <p14:tracePt t="21925" x="3167063" y="2460625"/>
          <p14:tracePt t="21933" x="3186113" y="2460625"/>
          <p14:tracePt t="21941" x="3216275" y="2460625"/>
          <p14:tracePt t="21949" x="3246438" y="2460625"/>
          <p14:tracePt t="21957" x="3267075" y="2460625"/>
          <p14:tracePt t="21965" x="3297238" y="2460625"/>
          <p14:tracePt t="21973" x="3317875" y="2460625"/>
          <p14:tracePt t="21981" x="3338513" y="2460625"/>
          <p14:tracePt t="21989" x="3348038" y="2460625"/>
          <p14:tracePt t="22005" x="3357563" y="2460625"/>
          <p14:tracePt t="22159" x="3368675" y="2460625"/>
          <p14:tracePt t="22191" x="3378200" y="2460625"/>
          <p14:tracePt t="22215" x="3387725" y="2460625"/>
          <p14:tracePt t="22223" x="3398838" y="2460625"/>
          <p14:tracePt t="22231" x="3429000" y="2460625"/>
          <p14:tracePt t="22239" x="3449638" y="2460625"/>
          <p14:tracePt t="22247" x="3479800" y="2460625"/>
          <p14:tracePt t="22255" x="3489325" y="2460625"/>
          <p14:tracePt t="22263" x="3509963" y="2460625"/>
          <p14:tracePt t="22271" x="3540125" y="2460625"/>
          <p14:tracePt t="22278" x="3559175" y="2460625"/>
          <p14:tracePt t="22287" x="3579813" y="2460625"/>
          <p14:tracePt t="22294" x="3600450" y="2460625"/>
          <p14:tracePt t="22303" x="3609975" y="2460625"/>
          <p14:tracePt t="22310" x="3619500" y="2460625"/>
          <p14:tracePt t="22319" x="3640138" y="2460625"/>
          <p14:tracePt t="22327" x="3660775" y="2460625"/>
          <p14:tracePt t="22335" x="3681413" y="2460625"/>
          <p14:tracePt t="22350" x="3711575" y="2460625"/>
          <p14:tracePt t="22359" x="3751263" y="2460625"/>
          <p14:tracePt t="22367" x="3781425" y="2460625"/>
          <p14:tracePt t="22375" x="3841750" y="2460625"/>
          <p14:tracePt t="22383" x="3883025" y="2460625"/>
          <p14:tracePt t="22391" x="3952875" y="2460625"/>
          <p14:tracePt t="22399" x="3983038" y="2460625"/>
          <p14:tracePt t="22407" x="4024313" y="2460625"/>
          <p14:tracePt t="22416" x="4043363" y="2460625"/>
          <p14:tracePt t="22423" x="4073525" y="2460625"/>
          <p14:tracePt t="22431" x="4103688" y="2460625"/>
          <p14:tracePt t="22439" x="4133850" y="2460625"/>
          <p14:tracePt t="22447" x="4165600" y="2460625"/>
          <p14:tracePt t="22457" x="4195763" y="2460625"/>
          <p14:tracePt t="22466" x="4214813" y="2460625"/>
          <p14:tracePt t="22473" x="4244975" y="2460625"/>
          <p14:tracePt t="22481" x="4275138" y="2460625"/>
          <p14:tracePt t="22489" x="4286250" y="2460625"/>
          <p14:tracePt t="22497" x="4305300" y="2460625"/>
          <p14:tracePt t="22505" x="4337050" y="2460625"/>
          <p14:tracePt t="22513" x="4367213" y="2470150"/>
          <p14:tracePt t="22521" x="4397375" y="2470150"/>
          <p14:tracePt t="22529" x="4416425" y="2470150"/>
          <p14:tracePt t="22537" x="4446588" y="2470150"/>
          <p14:tracePt t="22545" x="4467225" y="2470150"/>
          <p14:tracePt t="22553" x="4487863" y="2470150"/>
          <p14:tracePt t="22561" x="4518025" y="2470150"/>
          <p14:tracePt t="22569" x="4527550" y="2470150"/>
          <p14:tracePt t="22577" x="4538663" y="2470150"/>
          <p14:tracePt t="22585" x="4548188" y="2470150"/>
          <p14:tracePt t="22592" x="4557713" y="2470150"/>
          <p14:tracePt t="22601" x="4568825" y="2470150"/>
          <p14:tracePt t="22617" x="4578350" y="2470150"/>
          <p14:tracePt t="22625" x="4598988" y="2470150"/>
          <p14:tracePt t="22632" x="4608513" y="2470150"/>
          <p14:tracePt t="22648" x="4629150" y="2470150"/>
          <p14:tracePt t="22657" x="4638675" y="2470150"/>
          <p14:tracePt t="22665" x="4659313" y="2470150"/>
          <p14:tracePt t="22681" x="4668838" y="2470150"/>
          <p14:tracePt t="22689" x="4678363" y="2470150"/>
          <p14:tracePt t="22698" x="4689475" y="2470150"/>
          <p14:tracePt t="22714" x="4699000" y="2470150"/>
          <p14:tracePt t="22731" x="4699000" y="2481263"/>
          <p14:tracePt t="22803" x="4710113" y="2481263"/>
          <p14:tracePt t="22819" x="4729163" y="2481263"/>
          <p14:tracePt t="22827" x="4740275" y="2481263"/>
          <p14:tracePt t="22835" x="4749800" y="2481263"/>
          <p14:tracePt t="22843" x="4800600" y="2481263"/>
          <p14:tracePt t="22851" x="4810125" y="2481263"/>
          <p14:tracePt t="22858" x="4819650" y="2481263"/>
          <p14:tracePt t="22867" x="4849813" y="2481263"/>
          <p14:tracePt t="22875" x="4870450" y="2481263"/>
          <p14:tracePt t="22883" x="4881563" y="2481263"/>
          <p14:tracePt t="22890" x="4900613" y="2481263"/>
          <p14:tracePt t="22899" x="4921250" y="2481263"/>
          <p14:tracePt t="22907" x="4941888" y="2481263"/>
          <p14:tracePt t="22914" x="4972050" y="2481263"/>
          <p14:tracePt t="22922" x="4991100" y="2481263"/>
          <p14:tracePt t="22930" x="5002213" y="2481263"/>
          <p14:tracePt t="22939" x="5032375" y="2481263"/>
          <p14:tracePt t="22947" x="5053013" y="2481263"/>
          <p14:tracePt t="22954" x="5072063" y="2481263"/>
          <p14:tracePt t="22963" x="5092700" y="2481263"/>
          <p14:tracePt t="22971" x="5113338" y="2481263"/>
          <p14:tracePt t="22980" x="5143500" y="2481263"/>
          <p14:tracePt t="22997" x="5162550" y="2481263"/>
          <p14:tracePt t="23002" x="5183188" y="2481263"/>
          <p14:tracePt t="23013" x="5192713" y="2481263"/>
          <p14:tracePt t="23029" x="5203825" y="2481263"/>
          <p14:tracePt t="23037" x="5213350" y="2481263"/>
          <p14:tracePt t="23045" x="5233988" y="2481263"/>
          <p14:tracePt t="23053" x="5243513" y="2481263"/>
          <p14:tracePt t="23077" x="5254625" y="2481263"/>
          <p14:tracePt t="23085" x="5273675" y="2481263"/>
          <p14:tracePt t="23092" x="5284788" y="2481263"/>
          <p14:tracePt t="23109" x="5294313" y="2481263"/>
          <p14:tracePt t="23124" x="5303838" y="2481263"/>
          <p14:tracePt t="23157" x="5314950" y="2481263"/>
          <p14:tracePt t="23197" x="5324475" y="2481263"/>
          <p14:tracePt t="23271" x="5334000" y="2481263"/>
          <p14:tracePt t="23543" x="5354638" y="2481263"/>
          <p14:tracePt t="23551" x="5384800" y="2481263"/>
          <p14:tracePt t="23558" x="5405438" y="2481263"/>
          <p14:tracePt t="23569" x="5414963" y="2481263"/>
          <p14:tracePt t="23577" x="5435600" y="2481263"/>
          <p14:tracePt t="23583" x="5456238" y="2481263"/>
          <p14:tracePt t="23593" x="5475288" y="2481263"/>
          <p14:tracePt t="23601" x="5495925" y="2481263"/>
          <p14:tracePt t="23609" x="5505450" y="2481263"/>
          <p14:tracePt t="23617" x="5526088" y="2481263"/>
          <p14:tracePt t="23625" x="5535613" y="2481263"/>
          <p14:tracePt t="23633" x="5556250" y="2481263"/>
          <p14:tracePt t="23648" x="5576888" y="2481263"/>
          <p14:tracePt t="23656" x="5597525" y="2481263"/>
          <p14:tracePt t="23664" x="5627688" y="2481263"/>
          <p14:tracePt t="23672" x="5646738" y="2481263"/>
          <p14:tracePt t="23681" x="5676900" y="2481263"/>
          <p14:tracePt t="23688" x="5707063" y="2481263"/>
          <p14:tracePt t="23697" x="5737225" y="2481263"/>
          <p14:tracePt t="23704" x="5768975" y="2481263"/>
          <p14:tracePt t="23712" x="5799138" y="2481263"/>
          <p14:tracePt t="23720" x="5818188" y="2481263"/>
          <p14:tracePt t="23728" x="5829300" y="2481263"/>
          <p14:tracePt t="23736" x="5848350" y="2481263"/>
          <p14:tracePt t="23744" x="5868988" y="2481263"/>
          <p14:tracePt t="23752" x="5889625" y="2481263"/>
          <p14:tracePt t="23761" x="5899150" y="2481263"/>
          <p14:tracePt t="23776" x="5908675" y="2481263"/>
          <p14:tracePt t="23784" x="5919788" y="2481263"/>
          <p14:tracePt t="23793" x="5929313" y="2481263"/>
          <p14:tracePt t="23801" x="5940425" y="2481263"/>
          <p14:tracePt t="23817" x="5949950" y="2481263"/>
          <p14:tracePt t="23826" x="5970588" y="2481263"/>
          <p14:tracePt t="23833" x="6000750" y="2481263"/>
          <p14:tracePt t="23842" x="6019800" y="2481263"/>
          <p14:tracePt t="23848" x="6030913" y="2481263"/>
          <p14:tracePt t="23859" x="6061075" y="2481263"/>
          <p14:tracePt t="23867" x="6080125" y="2481263"/>
          <p14:tracePt t="23875" x="6100763" y="2481263"/>
          <p14:tracePt t="23882" x="6121400" y="2481263"/>
          <p14:tracePt t="23891" x="6142038" y="2481263"/>
          <p14:tracePt t="23899" x="6151563" y="2481263"/>
          <p14:tracePt t="23906" x="6161088" y="2481263"/>
          <p14:tracePt t="23915" x="6181725" y="2481263"/>
          <p14:tracePt t="23922" x="6191250" y="2481263"/>
          <p14:tracePt t="23930" x="6202363" y="2481263"/>
          <p14:tracePt t="23946" x="6211888" y="2481263"/>
          <p14:tracePt t="23955" x="6221413" y="2481263"/>
          <p14:tracePt t="24059" x="6232525" y="2481263"/>
          <p14:tracePt t="24099" x="6242050" y="2481263"/>
          <p14:tracePt t="24107" x="6251575" y="2481263"/>
          <p14:tracePt t="24117" x="6272213" y="2481263"/>
          <p14:tracePt t="24122" x="6283325" y="2481263"/>
          <p14:tracePt t="24132" x="6292850" y="2481263"/>
          <p14:tracePt t="24141" x="6313488" y="2490788"/>
          <p14:tracePt t="24148" x="6332538" y="2490788"/>
          <p14:tracePt t="24157" x="6343650" y="2490788"/>
          <p14:tracePt t="24165" x="6353175" y="2490788"/>
          <p14:tracePt t="24174" x="6373813" y="2501900"/>
          <p14:tracePt t="24181" x="6392863" y="2511425"/>
          <p14:tracePt t="24188" x="6413500" y="2511425"/>
          <p14:tracePt t="24196" x="6434138" y="2511425"/>
          <p14:tracePt t="24205" x="6443663" y="2511425"/>
          <p14:tracePt t="24223" x="6454775" y="2511425"/>
          <p14:tracePt t="24229" x="6473825" y="2511425"/>
          <p14:tracePt t="24236" x="6484938" y="2511425"/>
          <p14:tracePt t="24245" x="6494463" y="2511425"/>
          <p14:tracePt t="24252" x="6515100" y="2511425"/>
          <p14:tracePt t="24260" x="6545263" y="2511425"/>
          <p14:tracePt t="24268" x="6564313" y="2511425"/>
          <p14:tracePt t="24276" x="6594475" y="2511425"/>
          <p14:tracePt t="24284" x="6624638" y="2511425"/>
          <p14:tracePt t="24292" x="6656388" y="2511425"/>
          <p14:tracePt t="24300" x="6686550" y="2511425"/>
          <p14:tracePt t="24309" x="6716713" y="2511425"/>
          <p14:tracePt t="24317" x="6735763" y="2511425"/>
          <p14:tracePt t="24324" x="6765925" y="2511425"/>
          <p14:tracePt t="24332" x="6786563" y="2520950"/>
          <p14:tracePt t="24340" x="6796088" y="2520950"/>
          <p14:tracePt t="24348" x="6827838" y="2520950"/>
          <p14:tracePt t="24356" x="6837363" y="2520950"/>
          <p14:tracePt t="24365" x="6846888" y="2520950"/>
          <p14:tracePt t="24373" x="6858000" y="2520950"/>
          <p14:tracePt t="24381" x="6877050" y="2520950"/>
          <p14:tracePt t="24396" x="6888163" y="2520950"/>
          <p14:tracePt t="24406" x="6897688" y="2520950"/>
          <p14:tracePt t="24420" x="6907213" y="2520950"/>
          <p14:tracePt t="24430" x="6918325" y="2520950"/>
          <p14:tracePt t="24455" x="6927850" y="2520950"/>
          <p14:tracePt t="24503" x="6937375" y="2520950"/>
          <p14:tracePt t="24527" x="6948488" y="2520950"/>
          <p14:tracePt t="24559" x="6958013" y="2520950"/>
          <p14:tracePt t="24566" x="6967538" y="2520950"/>
          <p14:tracePt t="24574" x="6978650" y="2520950"/>
          <p14:tracePt t="24590" x="6988175" y="2520950"/>
          <p14:tracePt t="24606" x="6999288" y="2520950"/>
          <p14:tracePt t="24614" x="7008813" y="2520950"/>
          <p14:tracePt t="24622" x="7018338" y="2520950"/>
          <p14:tracePt t="24631" x="7029450" y="2520950"/>
          <p14:tracePt t="24646" x="7038975" y="2520950"/>
          <p14:tracePt t="24670" x="7048500" y="2520950"/>
          <p14:tracePt t="24680" x="7059613" y="2520950"/>
          <p14:tracePt t="24696" x="7069138" y="2520950"/>
          <p14:tracePt t="25452" x="7089775" y="2520950"/>
          <p14:tracePt t="25460" x="7119938" y="2511425"/>
          <p14:tracePt t="25468" x="7150100" y="2501900"/>
          <p14:tracePt t="25476" x="7200900" y="2501900"/>
          <p14:tracePt t="25484" x="7250113" y="2490788"/>
          <p14:tracePt t="25492" x="7351713" y="2470150"/>
          <p14:tracePt t="25502" x="7432675" y="2460625"/>
          <p14:tracePt t="25509" x="7493000" y="2460625"/>
          <p14:tracePt t="25518" x="7604125" y="2460625"/>
          <p14:tracePt t="25524" x="7643813" y="2451100"/>
          <p14:tracePt t="25534" x="7704138" y="2451100"/>
          <p14:tracePt t="25542" x="7734300" y="2439988"/>
          <p14:tracePt t="25550" x="7775575" y="2439988"/>
          <p14:tracePt t="25558" x="7805738" y="2430463"/>
          <p14:tracePt t="25567" x="7835900" y="2430463"/>
          <p14:tracePt t="25574" x="7866063" y="2430463"/>
          <p14:tracePt t="25583" x="7886700" y="2420938"/>
          <p14:tracePt t="25590" x="7916863" y="2420938"/>
          <p14:tracePt t="25598" x="7947025" y="2409825"/>
          <p14:tracePt t="25606" x="7977188" y="2409825"/>
          <p14:tracePt t="25615" x="8007350" y="2409825"/>
          <p14:tracePt t="25622" x="8037513" y="2409825"/>
          <p14:tracePt t="25630" x="8058150" y="2409825"/>
          <p14:tracePt t="25638" x="8088313" y="2409825"/>
          <p14:tracePt t="25646" x="8107363" y="2409825"/>
          <p14:tracePt t="25654" x="8137525" y="2409825"/>
          <p14:tracePt t="25662" x="8158163" y="2409825"/>
          <p14:tracePt t="25670" x="8167688" y="2409825"/>
          <p14:tracePt t="25678" x="8188325" y="2409825"/>
          <p14:tracePt t="25686" x="8208963" y="2409825"/>
          <p14:tracePt t="25694" x="8229600" y="2409825"/>
          <p14:tracePt t="25702" x="8239125" y="2409825"/>
          <p14:tracePt t="25710" x="8248650" y="2409825"/>
          <p14:tracePt t="25718" x="8278813" y="2409825"/>
          <p14:tracePt t="25726" x="8299450" y="2409825"/>
          <p14:tracePt t="25734" x="8320088" y="2409825"/>
          <p14:tracePt t="25742" x="8350250" y="2409825"/>
          <p14:tracePt t="25750" x="8380413" y="2409825"/>
          <p14:tracePt t="25758" x="8410575" y="2409825"/>
          <p14:tracePt t="25766" x="8431213" y="2409825"/>
          <p14:tracePt t="25776" x="8450263" y="2409825"/>
          <p14:tracePt t="25782" x="8470900" y="2409825"/>
          <p14:tracePt t="25792" x="8480425" y="2400300"/>
          <p14:tracePt t="25799" x="8491538" y="2400300"/>
          <p14:tracePt t="25857" x="8501063" y="2400300"/>
          <p14:tracePt t="25865" x="8510588" y="2400300"/>
          <p14:tracePt t="25872" x="8521700" y="2400300"/>
          <p14:tracePt t="25888" x="8531225" y="2400300"/>
          <p14:tracePt t="26508" x="8540750" y="2400300"/>
          <p14:tracePt t="26516" x="8572500" y="2400300"/>
          <p14:tracePt t="26524" x="8591550" y="2400300"/>
          <p14:tracePt t="26532" x="8612188" y="2400300"/>
          <p14:tracePt t="26540" x="8642350" y="2400300"/>
          <p14:tracePt t="26548" x="8672513" y="2400300"/>
          <p14:tracePt t="26556" x="8702675" y="2400300"/>
          <p14:tracePt t="26564" x="8732838" y="2400300"/>
          <p14:tracePt t="26572" x="8774113" y="2400300"/>
          <p14:tracePt t="26580" x="8804275" y="2400300"/>
          <p14:tracePt t="26588" x="8843963" y="2400300"/>
          <p14:tracePt t="26596" x="8874125" y="2400300"/>
          <p14:tracePt t="26604" x="8913813" y="2409825"/>
          <p14:tracePt t="26612" x="8955088" y="2409825"/>
          <p14:tracePt t="26620" x="8985250" y="2409825"/>
          <p14:tracePt t="26628" x="9036050" y="2409825"/>
          <p14:tracePt t="26636" x="9085263" y="2420938"/>
          <p14:tracePt t="26646" x="9117013" y="2420938"/>
          <p14:tracePt t="26652" x="9147175" y="2420938"/>
          <p14:tracePt t="26662" x="9177338" y="2420938"/>
          <p14:tracePt t="26670" x="9207500" y="2430463"/>
          <p14:tracePt t="26678" x="9237663" y="2430463"/>
          <p14:tracePt t="26686" x="9267825" y="2430463"/>
          <p14:tracePt t="26694" x="9318625" y="2439988"/>
          <p14:tracePt t="26702" x="9328150" y="2439988"/>
          <p14:tracePt t="26711" x="9358313" y="2439988"/>
          <p14:tracePt t="26718" x="9378950" y="2439988"/>
          <p14:tracePt t="26726" x="9398000" y="2451100"/>
          <p14:tracePt t="26734" x="9409113" y="2451100"/>
          <p14:tracePt t="26742" x="9428163" y="2451100"/>
          <p14:tracePt t="26766" x="9439275" y="2451100"/>
          <p14:tracePt t="26848" x="9448800" y="2451100"/>
          <p14:tracePt t="26854" x="9459913" y="2451100"/>
          <p14:tracePt t="26862" x="9478963" y="2451100"/>
          <p14:tracePt t="26870" x="9490075" y="2451100"/>
          <p14:tracePt t="26878" x="9509125" y="2451100"/>
          <p14:tracePt t="26886" x="9529763" y="2451100"/>
          <p14:tracePt t="26894" x="9559925" y="2451100"/>
          <p14:tracePt t="26904" x="9580563" y="2451100"/>
          <p14:tracePt t="26910" x="9590088" y="2451100"/>
          <p14:tracePt t="26920" x="9599613" y="2451100"/>
          <p14:tracePt t="26927" x="9620250" y="2451100"/>
          <p14:tracePt t="26936" x="9640888" y="2460625"/>
          <p14:tracePt t="26944" x="9661525" y="2460625"/>
          <p14:tracePt t="26952" x="9671050" y="2460625"/>
          <p14:tracePt t="26960" x="9701213" y="2460625"/>
          <p14:tracePt t="26968" x="9721850" y="2460625"/>
          <p14:tracePt t="26976" x="9740900" y="2460625"/>
          <p14:tracePt t="26984" x="9771063" y="2460625"/>
          <p14:tracePt t="26993" x="9791700" y="2460625"/>
          <p14:tracePt t="27000" x="9821863" y="2460625"/>
          <p14:tracePt t="27008" x="9842500" y="2460625"/>
          <p14:tracePt t="27016" x="9872663" y="2470150"/>
          <p14:tracePt t="27024" x="9902825" y="2470150"/>
          <p14:tracePt t="27032" x="9912350" y="2470150"/>
          <p14:tracePt t="27040" x="9942513" y="2470150"/>
          <p14:tracePt t="27048" x="9972675" y="2470150"/>
          <p14:tracePt t="27056" x="10004425" y="2481263"/>
          <p14:tracePt t="27064" x="10023475" y="2481263"/>
          <p14:tracePt t="27072" x="10053638" y="2481263"/>
          <p14:tracePt t="27080" x="10074275" y="2481263"/>
          <p14:tracePt t="27088" x="10104438" y="2481263"/>
          <p14:tracePt t="27096" x="10125075" y="2481263"/>
          <p14:tracePt t="27104" x="10144125" y="2481263"/>
          <p14:tracePt t="27112" x="10155238" y="2481263"/>
          <p14:tracePt t="27120" x="10175875" y="2481263"/>
          <p14:tracePt t="27129" x="10185400" y="2481263"/>
          <p14:tracePt t="27136" x="10206038" y="2481263"/>
          <p14:tracePt t="27144" x="10215563" y="2481263"/>
          <p14:tracePt t="27152" x="10225088" y="2481263"/>
          <p14:tracePt t="27160" x="10245725" y="2481263"/>
          <p14:tracePt t="27172" x="10266363" y="2481263"/>
          <p14:tracePt t="27182" x="10285413" y="2490788"/>
          <p14:tracePt t="27188" x="10315575" y="2490788"/>
          <p14:tracePt t="27198" x="10347325" y="2501900"/>
          <p14:tracePt t="27204" x="10387013" y="2501900"/>
          <p14:tracePt t="27214" x="10417175" y="2501900"/>
          <p14:tracePt t="27220" x="10456863" y="2501900"/>
          <p14:tracePt t="27241" x="10518775" y="2501900"/>
          <p14:tracePt t="27246" x="10537825" y="2501900"/>
          <p14:tracePt t="27254" x="10558463" y="2501900"/>
          <p14:tracePt t="27270" x="10579100" y="2501900"/>
          <p14:tracePt t="27278" x="10588625" y="2501900"/>
          <p14:tracePt t="27286" x="10598150" y="2501900"/>
          <p14:tracePt t="27294" x="10609263" y="2501900"/>
          <p14:tracePt t="27310" x="10618788" y="2501900"/>
          <p14:tracePt t="27326" x="10628313" y="2501900"/>
          <p14:tracePt t="27424" x="10639425" y="2501900"/>
          <p14:tracePt t="27430" x="10648950" y="2501900"/>
          <p14:tracePt t="27446" x="10669588" y="2501900"/>
          <p14:tracePt t="27454" x="10688638" y="2501900"/>
          <p14:tracePt t="27462" x="10709275" y="2501900"/>
          <p14:tracePt t="27470" x="10739438" y="2501900"/>
          <p14:tracePt t="27478" x="10760075" y="2490788"/>
          <p14:tracePt t="27488" x="10790238" y="2490788"/>
          <p14:tracePt t="27494" x="10820400" y="2490788"/>
          <p14:tracePt t="27504" x="10829925" y="2490788"/>
          <p14:tracePt t="27512" x="10860088" y="2490788"/>
          <p14:tracePt t="27520" x="10880725" y="2490788"/>
          <p14:tracePt t="27528" x="10910888" y="2490788"/>
          <p14:tracePt t="27536" x="10931525" y="2490788"/>
          <p14:tracePt t="27544" x="10961688" y="2490788"/>
          <p14:tracePt t="27552" x="10982325" y="2490788"/>
          <p14:tracePt t="27560" x="11012488" y="2470150"/>
          <p14:tracePt t="27568" x="11031538" y="2470150"/>
          <p14:tracePt t="27576" x="11042650" y="2470150"/>
          <p14:tracePt t="27584" x="11063288" y="2470150"/>
          <p14:tracePt t="27592" x="11093450" y="2470150"/>
          <p14:tracePt t="27600" x="11112500" y="2470150"/>
          <p14:tracePt t="27608" x="11142663" y="2470150"/>
          <p14:tracePt t="27616" x="11172825" y="2470150"/>
          <p14:tracePt t="27624" x="11202988" y="2470150"/>
          <p14:tracePt t="27632" x="11264900" y="2451100"/>
          <p14:tracePt t="27639" x="11295063" y="2451100"/>
          <p14:tracePt t="27648" x="11325225" y="2439988"/>
          <p14:tracePt t="27656" x="11334750" y="2439988"/>
          <p14:tracePt t="27664" x="11344275" y="2439988"/>
          <p14:tracePt t="27674" x="11355388" y="2439988"/>
          <p14:tracePt t="27680" x="11364913" y="2439988"/>
          <p14:tracePt t="27688" x="11374438" y="2439988"/>
          <p14:tracePt t="27696" x="11385550" y="2439988"/>
          <p14:tracePt t="27704" x="11406188" y="2439988"/>
          <p14:tracePt t="27712" x="11425238" y="2439988"/>
          <p14:tracePt t="27720" x="11445875" y="2439988"/>
          <p14:tracePt t="27728" x="11466513" y="2439988"/>
          <p14:tracePt t="27744" x="11485563" y="2439988"/>
          <p14:tracePt t="27752" x="11496675" y="2439988"/>
          <p14:tracePt t="27762" x="11515725" y="2430463"/>
          <p14:tracePt t="27768" x="11526838" y="2430463"/>
          <p14:tracePt t="27778" x="11536363" y="2430463"/>
          <p14:tracePt t="27786" x="11557000" y="2430463"/>
          <p14:tracePt t="27794" x="11566525" y="2430463"/>
          <p14:tracePt t="27802" x="11577638" y="2430463"/>
          <p14:tracePt t="27810" x="11577638" y="2420938"/>
          <p14:tracePt t="27826" x="11587163" y="2420938"/>
          <p14:tracePt t="28411" x="11577638" y="2420938"/>
          <p14:tracePt t="28435" x="11566525" y="2420938"/>
          <p14:tracePt t="28459" x="11557000" y="2420938"/>
          <p14:tracePt t="28467" x="11545888" y="2420938"/>
          <p14:tracePt t="28482" x="11536363" y="2409825"/>
          <p14:tracePt t="28491" x="11526838" y="2409825"/>
          <p14:tracePt t="28499" x="11515725" y="2409825"/>
          <p14:tracePt t="28507" x="11506200" y="2400300"/>
          <p14:tracePt t="28523" x="11485563" y="2400300"/>
          <p14:tracePt t="28531" x="11476038" y="2400300"/>
          <p14:tracePt t="28539" x="11466513" y="2390775"/>
          <p14:tracePt t="28554" x="11455400" y="2390775"/>
          <p14:tracePt t="28562" x="11436350" y="2390775"/>
          <p14:tracePt t="28571" x="11415713" y="2390775"/>
          <p14:tracePt t="28578" x="11395075" y="2390775"/>
          <p14:tracePt t="28588" x="11374438" y="2379663"/>
          <p14:tracePt t="28597" x="11364913" y="2379663"/>
          <p14:tracePt t="28603" x="11334750" y="2370138"/>
          <p14:tracePt t="28613" x="11314113" y="2370138"/>
          <p14:tracePt t="28620" x="11283950" y="2360613"/>
          <p14:tracePt t="28629" x="11264900" y="2349500"/>
          <p14:tracePt t="28635" x="11223625" y="2349500"/>
          <p14:tracePt t="28644" x="11172825" y="2330450"/>
          <p14:tracePt t="28652" x="11082338" y="2330450"/>
          <p14:tracePt t="28660" x="11022013" y="2319338"/>
          <p14:tracePt t="28668" x="10910888" y="2319338"/>
          <p14:tracePt t="28675" x="10790238" y="2319338"/>
          <p14:tracePt t="28685" x="10507663" y="2319338"/>
          <p14:tracePt t="28692" x="10326688" y="2319338"/>
          <p14:tracePt t="28701" x="10155238" y="2319338"/>
          <p14:tracePt t="28708" x="9963150" y="2319338"/>
          <p14:tracePt t="28716" x="9650413" y="2319338"/>
          <p14:tracePt t="28724" x="9418638" y="2319338"/>
          <p14:tracePt t="28732" x="9256713" y="2319338"/>
          <p14:tracePt t="28740" x="9045575" y="2319338"/>
          <p14:tracePt t="28748" x="8883650" y="2319338"/>
          <p14:tracePt t="28756" x="8712200" y="2330450"/>
          <p14:tracePt t="28764" x="8561388" y="2339975"/>
          <p14:tracePt t="28772" x="8440738" y="2339975"/>
          <p14:tracePt t="28780" x="8259763" y="2339975"/>
          <p14:tracePt t="28788" x="8107363" y="2360613"/>
          <p14:tracePt t="28796" x="7986713" y="2370138"/>
          <p14:tracePt t="28804" x="7845425" y="2370138"/>
          <p14:tracePt t="28812" x="7764463" y="2390775"/>
          <p14:tracePt t="28820" x="7593013" y="2420938"/>
          <p14:tracePt t="28828" x="7442200" y="2451100"/>
          <p14:tracePt t="28836" x="7321550" y="2460625"/>
          <p14:tracePt t="28844" x="7189788" y="2490788"/>
          <p14:tracePt t="28852" x="7059613" y="2511425"/>
          <p14:tracePt t="28862" x="6888163" y="2541588"/>
          <p14:tracePt t="28868" x="6696075" y="2551113"/>
          <p14:tracePt t="28878" x="6545263" y="2581275"/>
          <p14:tracePt t="28883" x="6443663" y="2601913"/>
          <p14:tracePt t="28894" x="6202363" y="2632075"/>
          <p14:tracePt t="28900" x="6019800" y="2662238"/>
          <p14:tracePt t="28909" x="5868988" y="2682875"/>
          <p14:tracePt t="28917" x="5576888" y="2692400"/>
          <p14:tracePt t="28926" x="5384800" y="2713038"/>
          <p14:tracePt t="28933" x="5303838" y="2722563"/>
          <p14:tracePt t="28942" x="5173663" y="2743200"/>
          <p14:tracePt t="28950" x="5062538" y="2743200"/>
          <p14:tracePt t="28958" x="4849813" y="2773363"/>
          <p14:tracePt t="28967" x="4678363" y="2773363"/>
          <p14:tracePt t="28974" x="4587875" y="2773363"/>
          <p14:tracePt t="28983" x="4457700" y="2773363"/>
          <p14:tracePt t="28990" x="4337050" y="2782888"/>
          <p14:tracePt t="28998" x="4225925" y="2782888"/>
          <p14:tracePt t="29005" x="4124325" y="2803525"/>
          <p14:tracePt t="29013" x="4084638" y="2813050"/>
          <p14:tracePt t="29022" x="3932238" y="2813050"/>
          <p14:tracePt t="29030" x="3841750" y="2824163"/>
          <p14:tracePt t="29038" x="3741738" y="2844800"/>
          <p14:tracePt t="29045" x="3700463" y="2844800"/>
          <p14:tracePt t="29054" x="3640138" y="2844800"/>
          <p14:tracePt t="29061" x="3609975" y="2844800"/>
          <p14:tracePt t="29070" x="3570288" y="2844800"/>
          <p14:tracePt t="29078" x="3549650" y="2844800"/>
          <p14:tracePt t="29086" x="3540125" y="2844800"/>
          <p14:tracePt t="29134" x="3529013" y="2844800"/>
          <p14:tracePt t="29149" x="3519488" y="2844800"/>
          <p14:tracePt t="29160" x="3519488" y="2854325"/>
          <p14:tracePt t="29166" x="3509963" y="2854325"/>
          <p14:tracePt t="29176" x="3509963" y="2863850"/>
          <p14:tracePt t="29192" x="3498850" y="2863850"/>
          <p14:tracePt t="29216" x="3489325" y="2863850"/>
          <p14:tracePt t="29224" x="3468688" y="2874963"/>
          <p14:tracePt t="29232" x="3449638" y="2874963"/>
          <p14:tracePt t="29240" x="3417888" y="2874963"/>
          <p14:tracePt t="29248" x="3387725" y="2884488"/>
          <p14:tracePt t="29256" x="3348038" y="2894013"/>
          <p14:tracePt t="29265" x="3308350" y="2894013"/>
          <p14:tracePt t="29272" x="3246438" y="2894013"/>
          <p14:tracePt t="29279" x="3206750" y="2894013"/>
          <p14:tracePt t="29288" x="3146425" y="2894013"/>
          <p14:tracePt t="29296" x="3106738" y="2894013"/>
          <p14:tracePt t="29304" x="3065463" y="2894013"/>
          <p14:tracePt t="29312" x="3005138" y="2894013"/>
          <p14:tracePt t="29320" x="2995613" y="2894013"/>
          <p14:tracePt t="29328" x="2944813" y="2894013"/>
          <p14:tracePt t="29336" x="2903538" y="2894013"/>
          <p14:tracePt t="29344" x="2873375" y="2894013"/>
          <p14:tracePt t="29352" x="2833688" y="2905125"/>
          <p14:tracePt t="29360" x="2803525" y="2905125"/>
          <p14:tracePt t="29368" x="2773363" y="2905125"/>
          <p14:tracePt t="29376" x="2743200" y="2905125"/>
          <p14:tracePt t="29384" x="2722563" y="2905125"/>
          <p14:tracePt t="29391" x="2692400" y="2905125"/>
          <p14:tracePt t="29400" x="2671763" y="2914650"/>
          <p14:tracePt t="29408" x="2632075" y="2914650"/>
          <p14:tracePt t="29416" x="2592388" y="2914650"/>
          <p14:tracePt t="29424" x="2520950" y="2924175"/>
          <p14:tracePt t="29431" x="2481263" y="2924175"/>
          <p14:tracePt t="29440" x="2430463" y="2924175"/>
          <p14:tracePt t="29450" x="2390775" y="2924175"/>
          <p14:tracePt t="29458" x="2349500" y="2924175"/>
          <p14:tracePt t="29465" x="2289175" y="2924175"/>
          <p14:tracePt t="29474" x="2259013" y="2924175"/>
          <p14:tracePt t="29481" x="2228850" y="2924175"/>
          <p14:tracePt t="29490" x="2198688" y="2924175"/>
          <p14:tracePt t="29498" x="2187575" y="2924175"/>
          <p14:tracePt t="29506" x="2168525" y="2924175"/>
          <p14:tracePt t="29514" x="2157413" y="2924175"/>
          <p14:tracePt t="29521" x="2138363" y="2924175"/>
          <p14:tracePt t="29546" x="2127250" y="2924175"/>
          <p14:tracePt t="29554" x="2117725" y="2924175"/>
          <p14:tracePt t="29586" x="2108200" y="2924175"/>
          <p14:tracePt t="29594" x="2097088" y="2924175"/>
          <p14:tracePt t="29602" x="2087563" y="2924175"/>
          <p14:tracePt t="29609" x="2078038" y="2924175"/>
          <p14:tracePt t="29618" x="2057400" y="2924175"/>
          <p14:tracePt t="29626" x="2027238" y="2924175"/>
          <p14:tracePt t="29634" x="2006600" y="2924175"/>
          <p14:tracePt t="29649" x="1997075" y="2924175"/>
          <p14:tracePt t="29657" x="1985963" y="2924175"/>
          <p14:tracePt t="30070" x="1985963" y="2914650"/>
          <p14:tracePt t="30086" x="1985963" y="2905125"/>
          <p14:tracePt t="30094" x="1997075" y="2894013"/>
          <p14:tracePt t="30102" x="1997075" y="2884488"/>
          <p14:tracePt t="30118" x="2006600" y="2884488"/>
          <p14:tracePt t="30126" x="2016125" y="2884488"/>
          <p14:tracePt t="30134" x="2027238" y="2874963"/>
          <p14:tracePt t="30150" x="2036763" y="2874963"/>
          <p14:tracePt t="30174" x="2036763" y="2863850"/>
          <p14:tracePt t="30190" x="2047875" y="2863850"/>
          <p14:tracePt t="30515" x="2047875" y="2854325"/>
          <p14:tracePt t="30619" x="2047875" y="2844800"/>
          <p14:tracePt t="31022" x="2057400" y="2844800"/>
          <p14:tracePt t="31052" x="2066925" y="2844800"/>
          <p14:tracePt t="31069" x="2078038" y="2844800"/>
          <p14:tracePt t="31085" x="2097088" y="2844800"/>
          <p14:tracePt t="31094" x="2117725" y="2844800"/>
          <p14:tracePt t="31100" x="2127250" y="2844800"/>
          <p14:tracePt t="31111" x="2147888" y="2844800"/>
          <p14:tracePt t="31117" x="2168525" y="2844800"/>
          <p14:tracePt t="31126" x="2187575" y="2844800"/>
          <p14:tracePt t="31132" x="2219325" y="2844800"/>
          <p14:tracePt t="31142" x="2249488" y="2844800"/>
          <p14:tracePt t="31150" x="2268538" y="2844800"/>
          <p14:tracePt t="31158" x="2298700" y="2844800"/>
          <p14:tracePt t="31166" x="2328863" y="2833688"/>
          <p14:tracePt t="31174" x="2359025" y="2833688"/>
          <p14:tracePt t="31182" x="2390775" y="2833688"/>
          <p14:tracePt t="31189" x="2420938" y="2833688"/>
          <p14:tracePt t="31198" x="2460625" y="2833688"/>
          <p14:tracePt t="31206" x="2500313" y="2833688"/>
          <p14:tracePt t="31214" x="2530475" y="2833688"/>
          <p14:tracePt t="31222" x="2571750" y="2833688"/>
          <p14:tracePt t="31242" x="2641600" y="2833688"/>
          <p14:tracePt t="31246" x="2671763" y="2833688"/>
          <p14:tracePt t="31254" x="2722563" y="2833688"/>
          <p14:tracePt t="31262" x="2732088" y="2833688"/>
          <p14:tracePt t="31270" x="2763838" y="2833688"/>
          <p14:tracePt t="31278" x="2782888" y="2824163"/>
          <p14:tracePt t="31285" x="2813050" y="2824163"/>
          <p14:tracePt t="31294" x="2833688" y="2824163"/>
          <p14:tracePt t="31302" x="2843213" y="2824163"/>
          <p14:tracePt t="31318" x="2854325" y="2824163"/>
          <p14:tracePt t="31326" x="2863850" y="2824163"/>
          <p14:tracePt t="31358" x="2884488" y="2824163"/>
          <p14:tracePt t="31366" x="2894013" y="2813050"/>
          <p14:tracePt t="31374" x="2903538" y="2813050"/>
          <p14:tracePt t="31382" x="2914650" y="2813050"/>
          <p14:tracePt t="31398" x="2935288" y="2813050"/>
          <p14:tracePt t="31408" x="2944813" y="2813050"/>
          <p14:tracePt t="31416" x="2954338" y="2803525"/>
          <p14:tracePt t="31424" x="2974975" y="2803525"/>
          <p14:tracePt t="31432" x="2995613" y="2803525"/>
          <p14:tracePt t="31440" x="3014663" y="2794000"/>
          <p14:tracePt t="31448" x="3035300" y="2794000"/>
          <p14:tracePt t="31455" x="3055938" y="2794000"/>
          <p14:tracePt t="31463" x="3086100" y="2794000"/>
          <p14:tracePt t="31471" x="3116263" y="2794000"/>
          <p14:tracePt t="31479" x="3146425" y="2794000"/>
          <p14:tracePt t="31487" x="3176588" y="2794000"/>
          <p14:tracePt t="31495" x="3186113" y="2794000"/>
          <p14:tracePt t="31503" x="3216275" y="2794000"/>
          <p14:tracePt t="31520" x="3227388" y="2794000"/>
          <p14:tracePt t="31527" x="3236913" y="2794000"/>
          <p14:tracePt t="31535" x="3246438" y="2794000"/>
          <p14:tracePt t="31543" x="3257550" y="2794000"/>
          <p14:tracePt t="31551" x="3267075" y="2794000"/>
          <p14:tracePt t="31559" x="3287713" y="2794000"/>
          <p14:tracePt t="31567" x="3308350" y="2794000"/>
          <p14:tracePt t="31575" x="3317875" y="2794000"/>
          <p14:tracePt t="31583" x="3338513" y="2794000"/>
          <p14:tracePt t="31591" x="3357563" y="2782888"/>
          <p14:tracePt t="31599" x="3378200" y="2782888"/>
          <p14:tracePt t="31607" x="3398838" y="2782888"/>
          <p14:tracePt t="31615" x="3408363" y="2773363"/>
          <p14:tracePt t="31623" x="3417888" y="2773363"/>
          <p14:tracePt t="31631" x="3429000" y="2773363"/>
          <p14:tracePt t="31639" x="3438525" y="2773363"/>
          <p14:tracePt t="31647" x="3449638" y="2773363"/>
          <p14:tracePt t="31663" x="3468688" y="2773363"/>
          <p14:tracePt t="31671" x="3479800" y="2773363"/>
          <p14:tracePt t="31679" x="3498850" y="2773363"/>
          <p14:tracePt t="31689" x="3509963" y="2773363"/>
          <p14:tracePt t="31697" x="3519488" y="2773363"/>
          <p14:tracePt t="31705" x="3549650" y="2773363"/>
          <p14:tracePt t="31713" x="3570288" y="2773363"/>
          <p14:tracePt t="31721" x="3579813" y="2773363"/>
          <p14:tracePt t="31729" x="3600450" y="2773363"/>
          <p14:tracePt t="31737" x="3619500" y="2773363"/>
          <p14:tracePt t="31745" x="3630613" y="2773363"/>
          <p14:tracePt t="31753" x="3651250" y="2773363"/>
          <p14:tracePt t="31769" x="3670300" y="2773363"/>
          <p14:tracePt t="31777" x="3690938" y="2773363"/>
          <p14:tracePt t="31785" x="3711575" y="2773363"/>
          <p14:tracePt t="31793" x="3721100" y="2773363"/>
          <p14:tracePt t="31802" x="3730625" y="2782888"/>
          <p14:tracePt t="31809" x="3741738" y="2782888"/>
          <p14:tracePt t="31819" x="3751263" y="2782888"/>
          <p14:tracePt t="31825" x="3760788" y="2782888"/>
          <p14:tracePt t="31857" x="3771900" y="2782888"/>
          <p14:tracePt t="31865" x="3781425" y="2782888"/>
          <p14:tracePt t="31873" x="3790950" y="2782888"/>
          <p14:tracePt t="31881" x="3802063" y="2794000"/>
          <p14:tracePt t="31897" x="3811588" y="2794000"/>
          <p14:tracePt t="31905" x="3822700" y="2794000"/>
          <p14:tracePt t="31913" x="3832225" y="2794000"/>
          <p14:tracePt t="31921" x="3841750" y="2794000"/>
          <p14:tracePt t="31945" x="3852863" y="2794000"/>
          <p14:tracePt t="32061" x="3862388" y="2794000"/>
          <p14:tracePt t="32079" x="3871913" y="2803525"/>
          <p14:tracePt t="32083" x="3883025" y="2803525"/>
          <p14:tracePt t="32099" x="3902075" y="2803525"/>
          <p14:tracePt t="32107" x="3922713" y="2803525"/>
          <p14:tracePt t="32115" x="3932238" y="2803525"/>
          <p14:tracePt t="32123" x="3943350" y="2803525"/>
          <p14:tracePt t="32131" x="3962400" y="2803525"/>
          <p14:tracePt t="32139" x="3983038" y="2803525"/>
          <p14:tracePt t="32147" x="4013200" y="2813050"/>
          <p14:tracePt t="32155" x="4033838" y="2813050"/>
          <p14:tracePt t="32163" x="4064000" y="2813050"/>
          <p14:tracePt t="32171" x="4084638" y="2813050"/>
          <p14:tracePt t="32179" x="4114800" y="2813050"/>
          <p14:tracePt t="32187" x="4124325" y="2813050"/>
          <p14:tracePt t="32195" x="4144963" y="2813050"/>
          <p14:tracePt t="32203" x="4175125" y="2813050"/>
          <p14:tracePt t="32211" x="4205288" y="2813050"/>
          <p14:tracePt t="32219" x="4225925" y="2813050"/>
          <p14:tracePt t="32233" x="4256088" y="2813050"/>
          <p14:tracePt t="32236" x="4275138" y="2813050"/>
          <p14:tracePt t="32245" x="4295775" y="2813050"/>
          <p14:tracePt t="32253" x="4325938" y="2813050"/>
          <p14:tracePt t="32261" x="4337050" y="2813050"/>
          <p14:tracePt t="32269" x="4356100" y="2813050"/>
          <p14:tracePt t="32277" x="4376738" y="2813050"/>
          <p14:tracePt t="32285" x="4397375" y="2813050"/>
          <p14:tracePt t="32293" x="4416425" y="2813050"/>
          <p14:tracePt t="32301" x="4427538" y="2813050"/>
          <p14:tracePt t="32309" x="4446588" y="2813050"/>
          <p14:tracePt t="32317" x="4457700" y="2813050"/>
          <p14:tracePt t="32325" x="4467225" y="2813050"/>
          <p14:tracePt t="32844" x="4476750" y="2813050"/>
          <p14:tracePt t="32860" x="4487863" y="2813050"/>
          <p14:tracePt t="32866" x="4497388" y="2813050"/>
          <p14:tracePt t="32874" x="4508500" y="2813050"/>
          <p14:tracePt t="32881" x="4518025" y="2813050"/>
          <p14:tracePt t="32890" x="4538663" y="2824163"/>
          <p14:tracePt t="32898" x="4548188" y="2824163"/>
          <p14:tracePt t="32906" x="4568825" y="2824163"/>
          <p14:tracePt t="32914" x="4578350" y="2824163"/>
          <p14:tracePt t="32922" x="4587875" y="2824163"/>
          <p14:tracePt t="32931" x="4598988" y="2824163"/>
          <p14:tracePt t="32938" x="4608513" y="2824163"/>
          <p14:tracePt t="32947" x="4629150" y="2824163"/>
          <p14:tracePt t="32963" x="4648200" y="2824163"/>
          <p14:tracePt t="32970" x="4668838" y="2824163"/>
          <p14:tracePt t="32978" x="4678363" y="2824163"/>
          <p14:tracePt t="32994" x="4689475" y="2824163"/>
          <p14:tracePt t="33017" x="4699000" y="2824163"/>
          <p14:tracePt t="33033" x="4710113" y="2824163"/>
          <p14:tracePt t="33049" x="4719638" y="2824163"/>
          <p14:tracePt t="33057" x="4729163" y="2824163"/>
          <p14:tracePt t="33099" x="4740275" y="2824163"/>
          <p14:tracePt t="33180" x="4749800" y="2824163"/>
          <p14:tracePt t="33260" x="4759325" y="2824163"/>
          <p14:tracePt t="33276" x="4770438" y="2824163"/>
          <p14:tracePt t="33292" x="4789488" y="2824163"/>
          <p14:tracePt t="33301" x="4810125" y="2824163"/>
          <p14:tracePt t="33308" x="4830763" y="2824163"/>
          <p14:tracePt t="33315" x="4860925" y="2824163"/>
          <p14:tracePt t="33323" x="4891088" y="2824163"/>
          <p14:tracePt t="33331" x="4921250" y="2824163"/>
          <p14:tracePt t="33339" x="4951413" y="2833688"/>
          <p14:tracePt t="33347" x="4981575" y="2833688"/>
          <p14:tracePt t="33355" x="5021263" y="2833688"/>
          <p14:tracePt t="33365" x="5041900" y="2833688"/>
          <p14:tracePt t="33373" x="5072063" y="2833688"/>
          <p14:tracePt t="33381" x="5102225" y="2833688"/>
          <p14:tracePt t="33389" x="5122863" y="2833688"/>
          <p14:tracePt t="33397" x="5132388" y="2833688"/>
          <p14:tracePt t="33559" x="5143500" y="2833688"/>
          <p14:tracePt t="33727" x="5153025" y="2833688"/>
          <p14:tracePt t="33743" x="5162550" y="2833688"/>
          <p14:tracePt t="33751" x="5173663" y="2833688"/>
          <p14:tracePt t="33767" x="5183188" y="2833688"/>
          <p14:tracePt t="33774" x="5203825" y="2833688"/>
          <p14:tracePt t="33783" x="5213350" y="2833688"/>
          <p14:tracePt t="33792" x="5224463" y="2833688"/>
          <p14:tracePt t="33799" x="5254625" y="2833688"/>
          <p14:tracePt t="33807" x="5273675" y="2833688"/>
          <p14:tracePt t="33815" x="5303838" y="2833688"/>
          <p14:tracePt t="33823" x="5334000" y="2833688"/>
          <p14:tracePt t="33831" x="5364163" y="2833688"/>
          <p14:tracePt t="33839" x="5395913" y="2833688"/>
          <p14:tracePt t="33847" x="5435600" y="2833688"/>
          <p14:tracePt t="33855" x="5465763" y="2833688"/>
          <p14:tracePt t="33863" x="5486400" y="2833688"/>
          <p14:tracePt t="33871" x="5516563" y="2833688"/>
          <p14:tracePt t="33879" x="5546725" y="2833688"/>
          <p14:tracePt t="33887" x="5576888" y="2833688"/>
          <p14:tracePt t="33895" x="5607050" y="2833688"/>
          <p14:tracePt t="33903" x="5646738" y="2833688"/>
          <p14:tracePt t="33911" x="5676900" y="2833688"/>
          <p14:tracePt t="33921" x="5707063" y="2833688"/>
          <p14:tracePt t="33929" x="5748338" y="2833688"/>
          <p14:tracePt t="33937" x="5778500" y="2833688"/>
          <p14:tracePt t="33945" x="5829300" y="2833688"/>
          <p14:tracePt t="33961" x="5838825" y="2833688"/>
          <p14:tracePt t="34033" x="5848350" y="2833688"/>
          <p14:tracePt t="34057" x="5859463" y="2833688"/>
          <p14:tracePt t="34179" x="5868988" y="2833688"/>
          <p14:tracePt t="34203" x="5878513" y="2833688"/>
          <p14:tracePt t="34209" x="5899150" y="2833688"/>
          <p14:tracePt t="34219" x="5919788" y="2833688"/>
          <p14:tracePt t="34227" x="5929313" y="2833688"/>
          <p14:tracePt t="34240" x="5949950" y="2844800"/>
          <p14:tracePt t="34247" x="5980113" y="2844800"/>
          <p14:tracePt t="34255" x="6010275" y="2844800"/>
          <p14:tracePt t="34263" x="6030913" y="2854325"/>
          <p14:tracePt t="34271" x="6061075" y="2854325"/>
          <p14:tracePt t="34279" x="6091238" y="2854325"/>
          <p14:tracePt t="34287" x="6121400" y="2854325"/>
          <p14:tracePt t="34295" x="6151563" y="2854325"/>
          <p14:tracePt t="34303" x="6181725" y="2854325"/>
          <p14:tracePt t="34311" x="6202363" y="2854325"/>
          <p14:tracePt t="34319" x="6232525" y="2854325"/>
          <p14:tracePt t="34327" x="6251575" y="2854325"/>
          <p14:tracePt t="34335" x="6262688" y="2854325"/>
          <p14:tracePt t="34343" x="6283325" y="2854325"/>
          <p14:tracePt t="34351" x="6302375" y="2854325"/>
          <p14:tracePt t="34359" x="6332538" y="2854325"/>
          <p14:tracePt t="34367" x="6353175" y="2854325"/>
          <p14:tracePt t="34375" x="6373813" y="2854325"/>
          <p14:tracePt t="34391" x="6392863" y="2854325"/>
          <p14:tracePt t="34399" x="6413500" y="2854325"/>
          <p14:tracePt t="34407" x="6434138" y="2854325"/>
          <p14:tracePt t="34415" x="6443663" y="2854325"/>
          <p14:tracePt t="34431" x="6454775" y="2854325"/>
          <p14:tracePt t="34443" x="6464300" y="2854325"/>
          <p14:tracePt t="34451" x="6473825" y="2854325"/>
          <p14:tracePt t="34461" x="6484938" y="2854325"/>
          <p14:tracePt t="34467" x="6494463" y="2854325"/>
          <p14:tracePt t="34477" x="6515100" y="2854325"/>
          <p14:tracePt t="34483" x="6534150" y="2854325"/>
          <p14:tracePt t="34493" x="6564313" y="2854325"/>
          <p14:tracePt t="34501" x="6584950" y="2854325"/>
          <p14:tracePt t="34509" x="6594475" y="2854325"/>
          <p14:tracePt t="34517" x="6605588" y="2854325"/>
          <p14:tracePt t="34525" x="6635750" y="2854325"/>
          <p14:tracePt t="34533" x="6665913" y="2854325"/>
          <p14:tracePt t="34545" x="6705600" y="2854325"/>
          <p14:tracePt t="34553" x="6726238" y="2854325"/>
          <p14:tracePt t="34561" x="6746875" y="2854325"/>
          <p14:tracePt t="34593" x="6756400" y="2854325"/>
          <p14:tracePt t="34759" x="6765925" y="2854325"/>
          <p14:tracePt t="34823" x="6777038" y="2854325"/>
          <p14:tracePt t="34839" x="6786563" y="2854325"/>
          <p14:tracePt t="34855" x="6807200" y="2854325"/>
          <p14:tracePt t="34863" x="6846888" y="2854325"/>
          <p14:tracePt t="34871" x="6877050" y="2854325"/>
          <p14:tracePt t="34879" x="6907213" y="2854325"/>
          <p14:tracePt t="34886" x="6927850" y="2854325"/>
          <p14:tracePt t="34895" x="6967538" y="2854325"/>
          <p14:tracePt t="34903" x="6999288" y="2854325"/>
          <p14:tracePt t="34911" x="7029450" y="2854325"/>
          <p14:tracePt t="34920" x="7059613" y="2854325"/>
          <p14:tracePt t="34927" x="7078663" y="2854325"/>
          <p14:tracePt t="34935" x="7108825" y="2854325"/>
          <p14:tracePt t="34943" x="7138988" y="2854325"/>
          <p14:tracePt t="34951" x="7159625" y="2854325"/>
          <p14:tracePt t="34959" x="7180263" y="2854325"/>
          <p14:tracePt t="34966" x="7189788" y="2854325"/>
          <p14:tracePt t="34975" x="7210425" y="2854325"/>
          <p14:tracePt t="34983" x="7219950" y="2854325"/>
          <p14:tracePt t="34991" x="7231063" y="2854325"/>
          <p14:tracePt t="35007" x="7240588" y="2854325"/>
          <p14:tracePt t="35046" x="7250113" y="2854325"/>
          <p14:tracePt t="35063" x="7270750" y="2854325"/>
          <p14:tracePt t="35097" x="7280275" y="2854325"/>
          <p14:tracePt t="35137" x="7291388" y="2854325"/>
          <p14:tracePt t="35201" x="7300913" y="2854325"/>
          <p14:tracePt t="35291" x="7310438" y="2854325"/>
          <p14:tracePt t="35315" x="7321550" y="2854325"/>
          <p14:tracePt t="35331" x="7331075" y="2844800"/>
          <p14:tracePt t="35339" x="7351713" y="2844800"/>
          <p14:tracePt t="35347" x="7361238" y="2844800"/>
          <p14:tracePt t="35355" x="7372350" y="2844800"/>
          <p14:tracePt t="35363" x="7381875" y="2844800"/>
          <p14:tracePt t="35371" x="7391400" y="2844800"/>
          <p14:tracePt t="35387" x="7402513" y="2844800"/>
          <p14:tracePt t="35411" x="7402513" y="2833688"/>
          <p14:tracePt t="35709" x="7412038" y="2833688"/>
          <p14:tracePt t="35725" x="7432675" y="2833688"/>
          <p14:tracePt t="35732" x="7442200" y="2833688"/>
          <p14:tracePt t="35741" x="7462838" y="2833688"/>
          <p14:tracePt t="35757" x="7481888" y="2833688"/>
          <p14:tracePt t="35766" x="7502525" y="2833688"/>
          <p14:tracePt t="35773" x="7513638" y="2833688"/>
          <p14:tracePt t="35797" x="7523163" y="2824163"/>
          <p14:tracePt t="35829" x="7532688" y="2824163"/>
          <p14:tracePt t="35952" x="7543800" y="2824163"/>
          <p14:tracePt t="35960" x="7553325" y="2824163"/>
          <p14:tracePt t="35976" x="7553325" y="2813050"/>
          <p14:tracePt t="35983" x="7562850" y="2813050"/>
          <p14:tracePt t="35990" x="7573963" y="2803525"/>
          <p14:tracePt t="35998" x="7593013" y="2794000"/>
          <p14:tracePt t="36007" x="7613650" y="2782888"/>
          <p14:tracePt t="36014" x="7634288" y="2773363"/>
          <p14:tracePt t="36022" x="7643813" y="2763838"/>
          <p14:tracePt t="36031" x="7664450" y="2763838"/>
          <p14:tracePt t="36038" x="7694613" y="2752725"/>
          <p14:tracePt t="36047" x="7704138" y="2743200"/>
          <p14:tracePt t="36055" x="7724775" y="2743200"/>
          <p14:tracePt t="36064" x="7734300" y="2743200"/>
          <p14:tracePt t="36071" x="7745413" y="2743200"/>
          <p14:tracePt t="36078" x="7754938" y="2743200"/>
          <p14:tracePt t="36087" x="7764463" y="2743200"/>
          <p14:tracePt t="36095" x="7775575" y="2743200"/>
          <p14:tracePt t="36225" x="7785100" y="2743200"/>
          <p14:tracePt t="36233" x="7794625" y="2743200"/>
          <p14:tracePt t="36241" x="7815263" y="2743200"/>
          <p14:tracePt t="36249" x="7824788" y="2743200"/>
          <p14:tracePt t="36256" x="7835900" y="2743200"/>
          <p14:tracePt t="36264" x="7845425" y="2743200"/>
          <p14:tracePt t="36272" x="7866063" y="2743200"/>
          <p14:tracePt t="36280" x="7886700" y="2743200"/>
          <p14:tracePt t="36289" x="7896225" y="2743200"/>
          <p14:tracePt t="36296" x="7916863" y="2743200"/>
          <p14:tracePt t="36305" x="7935913" y="2743200"/>
          <p14:tracePt t="36313" x="7947025" y="2752725"/>
          <p14:tracePt t="36321" x="7966075" y="2752725"/>
          <p14:tracePt t="36329" x="7977188" y="2752725"/>
          <p14:tracePt t="36337" x="7996238" y="2752725"/>
          <p14:tracePt t="36345" x="8016875" y="2752725"/>
          <p14:tracePt t="36353" x="8037513" y="2752725"/>
          <p14:tracePt t="36369" x="8058150" y="2752725"/>
          <p14:tracePt t="36377" x="8067675" y="2752725"/>
          <p14:tracePt t="36385" x="8088313" y="2752725"/>
          <p14:tracePt t="36401" x="8107363" y="2752725"/>
          <p14:tracePt t="36411" x="8128000" y="2752725"/>
          <p14:tracePt t="36417" x="8137525" y="2752725"/>
          <p14:tracePt t="36426" x="8158163" y="2752725"/>
          <p14:tracePt t="36432" x="8178800" y="2752725"/>
          <p14:tracePt t="36442" x="8208963" y="2763838"/>
          <p14:tracePt t="36451" x="8239125" y="2763838"/>
          <p14:tracePt t="36459" x="8259763" y="2763838"/>
          <p14:tracePt t="36467" x="8289925" y="2763838"/>
          <p14:tracePt t="36474" x="8299450" y="2763838"/>
          <p14:tracePt t="36483" x="8320088" y="2763838"/>
          <p14:tracePt t="36498" x="8329613" y="2763838"/>
          <p14:tracePt t="36506" x="8339138" y="2763838"/>
          <p14:tracePt t="36523" x="8359775" y="2763838"/>
          <p14:tracePt t="36547" x="8369300" y="2763838"/>
          <p14:tracePt t="36554" x="8380413" y="2763838"/>
          <p14:tracePt t="36563" x="8389938" y="2763838"/>
          <p14:tracePt t="36570" x="8401050" y="2763838"/>
          <p14:tracePt t="36757" x="8410575" y="2763838"/>
          <p14:tracePt t="36844" x="8420100" y="2763838"/>
          <p14:tracePt t="36853" x="8440738" y="2763838"/>
          <p14:tracePt t="36860" x="8450263" y="2763838"/>
          <p14:tracePt t="36868" x="8461375" y="2763838"/>
          <p14:tracePt t="36876" x="8480425" y="2763838"/>
          <p14:tracePt t="36884" x="8491538" y="2763838"/>
          <p14:tracePt t="36893" x="8501063" y="2763838"/>
          <p14:tracePt t="36910" x="8510588" y="2763838"/>
          <p14:tracePt t="36932" x="8521700" y="2763838"/>
          <p14:tracePt t="37166" x="8531225" y="2763838"/>
          <p14:tracePt t="37174" x="8540750" y="2763838"/>
          <p14:tracePt t="37182" x="8572500" y="2763838"/>
          <p14:tracePt t="37191" x="8591550" y="2773363"/>
          <p14:tracePt t="37199" x="8621713" y="2773363"/>
          <p14:tracePt t="37206" x="8642350" y="2782888"/>
          <p14:tracePt t="37214" x="8672513" y="2782888"/>
          <p14:tracePt t="37226" x="8702675" y="2782888"/>
          <p14:tracePt t="37230" x="8732838" y="2794000"/>
          <p14:tracePt t="37238" x="8753475" y="2794000"/>
          <p14:tracePt t="37247" x="8774113" y="2794000"/>
          <p14:tracePt t="37254" x="8793163" y="2794000"/>
          <p14:tracePt t="37262" x="8813800" y="2803525"/>
          <p14:tracePt t="37272" x="8823325" y="2803525"/>
          <p14:tracePt t="37278" x="8834438" y="2803525"/>
          <p14:tracePt t="37288" x="8853488" y="2813050"/>
          <p14:tracePt t="37296" x="8864600" y="2813050"/>
          <p14:tracePt t="37304" x="8874125" y="2813050"/>
          <p14:tracePt t="37312" x="8883650" y="2813050"/>
          <p14:tracePt t="37320" x="8894763" y="2813050"/>
          <p14:tracePt t="37337" x="8904288" y="2813050"/>
          <p14:tracePt t="37344" x="8913813" y="2813050"/>
          <p14:tracePt t="37360" x="8913813" y="2824163"/>
          <p14:tracePt t="37377" x="8924925" y="2824163"/>
          <p14:tracePt t="37392" x="8934450" y="2824163"/>
          <p14:tracePt t="37400" x="8934450" y="2833688"/>
          <p14:tracePt t="37440" x="8945563" y="2833688"/>
          <p14:tracePt t="37448" x="8955088" y="2833688"/>
          <p14:tracePt t="37456" x="8964613" y="2833688"/>
          <p14:tracePt t="37464" x="8985250" y="2844800"/>
          <p14:tracePt t="37473" x="9015413" y="2844800"/>
          <p14:tracePt t="37480" x="9036050" y="2844800"/>
          <p14:tracePt t="37488" x="9075738" y="2854325"/>
          <p14:tracePt t="37496" x="9105900" y="2854325"/>
          <p14:tracePt t="37504" x="9136063" y="2854325"/>
          <p14:tracePt t="37516" x="9166225" y="2854325"/>
          <p14:tracePt t="37524" x="9196388" y="2854325"/>
          <p14:tracePt t="37532" x="9207500" y="2854325"/>
          <p14:tracePt t="37540" x="9237663" y="2854325"/>
          <p14:tracePt t="37548" x="9267825" y="2854325"/>
          <p14:tracePt t="37557" x="9277350" y="2854325"/>
          <p14:tracePt t="37573" x="9288463" y="2854325"/>
          <p14:tracePt t="37582" x="9297988" y="2854325"/>
          <p14:tracePt t="37590" x="9307513" y="2854325"/>
          <p14:tracePt t="37598" x="9318625" y="2854325"/>
          <p14:tracePt t="37614" x="9337675" y="2854325"/>
          <p14:tracePt t="37623" x="9358313" y="2854325"/>
          <p14:tracePt t="37630" x="9378950" y="2854325"/>
          <p14:tracePt t="37639" x="9409113" y="2854325"/>
          <p14:tracePt t="37654" x="9448800" y="2854325"/>
          <p14:tracePt t="37662" x="9478963" y="2854325"/>
          <p14:tracePt t="37670" x="9509125" y="2854325"/>
          <p14:tracePt t="37678" x="9539288" y="2854325"/>
          <p14:tracePt t="37686" x="9559925" y="2854325"/>
          <p14:tracePt t="37694" x="9590088" y="2854325"/>
          <p14:tracePt t="37702" x="9610725" y="2854325"/>
          <p14:tracePt t="37710" x="9640888" y="2854325"/>
          <p14:tracePt t="37718" x="9650413" y="2844800"/>
          <p14:tracePt t="37726" x="9671050" y="2844800"/>
          <p14:tracePt t="37734" x="9691688" y="2844800"/>
          <p14:tracePt t="37742" x="9701213" y="2844800"/>
          <p14:tracePt t="37750" x="9710738" y="2833688"/>
          <p14:tracePt t="37852" x="9721850" y="2833688"/>
          <p14:tracePt t="37868" x="9731375" y="2833688"/>
          <p14:tracePt t="37876" x="9752013" y="2824163"/>
          <p14:tracePt t="37884" x="9761538" y="2824163"/>
          <p14:tracePt t="37892" x="9782175" y="2824163"/>
          <p14:tracePt t="37900" x="9791700" y="2813050"/>
          <p14:tracePt t="37908" x="9812338" y="2813050"/>
          <p14:tracePt t="37916" x="9821863" y="2813050"/>
          <p14:tracePt t="37948" x="9832975" y="2813050"/>
          <p14:tracePt t="37956" x="9842500" y="2813050"/>
          <p14:tracePt t="37996" x="9842500" y="2803525"/>
          <p14:tracePt t="38020" x="9852025" y="2803525"/>
          <p14:tracePt t="38183" x="9863138" y="2803525"/>
          <p14:tracePt t="38206" x="9863138" y="2794000"/>
          <p14:tracePt t="38214" x="9872663" y="2794000"/>
          <p14:tracePt t="38222" x="9882188" y="2794000"/>
          <p14:tracePt t="38230" x="9902825" y="2794000"/>
          <p14:tracePt t="38238" x="9912350" y="2794000"/>
          <p14:tracePt t="38246" x="9923463" y="2794000"/>
          <p14:tracePt t="38254" x="9953625" y="2794000"/>
          <p14:tracePt t="38262" x="9972675" y="2794000"/>
          <p14:tracePt t="38270" x="9993313" y="2794000"/>
          <p14:tracePt t="38278" x="10013950" y="2794000"/>
          <p14:tracePt t="38286" x="10034588" y="2794000"/>
          <p14:tracePt t="38294" x="10064750" y="2794000"/>
          <p14:tracePt t="38303" x="10094913" y="2794000"/>
          <p14:tracePt t="38310" x="10144125" y="2782888"/>
          <p14:tracePt t="38319" x="10236200" y="2782888"/>
          <p14:tracePt t="38326" x="10315575" y="2773363"/>
          <p14:tracePt t="38334" x="10377488" y="2773363"/>
          <p14:tracePt t="38342" x="10447338" y="2773363"/>
          <p14:tracePt t="38350" x="10528300" y="2773363"/>
          <p14:tracePt t="38358" x="10609263" y="2752725"/>
          <p14:tracePt t="38366" x="10658475" y="2752725"/>
          <p14:tracePt t="38374" x="10760075" y="2743200"/>
          <p14:tracePt t="38382" x="10820400" y="2733675"/>
          <p14:tracePt t="38392" x="10941050" y="2713038"/>
          <p14:tracePt t="38398" x="10991850" y="2713038"/>
          <p14:tracePt t="38408" x="11052175" y="2713038"/>
          <p14:tracePt t="38416" x="11093450" y="2713038"/>
          <p14:tracePt t="38424" x="11112500" y="2713038"/>
          <p14:tracePt t="38432" x="11133138" y="2713038"/>
          <p14:tracePt t="38464" x="11142663" y="2713038"/>
          <p14:tracePt t="38480" x="11163300" y="2713038"/>
          <p14:tracePt t="38488" x="11183938" y="2713038"/>
          <p14:tracePt t="38496" x="11214100" y="2713038"/>
          <p14:tracePt t="38504" x="11253788" y="2713038"/>
          <p14:tracePt t="38512" x="11283950" y="2713038"/>
          <p14:tracePt t="38520" x="11314113" y="2713038"/>
          <p14:tracePt t="38528" x="11355388" y="2713038"/>
          <p14:tracePt t="38536" x="11406188" y="2713038"/>
          <p14:tracePt t="38544" x="11436350" y="2713038"/>
          <p14:tracePt t="38552" x="11445875" y="2713038"/>
          <p14:tracePt t="38560" x="11455400" y="2713038"/>
          <p14:tracePt t="38576" x="11466513" y="2713038"/>
          <p14:tracePt t="38584" x="11476038" y="2713038"/>
          <p14:tracePt t="38851" x="11485563" y="2713038"/>
          <p14:tracePt t="38882" x="11496675" y="2713038"/>
          <p14:tracePt t="38890" x="11515725" y="2722563"/>
          <p14:tracePt t="38898" x="11536363" y="2722563"/>
          <p14:tracePt t="38906" x="11566525" y="2722563"/>
          <p14:tracePt t="38914" x="11607800" y="2733675"/>
          <p14:tracePt t="38922" x="11668125" y="2733675"/>
          <p14:tracePt t="38930" x="11707813" y="2733675"/>
          <p14:tracePt t="38938" x="11737975" y="2743200"/>
          <p14:tracePt t="38946" x="11768138" y="2743200"/>
          <p14:tracePt t="38956" x="11798300" y="2743200"/>
          <p14:tracePt t="38964" x="11818938" y="2743200"/>
          <p14:tracePt t="38972" x="11828463" y="2743200"/>
          <p14:tracePt t="39156" x="11818938" y="2743200"/>
          <p14:tracePt t="39164" x="11798300" y="2752725"/>
          <p14:tracePt t="39172" x="11779250" y="2763838"/>
          <p14:tracePt t="39181" x="11768138" y="2763838"/>
          <p14:tracePt t="39188" x="11728450" y="2773363"/>
          <p14:tracePt t="39196" x="11687175" y="2782888"/>
          <p14:tracePt t="39204" x="11626850" y="2794000"/>
          <p14:tracePt t="39212" x="11566525" y="2824163"/>
          <p14:tracePt t="39220" x="11515725" y="2833688"/>
          <p14:tracePt t="39228" x="11455400" y="2844800"/>
          <p14:tracePt t="39238" x="11374438" y="2863850"/>
          <p14:tracePt t="39246" x="11283950" y="2874963"/>
          <p14:tracePt t="39254" x="11183938" y="2884488"/>
          <p14:tracePt t="39262" x="11012488" y="2935288"/>
          <p14:tracePt t="39270" x="10931525" y="2944813"/>
          <p14:tracePt t="39278" x="10780713" y="2974975"/>
          <p14:tracePt t="39286" x="10679113" y="2995613"/>
          <p14:tracePt t="39294" x="10498138" y="3005138"/>
          <p14:tracePt t="39302" x="10306050" y="3035300"/>
          <p14:tracePt t="39310" x="10134600" y="3055938"/>
          <p14:tracePt t="39318" x="9932988" y="3055938"/>
          <p14:tracePt t="39326" x="9721850" y="3065463"/>
          <p14:tracePt t="39334" x="9328150" y="3065463"/>
          <p14:tracePt t="39342" x="8672513" y="3095625"/>
          <p14:tracePt t="39350" x="8278813" y="3116263"/>
          <p14:tracePt t="39358" x="7775575" y="3146425"/>
          <p14:tracePt t="39366" x="7342188" y="3167063"/>
          <p14:tracePt t="39374" x="7189788" y="3167063"/>
          <p14:tracePt t="39382" x="6958013" y="3187700"/>
          <p14:tracePt t="39390" x="6686550" y="3187700"/>
          <p14:tracePt t="39398" x="6594475" y="3187700"/>
          <p14:tracePt t="39406" x="6473825" y="3197225"/>
          <p14:tracePt t="39413" x="6434138" y="3197225"/>
          <p14:tracePt t="39422" x="6403975" y="3197225"/>
          <p14:tracePt t="39430" x="6392863" y="3197225"/>
          <p14:tracePt t="39438" x="6373813" y="3197225"/>
          <p14:tracePt t="39447" x="6313488" y="3206750"/>
          <p14:tracePt t="39454" x="6251575" y="3217863"/>
          <p14:tracePt t="39463" x="6172200" y="3236913"/>
          <p14:tracePt t="39470" x="6019800" y="3236913"/>
          <p14:tracePt t="39478" x="5908675" y="3236913"/>
          <p14:tracePt t="39486" x="5788025" y="3248025"/>
          <p14:tracePt t="39494" x="5627688" y="3248025"/>
          <p14:tracePt t="39502" x="5284788" y="3248025"/>
          <p14:tracePt t="39514" x="5153025" y="3248025"/>
          <p14:tracePt t="39518" x="4870450" y="3248025"/>
          <p14:tracePt t="39528" x="4699000" y="3248025"/>
          <p14:tracePt t="39537" x="4587875" y="3248025"/>
          <p14:tracePt t="39544" x="4508500" y="3248025"/>
          <p14:tracePt t="39552" x="4397375" y="3248025"/>
          <p14:tracePt t="39560" x="4337050" y="3248025"/>
          <p14:tracePt t="39568" x="4295775" y="3248025"/>
          <p14:tracePt t="39576" x="4225925" y="3248025"/>
          <p14:tracePt t="39584" x="4165600" y="3248025"/>
          <p14:tracePt t="39592" x="4124325" y="3248025"/>
          <p14:tracePt t="39600" x="4003675" y="3248025"/>
          <p14:tracePt t="39608" x="3922713" y="3257550"/>
          <p14:tracePt t="39617" x="3852863" y="3257550"/>
          <p14:tracePt t="39624" x="3751263" y="3257550"/>
          <p14:tracePt t="39632" x="3660775" y="3257550"/>
          <p14:tracePt t="39640" x="3579813" y="3278188"/>
          <p14:tracePt t="39648" x="3509963" y="3278188"/>
          <p14:tracePt t="39656" x="3387725" y="3278188"/>
          <p14:tracePt t="39664" x="3338513" y="3278188"/>
          <p14:tracePt t="39672" x="3278188" y="3278188"/>
          <p14:tracePt t="39680" x="3236913" y="3278188"/>
          <p14:tracePt t="39688" x="3206750" y="3278188"/>
          <p14:tracePt t="39695" x="3176588" y="3278188"/>
          <p14:tracePt t="39704" x="3146425" y="3278188"/>
          <p14:tracePt t="39712" x="3116263" y="3278188"/>
          <p14:tracePt t="39720" x="3086100" y="3278188"/>
          <p14:tracePt t="39729" x="3055938" y="3278188"/>
          <p14:tracePt t="39736" x="3014663" y="3278188"/>
          <p14:tracePt t="39745" x="2965450" y="3278188"/>
          <p14:tracePt t="39752" x="2914650" y="3278188"/>
          <p14:tracePt t="39760" x="2884488" y="3278188"/>
          <p14:tracePt t="39768" x="2824163" y="3287713"/>
          <p14:tracePt t="39776" x="2782888" y="3287713"/>
          <p14:tracePt t="39784" x="2743200" y="3287713"/>
          <p14:tracePt t="39795" x="2692400" y="3287713"/>
          <p14:tracePt t="39802" x="2662238" y="3287713"/>
          <p14:tracePt t="39810" x="2652713" y="3287713"/>
          <p14:tracePt t="39818" x="2622550" y="3287713"/>
          <p14:tracePt t="39826" x="2601913" y="3287713"/>
          <p14:tracePt t="39834" x="2571750" y="3287713"/>
          <p14:tracePt t="39842" x="2551113" y="3287713"/>
          <p14:tracePt t="39890" x="2481263" y="3287713"/>
          <p14:tracePt t="39898" x="2451100" y="3278188"/>
          <p14:tracePt t="39906" x="2420938" y="3278188"/>
          <p14:tracePt t="39914" x="2390775" y="3278188"/>
          <p14:tracePt t="39922" x="2359025" y="3267075"/>
          <p14:tracePt t="39930" x="2328863" y="3267075"/>
          <p14:tracePt t="39938" x="2298700" y="3267075"/>
          <p14:tracePt t="39946" x="2279650" y="3257550"/>
          <p14:tracePt t="39954" x="2268538" y="3257550"/>
          <p14:tracePt t="39962" x="2249488" y="3257550"/>
          <p14:tracePt t="39970" x="2238375" y="3257550"/>
          <p14:tracePt t="39977" x="2219325" y="3248025"/>
          <p14:tracePt t="39986" x="2187575" y="3248025"/>
          <p14:tracePt t="39994" x="2168525" y="3236913"/>
          <p14:tracePt t="40002" x="2138363" y="3236913"/>
          <p14:tracePt t="40010" x="2117725" y="3227388"/>
          <p14:tracePt t="40018" x="2108200" y="3227388"/>
          <p14:tracePt t="40027" x="2087563" y="3217863"/>
          <p14:tracePt t="40042" x="2078038" y="3217863"/>
          <p14:tracePt t="40061" x="2078038" y="3206750"/>
          <p14:tracePt t="40100" x="2066925" y="3206750"/>
          <p14:tracePt t="40116" x="2057400" y="3197225"/>
          <p14:tracePt t="40124" x="2047875" y="3197225"/>
          <p14:tracePt t="40132" x="2047875" y="3187700"/>
          <p14:tracePt t="40140" x="2047875" y="3176588"/>
          <p14:tracePt t="40148" x="2036763" y="3167063"/>
          <p14:tracePt t="40156" x="2027238" y="3167063"/>
          <p14:tracePt t="40176" x="2016125" y="3167063"/>
          <p14:tracePt t="40184" x="2016125" y="3155950"/>
          <p14:tracePt t="40208" x="2016125" y="3146425"/>
          <p14:tracePt t="40216" x="2006600" y="3146425"/>
          <p14:tracePt t="40260" x="2006600" y="3136900"/>
          <p14:tracePt t="40430" x="2006600" y="3125788"/>
          <p14:tracePt t="40518" x="1997075" y="3125788"/>
          <p14:tracePt t="40526" x="1997075" y="3116263"/>
          <p14:tracePt t="40566" x="1985963" y="3116263"/>
          <p14:tracePt t="42002" x="1985963" y="3125788"/>
          <p14:tracePt t="42009" x="1985963" y="3155950"/>
          <p14:tracePt t="42018" x="1985963" y="3176588"/>
          <p14:tracePt t="42024" x="1997075" y="3206750"/>
          <p14:tracePt t="42034" x="1997075" y="3227388"/>
          <p14:tracePt t="42041" x="2006600" y="3248025"/>
          <p14:tracePt t="42050" x="2006600" y="3257550"/>
          <p14:tracePt t="42058" x="2016125" y="3257550"/>
          <p14:tracePt t="42067" x="2016125" y="3278188"/>
          <p14:tracePt t="42074" x="2016125" y="3287713"/>
          <p14:tracePt t="42082" x="2027238" y="3297238"/>
          <p14:tracePt t="42098" x="2036763" y="3308350"/>
          <p14:tracePt t="42114" x="2047875" y="3317875"/>
          <p14:tracePt t="42130" x="2047875" y="3327400"/>
          <p14:tracePt t="42154" x="2057400" y="3327400"/>
          <p14:tracePt t="42364" x="2066925" y="3338513"/>
          <p14:tracePt t="42380" x="2078038" y="3338513"/>
          <p14:tracePt t="42389" x="2087563" y="3348038"/>
          <p14:tracePt t="42412" x="2097088" y="3359150"/>
          <p14:tracePt t="42443" x="2097088" y="3368675"/>
          <p14:tracePt t="42669" x="2097088" y="3359150"/>
          <p14:tracePt t="42750" x="2097088" y="3348038"/>
          <p14:tracePt t="43008" x="2108200" y="3348038"/>
          <p14:tracePt t="43016" x="2117725" y="3348038"/>
          <p14:tracePt t="43023" x="2127250" y="3348038"/>
          <p14:tracePt t="43040" x="2138363" y="3348038"/>
          <p14:tracePt t="43047" x="2157413" y="3348038"/>
          <p14:tracePt t="43055" x="2168525" y="3348038"/>
          <p14:tracePt t="43063" x="2178050" y="3348038"/>
          <p14:tracePt t="43072" x="2187575" y="3348038"/>
          <p14:tracePt t="43079" x="2198688" y="3348038"/>
          <p14:tracePt t="43087" x="2208213" y="3348038"/>
          <p14:tracePt t="43103" x="2219325" y="3348038"/>
          <p14:tracePt t="43342" x="2228850" y="3348038"/>
          <p14:tracePt t="43351" x="2238375" y="3348038"/>
          <p14:tracePt t="43356" x="2249488" y="3348038"/>
          <p14:tracePt t="43362" x="2259013" y="3348038"/>
          <p14:tracePt t="43370" x="2268538" y="3359150"/>
          <p14:tracePt t="43378" x="2289175" y="3359150"/>
          <p14:tracePt t="43386" x="2309813" y="3359150"/>
          <p14:tracePt t="43394" x="2339975" y="3368675"/>
          <p14:tracePt t="43402" x="2370138" y="3368675"/>
          <p14:tracePt t="43410" x="2400300" y="3378200"/>
          <p14:tracePt t="43419" x="2430463" y="3378200"/>
          <p14:tracePt t="43428" x="2470150" y="3389313"/>
          <p14:tracePt t="43435" x="2490788" y="3389313"/>
          <p14:tracePt t="43443" x="2511425" y="3389313"/>
          <p14:tracePt t="43451" x="2530475" y="3389313"/>
          <p14:tracePt t="43459" x="2551113" y="3389313"/>
          <p14:tracePt t="43468" x="2560638" y="3389313"/>
          <p14:tracePt t="43477" x="2571750" y="3389313"/>
          <p14:tracePt t="43483" x="2592388" y="3389313"/>
          <p14:tracePt t="43492" x="2601913" y="3389313"/>
          <p14:tracePt t="43507" x="2611438" y="3389313"/>
          <p14:tracePt t="43515" x="2622550" y="3389313"/>
          <p14:tracePt t="43523" x="2632075" y="3389313"/>
          <p14:tracePt t="43677" x="2641600" y="3389313"/>
          <p14:tracePt t="43701" x="2652713" y="3389313"/>
          <p14:tracePt t="43709" x="2682875" y="3398838"/>
          <p14:tracePt t="43717" x="2701925" y="3419475"/>
          <p14:tracePt t="43725" x="2732088" y="3419475"/>
          <p14:tracePt t="43733" x="2752725" y="3429000"/>
          <p14:tracePt t="43742" x="2782888" y="3438525"/>
          <p14:tracePt t="43749" x="2794000" y="3449638"/>
          <p14:tracePt t="43758" x="2803525" y="3449638"/>
          <p14:tracePt t="43765" x="2813050" y="3459163"/>
          <p14:tracePt t="43999" x="2824163" y="3459163"/>
          <p14:tracePt t="44015" x="2824163" y="3468688"/>
          <p14:tracePt t="44023" x="2833688" y="3468688"/>
          <p14:tracePt t="44031" x="2863850" y="3468688"/>
          <p14:tracePt t="44039" x="2894013" y="3468688"/>
          <p14:tracePt t="44048" x="2935288" y="3479800"/>
          <p14:tracePt t="44057" x="2974975" y="3479800"/>
          <p14:tracePt t="44063" x="3035300" y="3479800"/>
          <p14:tracePt t="44071" x="3065463" y="3479800"/>
          <p14:tracePt t="44079" x="3095625" y="3479800"/>
          <p14:tracePt t="44087" x="3125788" y="3479800"/>
          <p14:tracePt t="44095" x="3146425" y="3489325"/>
          <p14:tracePt t="44104" x="3167063" y="3489325"/>
          <p14:tracePt t="44120" x="3176588" y="3489325"/>
          <p14:tracePt t="44128" x="3186113" y="3489325"/>
          <p14:tracePt t="44135" x="3206750" y="3489325"/>
          <p14:tracePt t="44143" x="3216275" y="3489325"/>
          <p14:tracePt t="44151" x="3246438" y="3489325"/>
          <p14:tracePt t="44159" x="3278188" y="3489325"/>
          <p14:tracePt t="44167" x="3297238" y="3489325"/>
          <p14:tracePt t="44176" x="3327400" y="3489325"/>
          <p14:tracePt t="44183" x="3357563" y="3489325"/>
          <p14:tracePt t="44191" x="3387725" y="3489325"/>
          <p14:tracePt t="44199" x="3398838" y="3489325"/>
          <p14:tracePt t="44208" x="3417888" y="3489325"/>
          <p14:tracePt t="44223" x="3429000" y="3489325"/>
          <p14:tracePt t="44241" x="3449638" y="3489325"/>
          <p14:tracePt t="44250" x="3468688" y="3489325"/>
          <p14:tracePt t="44265" x="3479800" y="3489325"/>
          <p14:tracePt t="44273" x="3489325" y="3489325"/>
          <p14:tracePt t="44281" x="3498850" y="3489325"/>
          <p14:tracePt t="44297" x="3509963" y="3489325"/>
          <p14:tracePt t="44361" x="3519488" y="3489325"/>
          <p14:tracePt t="44385" x="3529013" y="3489325"/>
          <p14:tracePt t="44393" x="3540125" y="3489325"/>
          <p14:tracePt t="44401" x="3559175" y="3489325"/>
          <p14:tracePt t="44409" x="3570288" y="3489325"/>
          <p14:tracePt t="44417" x="3589338" y="3489325"/>
          <p14:tracePt t="44425" x="3609975" y="3489325"/>
          <p14:tracePt t="44433" x="3630613" y="3489325"/>
          <p14:tracePt t="44441" x="3651250" y="3489325"/>
          <p14:tracePt t="44449" x="3660775" y="3489325"/>
          <p14:tracePt t="44457" x="3681413" y="3489325"/>
          <p14:tracePt t="44465" x="3700463" y="3489325"/>
          <p14:tracePt t="44473" x="3721100" y="3489325"/>
          <p14:tracePt t="44481" x="3730625" y="3479800"/>
          <p14:tracePt t="44489" x="3741738" y="3479800"/>
          <p14:tracePt t="44497" x="3751263" y="3479800"/>
          <p14:tracePt t="44505" x="3760788" y="3479800"/>
          <p14:tracePt t="44515" x="3771900" y="3479800"/>
          <p14:tracePt t="44521" x="3781425" y="3479800"/>
          <p14:tracePt t="44588" x="3790950" y="3479800"/>
          <p14:tracePt t="44603" x="3802063" y="3479800"/>
          <p14:tracePt t="44611" x="3811588" y="3479800"/>
          <p14:tracePt t="44628" x="3822700" y="3479800"/>
          <p14:tracePt t="44691" x="3832225" y="3479800"/>
          <p14:tracePt t="44723" x="3841750" y="3479800"/>
          <p14:tracePt t="44739" x="3852863" y="3479800"/>
          <p14:tracePt t="44755" x="3862388" y="3479800"/>
          <p14:tracePt t="44771" x="3871913" y="3479800"/>
          <p14:tracePt t="44779" x="3892550" y="3479800"/>
          <p14:tracePt t="44787" x="3902075" y="3479800"/>
          <p14:tracePt t="44795" x="3913188" y="3479800"/>
          <p14:tracePt t="44803" x="3922713" y="3479800"/>
          <p14:tracePt t="44813" x="3943350" y="3479800"/>
          <p14:tracePt t="44821" x="3952875" y="3479800"/>
          <p14:tracePt t="44837" x="3962400" y="3479800"/>
          <p14:tracePt t="44845" x="3983038" y="3479800"/>
          <p14:tracePt t="44853" x="4003675" y="3479800"/>
          <p14:tracePt t="44861" x="4013200" y="3479800"/>
          <p14:tracePt t="44869" x="4024313" y="3479800"/>
          <p14:tracePt t="44877" x="4043363" y="3479800"/>
          <p14:tracePt t="44886" x="4064000" y="3479800"/>
          <p14:tracePt t="44893" x="4094163" y="3479800"/>
          <p14:tracePt t="44902" x="4114800" y="3479800"/>
          <p14:tracePt t="44909" x="4124325" y="3479800"/>
          <p14:tracePt t="44917" x="4144963" y="3479800"/>
          <p14:tracePt t="44925" x="4175125" y="3479800"/>
          <p14:tracePt t="44933" x="4195763" y="3479800"/>
          <p14:tracePt t="44941" x="4214813" y="3489325"/>
          <p14:tracePt t="44949" x="4235450" y="3489325"/>
          <p14:tracePt t="44957" x="4256088" y="3489325"/>
          <p14:tracePt t="44965" x="4265613" y="3489325"/>
          <p14:tracePt t="44973" x="4286250" y="3489325"/>
          <p14:tracePt t="44981" x="4295775" y="3489325"/>
          <p14:tracePt t="44989" x="4316413" y="3489325"/>
          <p14:tracePt t="44997" x="4346575" y="3489325"/>
          <p14:tracePt t="45013" x="4376738" y="3489325"/>
          <p14:tracePt t="45021" x="4386263" y="3489325"/>
          <p14:tracePt t="45029" x="4406900" y="3489325"/>
          <p14:tracePt t="45038" x="4416425" y="3489325"/>
          <p14:tracePt t="45045" x="4427538" y="3489325"/>
          <p14:tracePt t="45053" x="4437063" y="3489325"/>
          <p14:tracePt t="45071" x="4446588" y="3489325"/>
          <p14:tracePt t="45077" x="4457700" y="3489325"/>
          <p14:tracePt t="45103" x="4467225" y="3489325"/>
          <p14:tracePt t="45111" x="4476750" y="3489325"/>
          <p14:tracePt t="45119" x="4487863" y="3489325"/>
          <p14:tracePt t="45127" x="4497388" y="3489325"/>
          <p14:tracePt t="45143" x="4518025" y="3489325"/>
          <p14:tracePt t="45151" x="4538663" y="3489325"/>
          <p14:tracePt t="45159" x="4557713" y="3489325"/>
          <p14:tracePt t="45168" x="4587875" y="3479800"/>
          <p14:tracePt t="45175" x="4608513" y="3479800"/>
          <p14:tracePt t="45184" x="4638675" y="3468688"/>
          <p14:tracePt t="45191" x="4648200" y="3468688"/>
          <p14:tracePt t="45199" x="4668838" y="3459163"/>
          <p14:tracePt t="45207" x="4689475" y="3459163"/>
          <p14:tracePt t="45215" x="4699000" y="3449638"/>
          <p14:tracePt t="45233" x="4719638" y="3449638"/>
          <p14:tracePt t="45311" x="4719638" y="3438525"/>
          <p14:tracePt t="45531" x="4729163" y="3438525"/>
          <p14:tracePt t="45540" x="4740275" y="3438525"/>
          <p14:tracePt t="45551" x="4759325" y="3438525"/>
          <p14:tracePt t="45554" x="4789488" y="3438525"/>
          <p14:tracePt t="45562" x="4819650" y="3429000"/>
          <p14:tracePt t="45570" x="4840288" y="3429000"/>
          <p14:tracePt t="45578" x="4860925" y="3429000"/>
          <p14:tracePt t="45586" x="4891088" y="3429000"/>
          <p14:tracePt t="45593" x="4941888" y="3429000"/>
          <p14:tracePt t="45602" x="4981575" y="3429000"/>
          <p14:tracePt t="45610" x="5011738" y="3429000"/>
          <p14:tracePt t="45617" x="5041900" y="3429000"/>
          <p14:tracePt t="45626" x="5072063" y="3429000"/>
          <p14:tracePt t="45636" x="5102225" y="3429000"/>
          <p14:tracePt t="45641" x="5122863" y="3429000"/>
          <p14:tracePt t="45652" x="5132388" y="3429000"/>
          <p14:tracePt t="45657" x="5173663" y="3438525"/>
          <p14:tracePt t="45675" x="5192713" y="3438525"/>
          <p14:tracePt t="45683" x="5203825" y="3438525"/>
          <p14:tracePt t="45691" x="5224463" y="3438525"/>
          <p14:tracePt t="45715" x="5233988" y="3438525"/>
          <p14:tracePt t="45907" x="5243513" y="3438525"/>
          <p14:tracePt t="45923" x="5254625" y="3449638"/>
          <p14:tracePt t="45933" x="5264150" y="3449638"/>
          <p14:tracePt t="45939" x="5273675" y="3449638"/>
          <p14:tracePt t="45949" x="5284788" y="3459163"/>
          <p14:tracePt t="45957" x="5314950" y="3459163"/>
          <p14:tracePt t="45965" x="5334000" y="3468688"/>
          <p14:tracePt t="45973" x="5364163" y="3468688"/>
          <p14:tracePt t="45981" x="5395913" y="3479800"/>
          <p14:tracePt t="45989" x="5426075" y="3489325"/>
          <p14:tracePt t="45997" x="5445125" y="3489325"/>
          <p14:tracePt t="46005" x="5475288" y="3489325"/>
          <p14:tracePt t="46013" x="5505450" y="3498850"/>
          <p14:tracePt t="46021" x="5535613" y="3498850"/>
          <p14:tracePt t="46030" x="5546725" y="3498850"/>
          <p14:tracePt t="46037" x="5556250" y="3498850"/>
          <p14:tracePt t="46045" x="5576888" y="3498850"/>
          <p14:tracePt t="46053" x="5586413" y="3498850"/>
          <p14:tracePt t="46061" x="5597525" y="3498850"/>
          <p14:tracePt t="46069" x="5616575" y="3498850"/>
          <p14:tracePt t="46077" x="5637213" y="3498850"/>
          <p14:tracePt t="46085" x="5657850" y="3498850"/>
          <p14:tracePt t="46093" x="5676900" y="3498850"/>
          <p14:tracePt t="46101" x="5688013" y="3498850"/>
          <p14:tracePt t="46113" x="5718175" y="3498850"/>
          <p14:tracePt t="46121" x="5727700" y="3498850"/>
          <p14:tracePt t="46130" x="5748338" y="3498850"/>
          <p14:tracePt t="46183" x="5757863" y="3498850"/>
          <p14:tracePt t="46287" x="5768975" y="3498850"/>
          <p14:tracePt t="46303" x="5778500" y="3498850"/>
          <p14:tracePt t="46312" x="5799138" y="3498850"/>
          <p14:tracePt t="46320" x="5818188" y="3498850"/>
          <p14:tracePt t="46328" x="5829300" y="3498850"/>
          <p14:tracePt t="46336" x="5848350" y="3498850"/>
          <p14:tracePt t="46343" x="5878513" y="3498850"/>
          <p14:tracePt t="46352" x="5889625" y="3498850"/>
          <p14:tracePt t="46360" x="5908675" y="3498850"/>
          <p14:tracePt t="46375" x="5919788" y="3498850"/>
          <p14:tracePt t="46391" x="5929313" y="3498850"/>
          <p14:tracePt t="46399" x="5940425" y="3498850"/>
          <p14:tracePt t="46415" x="5949950" y="3498850"/>
          <p14:tracePt t="46431" x="5959475" y="3498850"/>
          <p14:tracePt t="46439" x="5980113" y="3498850"/>
          <p14:tracePt t="46447" x="5989638" y="3489325"/>
          <p14:tracePt t="46455" x="6000750" y="3489325"/>
          <p14:tracePt t="46463" x="6010275" y="3479800"/>
          <p14:tracePt t="46479" x="6019800" y="3479800"/>
          <p14:tracePt t="46489" x="6030913" y="3479800"/>
          <p14:tracePt t="46513" x="6030913" y="3468688"/>
          <p14:tracePt t="46545" x="6040438" y="3468688"/>
          <p14:tracePt t="46601" x="6049963" y="3468688"/>
          <p14:tracePt t="46609" x="6070600" y="3468688"/>
          <p14:tracePt t="46617" x="6091238" y="3468688"/>
          <p14:tracePt t="46625" x="6111875" y="3468688"/>
          <p14:tracePt t="46633" x="6151563" y="3468688"/>
          <p14:tracePt t="46641" x="6191250" y="3468688"/>
          <p14:tracePt t="46649" x="6232525" y="3468688"/>
          <p14:tracePt t="46657" x="6272213" y="3468688"/>
          <p14:tracePt t="46665" x="6332538" y="3468688"/>
          <p14:tracePt t="46673" x="6373813" y="3468688"/>
          <p14:tracePt t="46681" x="6413500" y="3468688"/>
          <p14:tracePt t="46689" x="6464300" y="3468688"/>
          <p14:tracePt t="46697" x="6503988" y="3468688"/>
          <p14:tracePt t="46705" x="6554788" y="3468688"/>
          <p14:tracePt t="46713" x="6594475" y="3468688"/>
          <p14:tracePt t="46721" x="6645275" y="3468688"/>
          <p14:tracePt t="46729" x="6696075" y="3468688"/>
          <p14:tracePt t="46737" x="6735763" y="3468688"/>
          <p14:tracePt t="46747" x="6765925" y="3468688"/>
          <p14:tracePt t="46753" x="6796088" y="3468688"/>
          <p14:tracePt t="46763" x="6837363" y="3479800"/>
          <p14:tracePt t="46769" x="6846888" y="3479800"/>
          <p14:tracePt t="46779" x="6877050" y="3479800"/>
          <p14:tracePt t="46787" x="6907213" y="3479800"/>
          <p14:tracePt t="46795" x="6937375" y="3479800"/>
          <p14:tracePt t="46803" x="6967538" y="3489325"/>
          <p14:tracePt t="46811" x="6999288" y="3489325"/>
          <p14:tracePt t="46819" x="7018338" y="3489325"/>
          <p14:tracePt t="46827" x="7029450" y="3489325"/>
          <p14:tracePt t="46835" x="7038975" y="3489325"/>
          <p14:tracePt t="46843" x="7048500" y="3489325"/>
          <p14:tracePt t="46939" x="7059613" y="3489325"/>
          <p14:tracePt t="46947" x="7069138" y="3489325"/>
          <p14:tracePt t="46955" x="7078663" y="3489325"/>
          <p14:tracePt t="46963" x="7089775" y="3489325"/>
          <p14:tracePt t="46971" x="7099300" y="3489325"/>
          <p14:tracePt t="46995" x="7108825" y="3489325"/>
          <p14:tracePt t="47011" x="7119938" y="3489325"/>
          <p14:tracePt t="47019" x="7129463" y="3489325"/>
          <p14:tracePt t="47027" x="7129463" y="3479800"/>
          <p14:tracePt t="47035" x="7159625" y="3479800"/>
          <p14:tracePt t="47045" x="7180263" y="3468688"/>
          <p14:tracePt t="47053" x="7200900" y="3468688"/>
          <p14:tracePt t="47061" x="7231063" y="3459163"/>
          <p14:tracePt t="47069" x="7250113" y="3449638"/>
          <p14:tracePt t="47077" x="7270750" y="3449638"/>
          <p14:tracePt t="47085" x="7300913" y="3449638"/>
          <p14:tracePt t="47093" x="7310438" y="3449638"/>
          <p14:tracePt t="47101" x="7331075" y="3438525"/>
          <p14:tracePt t="47109" x="7342188" y="3438525"/>
          <p14:tracePt t="47117" x="7361238" y="3438525"/>
          <p14:tracePt t="47124" x="7381875" y="3438525"/>
          <p14:tracePt t="47141" x="7402513" y="3429000"/>
          <p14:tracePt t="47149" x="7421563" y="3429000"/>
          <p14:tracePt t="47158" x="7442200" y="3429000"/>
          <p14:tracePt t="47165" x="7462838" y="3429000"/>
          <p14:tracePt t="47181" x="7481888" y="3429000"/>
          <p14:tracePt t="47189" x="7493000" y="3429000"/>
          <p14:tracePt t="47197" x="7502525" y="3429000"/>
          <p14:tracePt t="47213" x="7513638" y="3429000"/>
          <p14:tracePt t="47229" x="7523163" y="3429000"/>
          <p14:tracePt t="47257" x="7532688" y="3429000"/>
          <p14:tracePt t="47273" x="7553325" y="3429000"/>
          <p14:tracePt t="47289" x="7573963" y="3429000"/>
          <p14:tracePt t="47297" x="7583488" y="3429000"/>
          <p14:tracePt t="47305" x="7604125" y="3429000"/>
          <p14:tracePt t="47313" x="7634288" y="3429000"/>
          <p14:tracePt t="47321" x="7643813" y="3429000"/>
          <p14:tracePt t="47331" x="7664450" y="3429000"/>
          <p14:tracePt t="47340" x="7694613" y="3429000"/>
          <p14:tracePt t="47345" x="7715250" y="3429000"/>
          <p14:tracePt t="47355" x="7754938" y="3429000"/>
          <p14:tracePt t="47363" x="7805738" y="3438525"/>
          <p14:tracePt t="47371" x="7835900" y="3438525"/>
          <p14:tracePt t="47379" x="7866063" y="3449638"/>
          <p14:tracePt t="47387" x="7896225" y="3449638"/>
          <p14:tracePt t="47395" x="7926388" y="3449638"/>
          <p14:tracePt t="47403" x="7935913" y="3449638"/>
          <p14:tracePt t="47411" x="7966075" y="3449638"/>
          <p14:tracePt t="47419" x="7986713" y="3449638"/>
          <p14:tracePt t="47427" x="8007350" y="3449638"/>
          <p14:tracePt t="47435" x="8026400" y="3449638"/>
          <p14:tracePt t="47443" x="8037513" y="3449638"/>
          <p14:tracePt t="47451" x="8047038" y="3449638"/>
          <p14:tracePt t="47459" x="8077200" y="3449638"/>
          <p14:tracePt t="47467" x="8107363" y="3449638"/>
          <p14:tracePt t="47475" x="8137525" y="3449638"/>
          <p14:tracePt t="47483" x="8167688" y="3459163"/>
          <p14:tracePt t="47491" x="8197850" y="3459163"/>
          <p14:tracePt t="47499" x="8239125" y="3459163"/>
          <p14:tracePt t="47507" x="8289925" y="3479800"/>
          <p14:tracePt t="47515" x="8329613" y="3479800"/>
          <p14:tracePt t="47523" x="8401050" y="3479800"/>
          <p14:tracePt t="47531" x="8431213" y="3479800"/>
          <p14:tracePt t="47539" x="8470900" y="3479800"/>
          <p14:tracePt t="47547" x="8501063" y="3489325"/>
          <p14:tracePt t="47556" x="8531225" y="3489325"/>
          <p14:tracePt t="47563" x="8572500" y="3489325"/>
          <p14:tracePt t="47571" x="8621713" y="3498850"/>
          <p14:tracePt t="47579" x="8642350" y="3498850"/>
          <p14:tracePt t="47587" x="8672513" y="3498850"/>
          <p14:tracePt t="47595" x="8682038" y="3498850"/>
          <p14:tracePt t="47605" x="8693150" y="3498850"/>
          <p14:tracePt t="47611" x="8702675" y="3498850"/>
          <p14:tracePt t="47629" x="8712200" y="3498850"/>
          <p14:tracePt t="47649" x="8723313" y="3498850"/>
          <p14:tracePt t="47657" x="8732838" y="3498850"/>
          <p14:tracePt t="47665" x="8753475" y="3498850"/>
          <p14:tracePt t="47673" x="8774113" y="3498850"/>
          <p14:tracePt t="47681" x="8783638" y="3498850"/>
          <p14:tracePt t="47688" x="8804275" y="3498850"/>
          <p14:tracePt t="47697" x="8823325" y="3498850"/>
          <p14:tracePt t="47705" x="8834438" y="3498850"/>
          <p14:tracePt t="47713" x="8843963" y="3498850"/>
          <p14:tracePt t="47722" x="8864600" y="3498850"/>
          <p14:tracePt t="47729" x="8874125" y="3498850"/>
          <p14:tracePt t="47738" x="8883650" y="3498850"/>
          <p14:tracePt t="47769" x="8894763" y="3498850"/>
          <p14:tracePt t="47801" x="8904288" y="3498850"/>
          <p14:tracePt t="47809" x="8913813" y="3498850"/>
          <p14:tracePt t="47825" x="8924925" y="3498850"/>
          <p14:tracePt t="47841" x="8934450" y="3498850"/>
          <p14:tracePt t="47881" x="8945563" y="3498850"/>
          <p14:tracePt t="47931" x="8955088" y="3498850"/>
          <p14:tracePt t="48019" x="8964613" y="3498850"/>
          <p14:tracePt t="48035" x="8975725" y="3498850"/>
          <p14:tracePt t="48067" x="8985250" y="3498850"/>
          <p14:tracePt t="48075" x="8994775" y="3498850"/>
          <p14:tracePt t="48083" x="9005888" y="3498850"/>
          <p14:tracePt t="48091" x="9015413" y="3498850"/>
          <p14:tracePt t="48115" x="9024938" y="3498850"/>
          <p14:tracePt t="48131" x="9036050" y="3498850"/>
          <p14:tracePt t="48147" x="9045575" y="3498850"/>
          <p14:tracePt t="48163" x="9055100" y="3498850"/>
          <p14:tracePt t="48197" x="9066213" y="3498850"/>
          <p14:tracePt t="48205" x="9075738" y="3498850"/>
          <p14:tracePt t="48213" x="9085263" y="3498850"/>
          <p14:tracePt t="48221" x="9096375" y="3498850"/>
          <p14:tracePt t="48237" x="9117013" y="3498850"/>
          <p14:tracePt t="48252" x="9126538" y="3498850"/>
          <p14:tracePt t="48261" x="9136063" y="3498850"/>
          <p14:tracePt t="48285" x="9147175" y="3498850"/>
          <p14:tracePt t="48293" x="9156700" y="3498850"/>
          <p14:tracePt t="48302" x="9166225" y="3498850"/>
          <p14:tracePt t="48309" x="9177338" y="3498850"/>
          <p14:tracePt t="48317" x="9177338" y="3489325"/>
          <p14:tracePt t="48325" x="9186863" y="3489325"/>
          <p14:tracePt t="48333" x="9207500" y="3489325"/>
          <p14:tracePt t="48341" x="9217025" y="3489325"/>
          <p14:tracePt t="48357" x="9226550" y="3489325"/>
          <p14:tracePt t="48365" x="9237663" y="3489325"/>
          <p14:tracePt t="48372" x="9247188" y="3489325"/>
          <p14:tracePt t="48381" x="9256713" y="3479800"/>
          <p14:tracePt t="48397" x="9277350" y="3479800"/>
          <p14:tracePt t="48405" x="9288463" y="3479800"/>
          <p14:tracePt t="48413" x="9297988" y="3479800"/>
          <p14:tracePt t="48421" x="9307513" y="3479800"/>
          <p14:tracePt t="48429" x="9318625" y="3479800"/>
          <p14:tracePt t="48447" x="9337675" y="3479800"/>
          <p14:tracePt t="48453" x="9348788" y="3479800"/>
          <p14:tracePt t="48463" x="9358313" y="3479800"/>
          <p14:tracePt t="48495" x="9367838" y="3479800"/>
          <p14:tracePt t="48502" x="9378950" y="3479800"/>
          <p14:tracePt t="48511" x="9388475" y="3479800"/>
          <p14:tracePt t="48518" x="9398000" y="3479800"/>
          <p14:tracePt t="48527" x="9409113" y="3479800"/>
          <p14:tracePt t="48534" x="9418638" y="3479800"/>
          <p14:tracePt t="48543" x="9428163" y="3479800"/>
          <p14:tracePt t="48551" x="9439275" y="3479800"/>
          <p14:tracePt t="48574" x="9448800" y="3468688"/>
          <p14:tracePt t="48584" x="9459913" y="3468688"/>
          <p14:tracePt t="48590" x="9478963" y="3468688"/>
          <p14:tracePt t="48598" x="9490075" y="3468688"/>
          <p14:tracePt t="48607" x="9499600" y="3468688"/>
          <p14:tracePt t="48623" x="9520238" y="3468688"/>
          <p14:tracePt t="48630" x="9539288" y="3468688"/>
          <p14:tracePt t="48638" x="9559925" y="3468688"/>
          <p14:tracePt t="48646" x="9569450" y="3468688"/>
          <p14:tracePt t="48655" x="9590088" y="3468688"/>
          <p14:tracePt t="48663" x="9599613" y="3468688"/>
          <p14:tracePt t="48670" x="9610725" y="3468688"/>
          <p14:tracePt t="48686" x="9620250" y="3468688"/>
          <p14:tracePt t="48720" x="9631363" y="3468688"/>
          <p14:tracePt t="48727" x="9640888" y="3468688"/>
          <p14:tracePt t="48737" x="9650413" y="3468688"/>
          <p14:tracePt t="48744" x="9661525" y="3468688"/>
          <p14:tracePt t="48760" x="9680575" y="3468688"/>
          <p14:tracePt t="48769" x="9691688" y="3459163"/>
          <p14:tracePt t="48776" x="9710738" y="3459163"/>
          <p14:tracePt t="48785" x="9721850" y="3459163"/>
          <p14:tracePt t="48792" x="9740900" y="3459163"/>
          <p14:tracePt t="48801" x="9771063" y="3459163"/>
          <p14:tracePt t="48809" x="9812338" y="3459163"/>
          <p14:tracePt t="48816" x="9842500" y="3449638"/>
          <p14:tracePt t="48825" x="9893300" y="3449638"/>
          <p14:tracePt t="48832" x="9942513" y="3449638"/>
          <p14:tracePt t="48841" x="9972675" y="3449638"/>
          <p14:tracePt t="48849" x="10013950" y="3449638"/>
          <p14:tracePt t="48856" x="10044113" y="3449638"/>
          <p14:tracePt t="48866" x="10074275" y="3449638"/>
          <p14:tracePt t="48873" x="10104438" y="3449638"/>
          <p14:tracePt t="48881" x="10134600" y="3449638"/>
          <p14:tracePt t="48888" x="10164763" y="3438525"/>
          <p14:tracePt t="48897" x="10194925" y="3438525"/>
          <p14:tracePt t="48907" x="10215563" y="3438525"/>
          <p14:tracePt t="48912" x="10236200" y="3429000"/>
          <p14:tracePt t="48921" x="10255250" y="3419475"/>
          <p14:tracePt t="48928" x="10275888" y="3408363"/>
          <p14:tracePt t="48937" x="10296525" y="3408363"/>
          <p14:tracePt t="48945" x="10306050" y="3408363"/>
          <p14:tracePt t="48961" x="10315575" y="3408363"/>
          <p14:tracePt t="48968" x="10326688" y="3408363"/>
          <p14:tracePt t="48977" x="10347325" y="3408363"/>
          <p14:tracePt t="48985" x="10366375" y="3398838"/>
          <p14:tracePt t="48995" x="10377488" y="3398838"/>
          <p14:tracePt t="49001" x="10407650" y="3398838"/>
          <p14:tracePt t="49011" x="10426700" y="3398838"/>
          <p14:tracePt t="49017" x="10467975" y="3398838"/>
          <p14:tracePt t="49026" x="10498138" y="3398838"/>
          <p14:tracePt t="49032" x="10528300" y="3398838"/>
          <p14:tracePt t="49043" x="10537825" y="3398838"/>
          <p14:tracePt t="49050" x="10548938" y="3398838"/>
          <p14:tracePt t="49059" x="10567988" y="3398838"/>
          <p14:tracePt t="49083" x="10588625" y="3398838"/>
          <p14:tracePt t="49091" x="10598150" y="3398838"/>
          <p14:tracePt t="49098" x="10618788" y="3398838"/>
          <p14:tracePt t="49106" x="10628313" y="3398838"/>
          <p14:tracePt t="49114" x="10658475" y="3398838"/>
          <p14:tracePt t="49123" x="10679113" y="3398838"/>
          <p14:tracePt t="49131" x="10699750" y="3398838"/>
          <p14:tracePt t="49138" x="10720388" y="3398838"/>
          <p14:tracePt t="49148" x="10739438" y="3398838"/>
          <p14:tracePt t="49155" x="10750550" y="3398838"/>
          <p14:tracePt t="49170" x="10760075" y="3398838"/>
          <p14:tracePt t="49202" x="10769600" y="3398838"/>
          <p14:tracePt t="49219" x="10780713" y="3398838"/>
          <p14:tracePt t="49293" x="10790238" y="3398838"/>
          <p14:tracePt t="49333" x="10799763" y="3398838"/>
          <p14:tracePt t="49429" x="10820400" y="3398838"/>
          <p14:tracePt t="49436" x="10841038" y="3398838"/>
          <p14:tracePt t="49452" x="10850563" y="3398838"/>
          <p14:tracePt t="49461" x="10871200" y="3398838"/>
          <p14:tracePt t="49468" x="10891838" y="3398838"/>
          <p14:tracePt t="49476" x="10901363" y="3398838"/>
          <p14:tracePt t="49492" x="10910888" y="3398838"/>
          <p14:tracePt t="49500" x="10931525" y="3398838"/>
          <p14:tracePt t="49508" x="10941050" y="3398838"/>
          <p14:tracePt t="49524" x="10952163" y="3398838"/>
          <p14:tracePt t="49532" x="10961688" y="3398838"/>
          <p14:tracePt t="49543" x="10982325" y="3398838"/>
          <p14:tracePt t="49548" x="11001375" y="3398838"/>
          <p14:tracePt t="49559" x="11012488" y="3398838"/>
          <p14:tracePt t="49564" x="11042650" y="3398838"/>
          <p14:tracePt t="49575" x="11063288" y="3398838"/>
          <p14:tracePt t="49583" x="11082338" y="3398838"/>
          <p14:tracePt t="49590" x="11102975" y="3398838"/>
          <p14:tracePt t="49598" x="11133138" y="3398838"/>
          <p14:tracePt t="49606" x="11153775" y="3398838"/>
          <p14:tracePt t="49614" x="11172825" y="3398838"/>
          <p14:tracePt t="49622" x="11193463" y="3398838"/>
          <p14:tracePt t="49630" x="11214100" y="3398838"/>
          <p14:tracePt t="49638" x="11223625" y="3398838"/>
          <p14:tracePt t="49646" x="11234738" y="3398838"/>
          <p14:tracePt t="49662" x="11244263" y="3398838"/>
          <p14:tracePt t="49670" x="11264900" y="3398838"/>
          <p14:tracePt t="49678" x="11274425" y="3398838"/>
          <p14:tracePt t="49695" x="11283950" y="3398838"/>
          <p14:tracePt t="49711" x="11295063" y="3398838"/>
          <p14:tracePt t="49719" x="11304588" y="3389313"/>
          <p14:tracePt t="49727" x="11314113" y="3389313"/>
          <p14:tracePt t="49734" x="11325225" y="3389313"/>
          <p14:tracePt t="49759" x="11334750" y="3389313"/>
          <p14:tracePt t="49790" x="11344275" y="3389313"/>
          <p14:tracePt t="49808" x="11355388" y="3389313"/>
          <p14:tracePt t="49814" x="11364913" y="3389313"/>
          <p14:tracePt t="49825" x="11374438" y="3389313"/>
          <p14:tracePt t="49830" x="11395075" y="3389313"/>
          <p14:tracePt t="49840" x="11415713" y="3389313"/>
          <p14:tracePt t="49846" x="11436350" y="3389313"/>
          <p14:tracePt t="49856" x="11445875" y="3389313"/>
          <p14:tracePt t="49864" x="11466513" y="3378200"/>
          <p14:tracePt t="49872" x="11485563" y="3378200"/>
          <p14:tracePt t="49880" x="11496675" y="3378200"/>
          <p14:tracePt t="49889" x="11506200" y="3378200"/>
          <p14:tracePt t="49905" x="11515725" y="3378200"/>
          <p14:tracePt t="49912" x="11526838" y="3378200"/>
          <p14:tracePt t="49920" x="11536363" y="3378200"/>
          <p14:tracePt t="49929" x="11545888" y="3378200"/>
          <p14:tracePt t="49944" x="11557000" y="3378200"/>
          <p14:tracePt t="49952" x="11566525" y="3378200"/>
          <p14:tracePt t="49960" x="11577638" y="3368675"/>
          <p14:tracePt t="49968" x="11587163" y="3368675"/>
          <p14:tracePt t="49984" x="11607800" y="3368675"/>
          <p14:tracePt t="49994" x="11617325" y="3368675"/>
          <p14:tracePt t="50004" x="11626850" y="3368675"/>
          <p14:tracePt t="50012" x="11637963" y="3368675"/>
          <p14:tracePt t="50020" x="11647488" y="3368675"/>
          <p14:tracePt t="50028" x="11668125" y="3368675"/>
          <p14:tracePt t="50036" x="11677650" y="3368675"/>
          <p14:tracePt t="50052" x="11687175" y="3368675"/>
          <p14:tracePt t="50060" x="11698288" y="3368675"/>
          <p14:tracePt t="50069" x="11707813" y="3368675"/>
          <p14:tracePt t="50084" x="11717338" y="3368675"/>
          <p14:tracePt t="50093" x="11717338" y="3359150"/>
          <p14:tracePt t="50102" x="11728450" y="3359150"/>
          <p14:tracePt t="50109" x="11747500" y="3359150"/>
          <p14:tracePt t="50118" x="11768138" y="3359150"/>
          <p14:tracePt t="50124" x="11788775" y="3359150"/>
          <p14:tracePt t="50135" x="11809413" y="3359150"/>
          <p14:tracePt t="50142" x="11839575" y="3359150"/>
          <p14:tracePt t="50150" x="11899900" y="3359150"/>
          <p14:tracePt t="50159" x="11930063" y="3359150"/>
          <p14:tracePt t="50166" x="11960225" y="3359150"/>
          <p14:tracePt t="50176" x="11990388" y="3359150"/>
          <p14:tracePt t="50182" x="12011025" y="3359150"/>
          <p14:tracePt t="50190" x="12030075" y="3359150"/>
          <p14:tracePt t="50446" x="12030075" y="3368675"/>
          <p14:tracePt t="50487" x="12020550" y="3368675"/>
          <p14:tracePt t="50495" x="12020550" y="3378200"/>
          <p14:tracePt t="50502" x="12011025" y="3378200"/>
          <p14:tracePt t="50509" x="11999913" y="3378200"/>
          <p14:tracePt t="50517" x="11999913" y="3389313"/>
          <p14:tracePt t="50533" x="11990388" y="3389313"/>
          <p14:tracePt t="50542" x="11980863" y="3389313"/>
          <p14:tracePt t="50549" x="11969750" y="3389313"/>
          <p14:tracePt t="50559" x="11960225" y="3389313"/>
          <p14:tracePt t="50565" x="11939588" y="3378200"/>
          <p14:tracePt t="50573" x="11879263" y="3378200"/>
          <p14:tracePt t="50581" x="11768138" y="3348038"/>
          <p14:tracePt t="50589" x="11677650" y="3327400"/>
          <p14:tracePt t="50597" x="11506200" y="3297238"/>
          <p14:tracePt t="50604" x="11304588" y="3297238"/>
          <p14:tracePt t="50612" x="11133138" y="3278188"/>
          <p14:tracePt t="50620" x="10760075" y="3236913"/>
          <p14:tracePt t="50662" x="10720388" y="3236913"/>
          <p14:tracePt t="50670" x="10628313" y="3236913"/>
          <p14:tracePt t="50678" x="10528300" y="3227388"/>
          <p14:tracePt t="50686" x="10477500" y="3227388"/>
          <p14:tracePt t="50694" x="10396538" y="3227388"/>
          <p14:tracePt t="50702" x="10336213" y="3217863"/>
          <p14:tracePt t="50712" x="10275888" y="3217863"/>
          <p14:tracePt t="50726" x="10144125" y="3217863"/>
          <p14:tracePt t="50734" x="10053638" y="3217863"/>
          <p14:tracePt t="50742" x="9863138" y="3217863"/>
          <p14:tracePt t="50750" x="9710738" y="3217863"/>
          <p14:tracePt t="50758" x="9631363" y="3227388"/>
          <p14:tracePt t="50766" x="9478963" y="3248025"/>
          <p14:tracePt t="50775" x="9318625" y="3257550"/>
          <p14:tracePt t="50782" x="9217025" y="3257550"/>
          <p14:tracePt t="50790" x="9136063" y="3278188"/>
          <p14:tracePt t="50798" x="9096375" y="3278188"/>
          <p14:tracePt t="50807" x="9055100" y="3287713"/>
          <p14:tracePt t="50854" x="9015413" y="3287713"/>
          <p14:tracePt t="50862" x="8994775" y="3287713"/>
          <p14:tracePt t="50870" x="8964613" y="3297238"/>
          <p14:tracePt t="50878" x="8864600" y="3327400"/>
          <p14:tracePt t="50886" x="8804275" y="3338513"/>
          <p14:tracePt t="50894" x="8742363" y="3338513"/>
          <p14:tracePt t="50902" x="8662988" y="3338513"/>
          <p14:tracePt t="50910" x="8582025" y="3348038"/>
          <p14:tracePt t="50918" x="8501063" y="3348038"/>
          <p14:tracePt t="50928" x="8431213" y="3368675"/>
          <p14:tracePt t="50936" x="8350250" y="3378200"/>
          <p14:tracePt t="50942" x="8299450" y="3389313"/>
          <p14:tracePt t="50952" x="8248650" y="3389313"/>
          <p14:tracePt t="50958" x="8188325" y="3398838"/>
          <p14:tracePt t="50968" x="8158163" y="3398838"/>
          <p14:tracePt t="50976" x="8097838" y="3398838"/>
          <p14:tracePt t="50984" x="8016875" y="3408363"/>
          <p14:tracePt t="50992" x="7977188" y="3408363"/>
          <p14:tracePt t="51000" x="7875588" y="3408363"/>
          <p14:tracePt t="51008" x="7775575" y="3408363"/>
          <p14:tracePt t="51016" x="7745413" y="3419475"/>
          <p14:tracePt t="51024" x="7664450" y="3419475"/>
          <p14:tracePt t="51032" x="7553325" y="3419475"/>
          <p14:tracePt t="51040" x="7432675" y="3438525"/>
          <p14:tracePt t="51048" x="7372350" y="3438525"/>
          <p14:tracePt t="51056" x="7261225" y="3438525"/>
          <p14:tracePt t="51064" x="7200900" y="3438525"/>
          <p14:tracePt t="51072" x="7108825" y="3438525"/>
          <p14:tracePt t="51080" x="7048500" y="3438525"/>
          <p14:tracePt t="51088" x="7008813" y="3438525"/>
          <p14:tracePt t="51096" x="6937375" y="3438525"/>
          <p14:tracePt t="51104" x="6858000" y="3438525"/>
          <p14:tracePt t="51112" x="6786563" y="3438525"/>
          <p14:tracePt t="51121" x="6705600" y="3438525"/>
          <p14:tracePt t="51128" x="6624638" y="3438525"/>
          <p14:tracePt t="51137" x="6554788" y="3438525"/>
          <p14:tracePt t="51144" x="6473825" y="3438525"/>
          <p14:tracePt t="51152" x="6343650" y="3438525"/>
          <p14:tracePt t="51160" x="6262688" y="3438525"/>
          <p14:tracePt t="51168" x="6211888" y="3438525"/>
          <p14:tracePt t="51176" x="6111875" y="3438525"/>
          <p14:tracePt t="51184" x="5980113" y="3438525"/>
          <p14:tracePt t="51192" x="5919788" y="3438525"/>
          <p14:tracePt t="51200" x="5788025" y="3438525"/>
          <p14:tracePt t="51208" x="5697538" y="3438525"/>
          <p14:tracePt t="51216" x="5616575" y="3449638"/>
          <p14:tracePt t="51226" x="5535613" y="3449638"/>
          <p14:tracePt t="51232" x="5384800" y="3479800"/>
          <p14:tracePt t="51242" x="5254625" y="3498850"/>
          <p14:tracePt t="51248" x="5153025" y="3509963"/>
          <p14:tracePt t="51258" x="5041900" y="3509963"/>
          <p14:tracePt t="51264" x="4830763" y="3540125"/>
          <p14:tracePt t="51274" x="4789488" y="3540125"/>
          <p14:tracePt t="51282" x="4638675" y="3570288"/>
          <p14:tracePt t="51290" x="4508500" y="3579813"/>
          <p14:tracePt t="51298" x="4427538" y="3579813"/>
          <p14:tracePt t="51306" x="4325938" y="3600450"/>
          <p14:tracePt t="51314" x="4265613" y="3609975"/>
          <p14:tracePt t="51322" x="4175125" y="3609975"/>
          <p14:tracePt t="51330" x="4073525" y="3609975"/>
          <p14:tracePt t="51338" x="3962400" y="3621088"/>
          <p14:tracePt t="51346" x="3862388" y="3640138"/>
          <p14:tracePt t="51379" x="3811588" y="3640138"/>
          <p14:tracePt t="51386" x="3690938" y="3640138"/>
          <p14:tracePt t="51394" x="3619500" y="3640138"/>
          <p14:tracePt t="51403" x="3408363" y="3640138"/>
          <p14:tracePt t="51410" x="3227388" y="3651250"/>
          <p14:tracePt t="51419" x="3095625" y="3651250"/>
          <p14:tracePt t="51426" x="3055938" y="3651250"/>
          <p14:tracePt t="51438" x="2965450" y="3651250"/>
          <p14:tracePt t="51446" x="2935288" y="3651250"/>
          <p14:tracePt t="51454" x="2914650" y="3660775"/>
          <p14:tracePt t="51462" x="2903538" y="3660775"/>
          <p14:tracePt t="51532" x="2894013" y="3660775"/>
          <p14:tracePt t="51540" x="2884488" y="3660775"/>
          <p14:tracePt t="51548" x="2873375" y="3660775"/>
          <p14:tracePt t="51556" x="2863850" y="3660775"/>
          <p14:tracePt t="51564" x="2854325" y="3670300"/>
          <p14:tracePt t="51572" x="2833688" y="3670300"/>
          <p14:tracePt t="51580" x="2803525" y="3670300"/>
          <p14:tracePt t="51588" x="2773363" y="3681413"/>
          <p14:tracePt t="51596" x="2743200" y="3681413"/>
          <p14:tracePt t="51604" x="2713038" y="3690938"/>
          <p14:tracePt t="51612" x="2692400" y="3690938"/>
          <p14:tracePt t="51620" x="2662238" y="3690938"/>
          <p14:tracePt t="51628" x="2622550" y="3702050"/>
          <p14:tracePt t="51636" x="2560638" y="3702050"/>
          <p14:tracePt t="51644" x="2500313" y="3721100"/>
          <p14:tracePt t="51651" x="2420938" y="3721100"/>
          <p14:tracePt t="51660" x="2328863" y="3721100"/>
          <p14:tracePt t="51668" x="2208213" y="3732213"/>
          <p14:tracePt t="51676" x="2097088" y="3741738"/>
          <p14:tracePt t="51685" x="1966913" y="3741738"/>
          <p14:tracePt t="51692" x="1855788" y="3741738"/>
          <p14:tracePt t="51701" x="1774825" y="3741738"/>
          <p14:tracePt t="51708" x="1624013" y="3741738"/>
          <p14:tracePt t="51716" x="1552575" y="3741738"/>
          <p14:tracePt t="51724" x="1492250" y="3741738"/>
          <p14:tracePt t="51732" x="1452563" y="3741738"/>
          <p14:tracePt t="51740" x="1431925" y="3741738"/>
          <p14:tracePt t="51822" x="1422400" y="3741738"/>
          <p14:tracePt t="51870" x="1411288" y="3741738"/>
          <p14:tracePt t="51878" x="1401763" y="3741738"/>
          <p14:tracePt t="51894" x="1392238" y="3741738"/>
          <p14:tracePt t="51910" x="1381125" y="3741738"/>
          <p14:tracePt t="51926" x="1371600" y="3741738"/>
          <p14:tracePt t="52105" x="1362075" y="3741738"/>
          <p14:tracePt t="52525" x="1362075" y="3751263"/>
          <p14:tracePt t="52533" x="1362075" y="3762375"/>
          <p14:tracePt t="52549" x="1371600" y="3771900"/>
          <p14:tracePt t="52555" x="1371600" y="3781425"/>
          <p14:tracePt t="52563" x="1381125" y="3792538"/>
          <p14:tracePt t="52571" x="1392238" y="3811588"/>
          <p14:tracePt t="52579" x="1392238" y="3822700"/>
          <p14:tracePt t="52587" x="1401763" y="3822700"/>
          <p14:tracePt t="52603" x="1411288" y="3852863"/>
          <p14:tracePt t="52616" x="1431925" y="3873500"/>
          <p14:tracePt t="52619" x="1441450" y="3903663"/>
          <p14:tracePt t="52629" x="1482725" y="3963988"/>
          <p14:tracePt t="52634" x="1512888" y="4013200"/>
          <p14:tracePt t="52644" x="1533525" y="4044950"/>
          <p14:tracePt t="52650" x="1543050" y="4054475"/>
          <p14:tracePt t="52660" x="1563688" y="4064000"/>
          <p14:tracePt t="52668" x="1593850" y="4114800"/>
          <p14:tracePt t="52676" x="1624013" y="4135438"/>
          <p14:tracePt t="52684" x="1643063" y="4144963"/>
          <p14:tracePt t="52692" x="1663700" y="4165600"/>
          <p14:tracePt t="52700" x="1684338" y="4184650"/>
          <p14:tracePt t="52708" x="1693863" y="4205288"/>
          <p14:tracePt t="52716" x="1714500" y="4225925"/>
          <p14:tracePt t="52724" x="1735138" y="4246563"/>
          <p14:tracePt t="52732" x="1744663" y="4265613"/>
          <p14:tracePt t="52748" x="1754188" y="4286250"/>
          <p14:tracePt t="52756" x="1754188" y="4295775"/>
          <p14:tracePt t="52764" x="1765300" y="4306888"/>
          <p14:tracePt t="52772" x="1765300" y="4316413"/>
          <p14:tracePt t="52780" x="1774825" y="4316413"/>
          <p14:tracePt t="52788" x="1784350" y="4316413"/>
          <p14:tracePt t="52796" x="1784350" y="4325938"/>
          <p14:tracePt t="52812" x="1784350" y="4337050"/>
          <p14:tracePt t="52836" x="1784350" y="4346575"/>
          <p14:tracePt t="52852" x="1795463" y="4356100"/>
          <p14:tracePt t="52868" x="1804988" y="4356100"/>
          <p14:tracePt t="52892" x="1814513" y="4367213"/>
          <p14:tracePt t="52934" x="1825625" y="4367213"/>
          <p14:tracePt t="53184" x="1844675" y="4376738"/>
          <p14:tracePt t="53192" x="1876425" y="4387850"/>
          <p14:tracePt t="53198" x="1906588" y="4387850"/>
          <p14:tracePt t="53208" x="1955800" y="4397375"/>
          <p14:tracePt t="53216" x="1985963" y="4406900"/>
          <p14:tracePt t="53229" x="2027238" y="4406900"/>
          <p14:tracePt t="53232" x="2066925" y="4406900"/>
          <p14:tracePt t="53240" x="2108200" y="4406900"/>
          <p14:tracePt t="53248" x="2157413" y="4406900"/>
          <p14:tracePt t="53256" x="2187575" y="4406900"/>
          <p14:tracePt t="53264" x="2228850" y="4406900"/>
          <p14:tracePt t="53272" x="2249488" y="4406900"/>
          <p14:tracePt t="53280" x="2259013" y="4406900"/>
          <p14:tracePt t="53288" x="2279650" y="4406900"/>
          <p14:tracePt t="53296" x="2289175" y="4406900"/>
          <p14:tracePt t="53304" x="2298700" y="4406900"/>
          <p14:tracePt t="53492" x="2309813" y="4406900"/>
          <p14:tracePt t="54104" x="2319338" y="4406900"/>
          <p14:tracePt t="54112" x="2328863" y="4406900"/>
          <p14:tracePt t="54122" x="2339975" y="4406900"/>
          <p14:tracePt t="54130" x="2359025" y="4406900"/>
          <p14:tracePt t="54135" x="2390775" y="4406900"/>
          <p14:tracePt t="54143" x="2451100" y="4406900"/>
          <p14:tracePt t="54150" x="2481263" y="4406900"/>
          <p14:tracePt t="54158" x="2571750" y="4406900"/>
          <p14:tracePt t="54166" x="2641600" y="4406900"/>
          <p14:tracePt t="54174" x="2701925" y="4406900"/>
          <p14:tracePt t="54182" x="2743200" y="4406900"/>
          <p14:tracePt t="54190" x="2803525" y="4406900"/>
          <p14:tracePt t="54197" x="2854325" y="4406900"/>
          <p14:tracePt t="54206" x="2914650" y="4406900"/>
          <p14:tracePt t="54214" x="2944813" y="4406900"/>
          <p14:tracePt t="54222" x="2974975" y="4406900"/>
          <p14:tracePt t="54230" x="2995613" y="4406900"/>
          <p14:tracePt t="54240" x="3005138" y="4406900"/>
          <p14:tracePt t="54245" x="3014663" y="4406900"/>
          <p14:tracePt t="54618" x="3025775" y="4406900"/>
          <p14:tracePt t="54635" x="3035300" y="4406900"/>
          <p14:tracePt t="54650" x="3044825" y="4406900"/>
          <p14:tracePt t="54682" x="3055938" y="4406900"/>
          <p14:tracePt t="54980" x="3086100" y="4406900"/>
          <p14:tracePt t="54988" x="3116263" y="4406900"/>
          <p14:tracePt t="54996" x="3146425" y="4418013"/>
          <p14:tracePt t="55004" x="3167063" y="4418013"/>
          <p14:tracePt t="55012" x="3197225" y="4418013"/>
          <p14:tracePt t="55020" x="3227388" y="4418013"/>
          <p14:tracePt t="55028" x="3267075" y="4418013"/>
          <p14:tracePt t="55036" x="3308350" y="4418013"/>
          <p14:tracePt t="55043" x="3338513" y="4418013"/>
          <p14:tracePt t="55051" x="3378200" y="4418013"/>
          <p14:tracePt t="55060" x="3408363" y="4418013"/>
          <p14:tracePt t="55068" x="3429000" y="4418013"/>
          <p14:tracePt t="55075" x="3459163" y="4418013"/>
          <p14:tracePt t="55084" x="3489325" y="4418013"/>
          <p14:tracePt t="55092" x="3509963" y="4418013"/>
          <p14:tracePt t="55100" x="3529013" y="4418013"/>
          <p14:tracePt t="55108" x="3549650" y="4418013"/>
          <p14:tracePt t="55115" x="3559175" y="4418013"/>
          <p14:tracePt t="55123" x="3570288" y="4418013"/>
          <p14:tracePt t="55142" x="3579813" y="4418013"/>
          <p14:tracePt t="55214" x="3589338" y="4418013"/>
          <p14:tracePt t="55238" x="3600450" y="4418013"/>
          <p14:tracePt t="55262" x="3600450" y="4406900"/>
          <p14:tracePt t="55285" x="3609975" y="4406900"/>
          <p14:tracePt t="55318" x="3619500" y="4406900"/>
          <p14:tracePt t="55343" x="3630613" y="4406900"/>
          <p14:tracePt t="55400" x="3640138" y="4406900"/>
          <p14:tracePt t="55408" x="3651250" y="4406900"/>
          <p14:tracePt t="55414" x="3681413" y="4406900"/>
          <p14:tracePt t="55424" x="3711575" y="4406900"/>
          <p14:tracePt t="55434" x="3771900" y="4406900"/>
          <p14:tracePt t="55444" x="3811588" y="4406900"/>
          <p14:tracePt t="55452" x="3832225" y="4397375"/>
          <p14:tracePt t="55460" x="3871913" y="4397375"/>
          <p14:tracePt t="55468" x="3913188" y="4397375"/>
          <p14:tracePt t="55476" x="3952875" y="4397375"/>
          <p14:tracePt t="55484" x="4003675" y="4397375"/>
          <p14:tracePt t="55492" x="4043363" y="4397375"/>
          <p14:tracePt t="55499" x="4084638" y="4397375"/>
          <p14:tracePt t="55508" x="4124325" y="4397375"/>
          <p14:tracePt t="55516" x="4154488" y="4387850"/>
          <p14:tracePt t="55524" x="4205288" y="4387850"/>
          <p14:tracePt t="55533" x="4244975" y="4387850"/>
          <p14:tracePt t="55540" x="4325938" y="4387850"/>
          <p14:tracePt t="55550" x="4367213" y="4387850"/>
          <p14:tracePt t="55556" x="4427538" y="4387850"/>
          <p14:tracePt t="55565" x="4487863" y="4387850"/>
          <p14:tracePt t="55572" x="4548188" y="4387850"/>
          <p14:tracePt t="55580" x="4587875" y="4387850"/>
          <p14:tracePt t="55588" x="4618038" y="4387850"/>
          <p14:tracePt t="55596" x="4648200" y="4387850"/>
          <p14:tracePt t="55604" x="4668838" y="4387850"/>
          <p14:tracePt t="55620" x="4678363" y="4387850"/>
          <p14:tracePt t="55640" x="4678363" y="4376738"/>
          <p14:tracePt t="56080" x="4689475" y="4376738"/>
          <p14:tracePt t="56095" x="4699000" y="4376738"/>
          <p14:tracePt t="56104" x="4710113" y="4376738"/>
          <p14:tracePt t="56110" x="4740275" y="4376738"/>
          <p14:tracePt t="56117" x="4779963" y="4367213"/>
          <p14:tracePt t="56124" x="4810125" y="4367213"/>
          <p14:tracePt t="56132" x="4830763" y="4367213"/>
          <p14:tracePt t="56140" x="4881563" y="4367213"/>
          <p14:tracePt t="56147" x="4911725" y="4367213"/>
          <p14:tracePt t="56156" x="4941888" y="4367213"/>
          <p14:tracePt t="56163" x="4972050" y="4367213"/>
          <p14:tracePt t="56171" x="5011738" y="4367213"/>
          <p14:tracePt t="56179" x="5053013" y="4356100"/>
          <p14:tracePt t="56187" x="5083175" y="4356100"/>
          <p14:tracePt t="56195" x="5122863" y="4356100"/>
          <p14:tracePt t="56203" x="5153025" y="4356100"/>
          <p14:tracePt t="56212" x="5183188" y="4356100"/>
          <p14:tracePt t="56230" x="5243513" y="4356100"/>
          <p14:tracePt t="56235" x="5273675" y="4346575"/>
          <p14:tracePt t="56245" x="5284788" y="4346575"/>
          <p14:tracePt t="56252" x="5294313" y="4346575"/>
          <p14:tracePt t="56262" x="5303838" y="4346575"/>
          <p14:tracePt t="56278" x="5314950" y="4346575"/>
          <p14:tracePt t="56286" x="5314950" y="4337050"/>
          <p14:tracePt t="56317" x="5324475" y="4337050"/>
          <p14:tracePt t="56333" x="5334000" y="4337050"/>
          <p14:tracePt t="56349" x="5345113" y="4337050"/>
          <p14:tracePt t="56365" x="5354638" y="4337050"/>
          <p14:tracePt t="56373" x="5354638" y="4325938"/>
          <p14:tracePt t="56381" x="5375275" y="4325938"/>
          <p14:tracePt t="56389" x="5395913" y="4325938"/>
          <p14:tracePt t="56397" x="5414963" y="4325938"/>
          <p14:tracePt t="56405" x="5435600" y="4316413"/>
          <p14:tracePt t="56413" x="5465763" y="4306888"/>
          <p14:tracePt t="56421" x="5495925" y="4306888"/>
          <p14:tracePt t="56429" x="5516563" y="4295775"/>
          <p14:tracePt t="56445" x="5526088" y="4295775"/>
          <p14:tracePt t="56453" x="5535613" y="4295775"/>
          <p14:tracePt t="56461" x="5535613" y="4286250"/>
          <p14:tracePt t="56721" x="5546725" y="4286250"/>
          <p14:tracePt t="56727" x="5556250" y="4286250"/>
          <p14:tracePt t="56735" x="5567363" y="4286250"/>
          <p14:tracePt t="56743" x="5576888" y="4286250"/>
          <p14:tracePt t="56752" x="5597525" y="4286250"/>
          <p14:tracePt t="56760" x="5627688" y="4286250"/>
          <p14:tracePt t="56768" x="5637213" y="4286250"/>
          <p14:tracePt t="56776" x="5646738" y="4286250"/>
          <p14:tracePt t="56783" x="5657850" y="4286250"/>
          <p14:tracePt t="56793" x="5667375" y="4286250"/>
          <p14:tracePt t="56799" x="5676900" y="4286250"/>
          <p14:tracePt t="56810" x="5688013" y="4286250"/>
          <p14:tracePt t="56815" x="5697538" y="4286250"/>
          <p14:tracePt t="56826" x="5718175" y="4286250"/>
          <p14:tracePt t="56833" x="5737225" y="4286250"/>
          <p14:tracePt t="56843" x="5748338" y="4286250"/>
          <p14:tracePt t="56849" x="5778500" y="4286250"/>
          <p14:tracePt t="56859" x="5788025" y="4286250"/>
          <p14:tracePt t="56866" x="5799138" y="4286250"/>
          <p14:tracePt t="56873" x="5808663" y="4286250"/>
          <p14:tracePt t="56881" x="5818188" y="4286250"/>
          <p14:tracePt t="56897" x="5829300" y="4286250"/>
          <p14:tracePt t="56905" x="5838825" y="4286250"/>
          <p14:tracePt t="56922" x="5848350" y="4286250"/>
          <p14:tracePt t="56945" x="5859463" y="4286250"/>
          <p14:tracePt t="57067" x="5868988" y="4286250"/>
          <p14:tracePt t="57131" x="5878513" y="4286250"/>
          <p14:tracePt t="57155" x="5889625" y="4286250"/>
          <p14:tracePt t="57171" x="5899150" y="4286250"/>
          <p14:tracePt t="57187" x="5908675" y="4286250"/>
          <p14:tracePt t="57195" x="5929313" y="4286250"/>
          <p14:tracePt t="57203" x="5940425" y="4286250"/>
          <p14:tracePt t="57211" x="5949950" y="4286250"/>
          <p14:tracePt t="57239" x="5980113" y="4286250"/>
          <p14:tracePt t="57243" x="5989638" y="4286250"/>
          <p14:tracePt t="57259" x="6010275" y="4286250"/>
          <p14:tracePt t="57267" x="6019800" y="4286250"/>
          <p14:tracePt t="57275" x="6030913" y="4286250"/>
          <p14:tracePt t="57283" x="6040438" y="4276725"/>
          <p14:tracePt t="57292" x="6049963" y="4276725"/>
          <p14:tracePt t="57299" x="6061075" y="4276725"/>
          <p14:tracePt t="57307" x="6070600" y="4276725"/>
          <p14:tracePt t="57315" x="6091238" y="4276725"/>
          <p14:tracePt t="57331" x="6100763" y="4276725"/>
          <p14:tracePt t="57339" x="6130925" y="4276725"/>
          <p14:tracePt t="57347" x="6151563" y="4276725"/>
          <p14:tracePt t="57356" x="6161088" y="4276725"/>
          <p14:tracePt t="57363" x="6191250" y="4276725"/>
          <p14:tracePt t="57374" x="6221413" y="4276725"/>
          <p14:tracePt t="57379" x="6251575" y="4276725"/>
          <p14:tracePt t="57389" x="6272213" y="4276725"/>
          <p14:tracePt t="57395" x="6302375" y="4276725"/>
          <p14:tracePt t="57406" x="6332538" y="4276725"/>
          <p14:tracePt t="57413" x="6362700" y="4276725"/>
          <p14:tracePt t="57422" x="6392863" y="4276725"/>
          <p14:tracePt t="57429" x="6413500" y="4276725"/>
          <p14:tracePt t="57437" x="6454775" y="4276725"/>
          <p14:tracePt t="57445" x="6503988" y="4286250"/>
          <p14:tracePt t="57453" x="6575425" y="4286250"/>
          <p14:tracePt t="57461" x="6605588" y="4286250"/>
          <p14:tracePt t="57469" x="6645275" y="4286250"/>
          <p14:tracePt t="57477" x="6675438" y="4286250"/>
          <p14:tracePt t="57485" x="6705600" y="4286250"/>
          <p14:tracePt t="57493" x="6726238" y="4286250"/>
          <p14:tracePt t="57501" x="6756400" y="4286250"/>
          <p14:tracePt t="57509" x="6777038" y="4286250"/>
          <p14:tracePt t="57517" x="6796088" y="4286250"/>
          <p14:tracePt t="57525" x="6807200" y="4286250"/>
          <p14:tracePt t="57533" x="6837363" y="4286250"/>
          <p14:tracePt t="57541" x="6858000" y="4286250"/>
          <p14:tracePt t="57549" x="6877050" y="4286250"/>
          <p14:tracePt t="57557" x="6897688" y="4286250"/>
          <p14:tracePt t="57565" x="6918325" y="4286250"/>
          <p14:tracePt t="57573" x="6937375" y="4286250"/>
          <p14:tracePt t="57589" x="6958013" y="4286250"/>
          <p14:tracePt t="57597" x="6967538" y="4276725"/>
          <p14:tracePt t="57605" x="6978650" y="4276725"/>
          <p14:tracePt t="57680" x="6988175" y="4276725"/>
          <p14:tracePt t="57695" x="7008813" y="4276725"/>
          <p14:tracePt t="57703" x="7018338" y="4276725"/>
          <p14:tracePt t="57711" x="7029450" y="4265613"/>
          <p14:tracePt t="57719" x="7048500" y="4265613"/>
          <p14:tracePt t="57727" x="7069138" y="4265613"/>
          <p14:tracePt t="57735" x="7089775" y="4265613"/>
          <p14:tracePt t="57743" x="7119938" y="4265613"/>
          <p14:tracePt t="57751" x="7138988" y="4265613"/>
          <p14:tracePt t="57759" x="7150100" y="4265613"/>
          <p14:tracePt t="57767" x="7180263" y="4265613"/>
          <p14:tracePt t="57775" x="7200900" y="4265613"/>
          <p14:tracePt t="57783" x="7219950" y="4265613"/>
          <p14:tracePt t="57791" x="7240588" y="4265613"/>
          <p14:tracePt t="57799" x="7261225" y="4265613"/>
          <p14:tracePt t="57807" x="7291388" y="4265613"/>
          <p14:tracePt t="57815" x="7300913" y="4265613"/>
          <p14:tracePt t="57823" x="7321550" y="4265613"/>
          <p14:tracePt t="57831" x="7342188" y="4265613"/>
          <p14:tracePt t="57839" x="7361238" y="4265613"/>
          <p14:tracePt t="57847" x="7372350" y="4265613"/>
          <p14:tracePt t="57855" x="7391400" y="4265613"/>
          <p14:tracePt t="57863" x="7412038" y="4265613"/>
          <p14:tracePt t="57871" x="7442200" y="4265613"/>
          <p14:tracePt t="57879" x="7462838" y="4265613"/>
          <p14:tracePt t="57887" x="7481888" y="4265613"/>
          <p14:tracePt t="57895" x="7502525" y="4265613"/>
          <p14:tracePt t="57903" x="7513638" y="4265613"/>
          <p14:tracePt t="57911" x="7532688" y="4265613"/>
          <p14:tracePt t="57921" x="7543800" y="4265613"/>
          <p14:tracePt t="57927" x="7553325" y="4265613"/>
          <p14:tracePt t="57937" x="7562850" y="4265613"/>
          <p14:tracePt t="57953" x="7573963" y="4265613"/>
          <p14:tracePt t="57961" x="7583488" y="4265613"/>
          <p14:tracePt t="57970" x="7604125" y="4265613"/>
          <p14:tracePt t="57977" x="7613650" y="4265613"/>
          <p14:tracePt t="57986" x="7634288" y="4276725"/>
          <p14:tracePt t="57993" x="7653338" y="4276725"/>
          <p14:tracePt t="58001" x="7673975" y="4276725"/>
          <p14:tracePt t="58009" x="7704138" y="4276725"/>
          <p14:tracePt t="58017" x="7745413" y="4286250"/>
          <p14:tracePt t="58025" x="7775575" y="4286250"/>
          <p14:tracePt t="58033" x="7785100" y="4295775"/>
          <p14:tracePt t="58041" x="7815263" y="4295775"/>
          <p14:tracePt t="58049" x="7845425" y="4295775"/>
          <p14:tracePt t="58057" x="7875588" y="4295775"/>
          <p14:tracePt t="58065" x="7896225" y="4295775"/>
          <p14:tracePt t="58081" x="7916863" y="4295775"/>
          <p14:tracePt t="58089" x="7926388" y="4295775"/>
          <p14:tracePt t="58097" x="7935913" y="4295775"/>
          <p14:tracePt t="58105" x="7956550" y="4295775"/>
          <p14:tracePt t="58113" x="7986713" y="4295775"/>
          <p14:tracePt t="58121" x="7996238" y="4295775"/>
          <p14:tracePt t="58129" x="8026400" y="4295775"/>
          <p14:tracePt t="58137" x="8058150" y="4295775"/>
          <p14:tracePt t="58145" x="8088313" y="4295775"/>
          <p14:tracePt t="58153" x="8128000" y="4295775"/>
          <p14:tracePt t="58161" x="8158163" y="4295775"/>
          <p14:tracePt t="58168" x="8208963" y="4295775"/>
          <p14:tracePt t="58177" x="8259763" y="4306888"/>
          <p14:tracePt t="58185" x="8299450" y="4306888"/>
          <p14:tracePt t="58195" x="8369300" y="4306888"/>
          <p14:tracePt t="58202" x="8389938" y="4306888"/>
          <p14:tracePt t="58211" x="8431213" y="4316413"/>
          <p14:tracePt t="58218" x="8491538" y="4316413"/>
          <p14:tracePt t="58237" x="8561388" y="4325938"/>
          <p14:tracePt t="58243" x="8602663" y="4325938"/>
          <p14:tracePt t="58252" x="8632825" y="4325938"/>
          <p14:tracePt t="58259" x="8682038" y="4337050"/>
          <p14:tracePt t="58268" x="8712200" y="4337050"/>
          <p14:tracePt t="58275" x="8742363" y="4337050"/>
          <p14:tracePt t="58283" x="8753475" y="4337050"/>
          <p14:tracePt t="58291" x="8783638" y="4337050"/>
          <p14:tracePt t="58307" x="8793163" y="4337050"/>
          <p14:tracePt t="58315" x="8804275" y="4337050"/>
          <p14:tracePt t="58485" x="8813800" y="4337050"/>
          <p14:tracePt t="58831" x="8813800" y="4346575"/>
          <p14:tracePt t="58914" x="8813800" y="4356100"/>
          <p14:tracePt t="58930" x="8804275" y="4367213"/>
          <p14:tracePt t="58944" x="8804275" y="4376738"/>
          <p14:tracePt t="59289" x="8823325" y="4376738"/>
          <p14:tracePt t="59297" x="8853488" y="4367213"/>
          <p14:tracePt t="59305" x="8883650" y="4367213"/>
          <p14:tracePt t="59315" x="8904288" y="4356100"/>
          <p14:tracePt t="59321" x="8934450" y="4346575"/>
          <p14:tracePt t="59331" x="8975725" y="4346575"/>
          <p14:tracePt t="59363" x="8994775" y="4346575"/>
          <p14:tracePt t="59371" x="9015413" y="4346575"/>
          <p14:tracePt t="59379" x="9085263" y="4337050"/>
          <p14:tracePt t="59387" x="9117013" y="4337050"/>
          <p14:tracePt t="59396" x="9147175" y="4337050"/>
          <p14:tracePt t="59403" x="9177338" y="4337050"/>
          <p14:tracePt t="59411" x="9186863" y="4337050"/>
          <p14:tracePt t="59419" x="9196388" y="4337050"/>
          <p14:tracePt t="59427" x="9207500" y="4337050"/>
          <p14:tracePt t="59443" x="9217025" y="4337050"/>
          <p14:tracePt t="59451" x="9237663" y="4337050"/>
          <p14:tracePt t="59459" x="9267825" y="4337050"/>
          <p14:tracePt t="59467" x="9297988" y="4337050"/>
          <p14:tracePt t="59475" x="9328150" y="4346575"/>
          <p14:tracePt t="59483" x="9358313" y="4346575"/>
          <p14:tracePt t="59491" x="9378950" y="4356100"/>
          <p14:tracePt t="59499" x="9398000" y="4367213"/>
          <p14:tracePt t="59507" x="9409113" y="4367213"/>
          <p14:tracePt t="59522" x="9418638" y="4367213"/>
          <p14:tracePt t="59527" x="9428163" y="4367213"/>
          <p14:tracePt t="59535" x="9439275" y="4367213"/>
          <p14:tracePt t="59581" x="9448800" y="4376738"/>
          <p14:tracePt t="59587" x="9459913" y="4376738"/>
          <p14:tracePt t="59595" x="9490075" y="4376738"/>
          <p14:tracePt t="59603" x="9509125" y="4376738"/>
          <p14:tracePt t="59611" x="9539288" y="4376738"/>
          <p14:tracePt t="59621" x="9559925" y="4376738"/>
          <p14:tracePt t="59629" x="9590088" y="4376738"/>
          <p14:tracePt t="59637" x="9620250" y="4376738"/>
          <p14:tracePt t="59645" x="9640888" y="4387850"/>
          <p14:tracePt t="59653" x="9650413" y="4387850"/>
          <p14:tracePt t="59661" x="9650413" y="4397375"/>
          <p14:tracePt t="59669" x="9680575" y="4397375"/>
          <p14:tracePt t="59678" x="9701213" y="4397375"/>
          <p14:tracePt t="59685" x="9721850" y="4397375"/>
          <p14:tracePt t="59741" x="9740900" y="4397375"/>
          <p14:tracePt t="59749" x="9752013" y="4397375"/>
          <p14:tracePt t="59757" x="9761538" y="4397375"/>
          <p14:tracePt t="59765" x="9782175" y="4387850"/>
          <p14:tracePt t="59781" x="9801225" y="4376738"/>
          <p14:tracePt t="59789" x="9812338" y="4376738"/>
          <p14:tracePt t="59797" x="9832975" y="4376738"/>
          <p14:tracePt t="59813" x="9852025" y="4376738"/>
          <p14:tracePt t="59821" x="9872663" y="4367213"/>
          <p14:tracePt t="59833" x="9882188" y="4367213"/>
          <p14:tracePt t="59841" x="9893300" y="4367213"/>
          <p14:tracePt t="59865" x="9902825" y="4367213"/>
          <p14:tracePt t="59873" x="9912350" y="4367213"/>
          <p14:tracePt t="59889" x="9932988" y="4367213"/>
          <p14:tracePt t="59899" x="9953625" y="4367213"/>
          <p14:tracePt t="59905" x="9983788" y="4367213"/>
          <p14:tracePt t="59915" x="10013950" y="4367213"/>
          <p14:tracePt t="59923" x="10034588" y="4376738"/>
          <p14:tracePt t="59931" x="10053638" y="4376738"/>
          <p14:tracePt t="59939" x="10083800" y="4376738"/>
          <p14:tracePt t="59947" x="10113963" y="4376738"/>
          <p14:tracePt t="59955" x="10144125" y="4376738"/>
          <p14:tracePt t="59963" x="10155238" y="4376738"/>
          <p14:tracePt t="59971" x="10175875" y="4376738"/>
          <p14:tracePt t="59979" x="10185400" y="4376738"/>
          <p14:tracePt t="59987" x="10194925" y="4376738"/>
          <p14:tracePt t="60047" x="10215563" y="4376738"/>
          <p14:tracePt t="60055" x="10225088" y="4376738"/>
          <p14:tracePt t="60063" x="10236200" y="4376738"/>
          <p14:tracePt t="60079" x="10245725" y="4376738"/>
          <p14:tracePt t="60087" x="10255250" y="4376738"/>
          <p14:tracePt t="60095" x="10266363" y="4376738"/>
          <p14:tracePt t="60103" x="10285413" y="4376738"/>
          <p14:tracePt t="60119" x="10296525" y="4376738"/>
          <p14:tracePt t="60127" x="10306050" y="4376738"/>
          <p14:tracePt t="60135" x="10315575" y="4376738"/>
          <p14:tracePt t="60142" x="10326688" y="4376738"/>
          <p14:tracePt t="60151" x="10347325" y="4376738"/>
          <p14:tracePt t="60161" x="10377488" y="4376738"/>
          <p14:tracePt t="60167" x="10396538" y="4376738"/>
          <p14:tracePt t="60177" x="10417175" y="4376738"/>
          <p14:tracePt t="60183" x="10447338" y="4376738"/>
          <p14:tracePt t="60193" x="10456863" y="4376738"/>
          <p14:tracePt t="60201" x="10467975" y="4376738"/>
          <p14:tracePt t="60208" x="10477500" y="4376738"/>
          <p14:tracePt t="60217" x="10487025" y="4376738"/>
          <p14:tracePt t="60226" x="10498138" y="4376738"/>
          <p14:tracePt t="60233" x="10507663" y="4376738"/>
          <p14:tracePt t="60257" x="10518775" y="4376738"/>
          <p14:tracePt t="60265" x="10537825" y="4376738"/>
          <p14:tracePt t="60273" x="10558463" y="4376738"/>
          <p14:tracePt t="60289" x="10588625" y="4376738"/>
          <p14:tracePt t="60297" x="10618788" y="4376738"/>
          <p14:tracePt t="60305" x="10658475" y="4376738"/>
          <p14:tracePt t="60313" x="10688638" y="4376738"/>
          <p14:tracePt t="60321" x="10720388" y="4376738"/>
          <p14:tracePt t="60329" x="10750550" y="4376738"/>
          <p14:tracePt t="60341" x="10780713" y="4376738"/>
          <p14:tracePt t="60349" x="10810875" y="4376738"/>
          <p14:tracePt t="60357" x="10841038" y="4376738"/>
          <p14:tracePt t="60365" x="10880725" y="4376738"/>
          <p14:tracePt t="60373" x="10931525" y="4376738"/>
          <p14:tracePt t="60381" x="10971213" y="4376738"/>
          <p14:tracePt t="60389" x="11012488" y="4376738"/>
          <p14:tracePt t="60397" x="11072813" y="4376738"/>
          <p14:tracePt t="60405" x="11133138" y="4367213"/>
          <p14:tracePt t="60413" x="11172825" y="4367213"/>
          <p14:tracePt t="60420" x="11223625" y="4367213"/>
          <p14:tracePt t="60429" x="11304588" y="4356100"/>
          <p14:tracePt t="60443" x="11364913" y="4346575"/>
          <p14:tracePt t="60449" x="11415713" y="4346575"/>
          <p14:tracePt t="60459" x="11445875" y="4337050"/>
          <p14:tracePt t="60465" x="11485563" y="4337050"/>
          <p14:tracePt t="60475" x="11515725" y="4337050"/>
          <p14:tracePt t="60483" x="11557000" y="4337050"/>
          <p14:tracePt t="60490" x="11587163" y="4337050"/>
          <p14:tracePt t="60499" x="11617325" y="4337050"/>
          <p14:tracePt t="60507" x="11647488" y="4337050"/>
          <p14:tracePt t="60515" x="11677650" y="4337050"/>
          <p14:tracePt t="60523" x="11707813" y="4337050"/>
          <p14:tracePt t="60531" x="11737975" y="4325938"/>
          <p14:tracePt t="60540" x="11768138" y="4325938"/>
          <p14:tracePt t="60555" x="11798300" y="4325938"/>
          <p14:tracePt t="60563" x="11839575" y="4325938"/>
          <p14:tracePt t="60571" x="11858625" y="4325938"/>
          <p14:tracePt t="60579" x="11869738" y="4325938"/>
          <p14:tracePt t="60595" x="11879263" y="4325938"/>
          <p14:tracePt t="60602" x="11879263" y="4316413"/>
          <p14:tracePt t="60619" x="11899900" y="4316413"/>
          <p14:tracePt t="60635" x="11909425" y="4316413"/>
          <p14:tracePt t="60647" x="11918950" y="4316413"/>
          <p14:tracePt t="60865" x="11899900" y="4316413"/>
          <p14:tracePt t="60873" x="11879263" y="4316413"/>
          <p14:tracePt t="60881" x="11858625" y="4316413"/>
          <p14:tracePt t="60888" x="11828463" y="4316413"/>
          <p14:tracePt t="60897" x="11809413" y="4316413"/>
          <p14:tracePt t="60906" x="11758613" y="4316413"/>
          <p14:tracePt t="60913" x="11717338" y="4316413"/>
          <p14:tracePt t="60922" x="11677650" y="4316413"/>
          <p14:tracePt t="60929" x="11617325" y="4325938"/>
          <p14:tracePt t="60939" x="11577638" y="4325938"/>
          <p14:tracePt t="60945" x="11506200" y="4337050"/>
          <p14:tracePt t="60956" x="11455400" y="4346575"/>
          <p14:tracePt t="60961" x="11385550" y="4356100"/>
          <p14:tracePt t="60969" x="11304588" y="4376738"/>
          <p14:tracePt t="60978" x="11153775" y="4387850"/>
          <p14:tracePt t="60985" x="10982325" y="4406900"/>
          <p14:tracePt t="60993" x="10810875" y="4418013"/>
          <p14:tracePt t="61001" x="10618788" y="4437063"/>
          <p14:tracePt t="61011" x="10417175" y="4437063"/>
          <p14:tracePt t="61017" x="10125075" y="4457700"/>
          <p14:tracePt t="61027" x="9993313" y="4457700"/>
          <p14:tracePt t="61035" x="9701213" y="4487863"/>
          <p14:tracePt t="61044" x="9499600" y="4487863"/>
          <p14:tracePt t="61052" x="9288463" y="4508500"/>
          <p14:tracePt t="61059" x="9085263" y="4518025"/>
          <p14:tracePt t="61067" x="8934450" y="4538663"/>
          <p14:tracePt t="61075" x="8853488" y="4538663"/>
          <p14:tracePt t="61083" x="8823325" y="4538663"/>
          <p14:tracePt t="61091" x="8723313" y="4548188"/>
          <p14:tracePt t="61098" x="8693150" y="4548188"/>
          <p14:tracePt t="61107" x="8621713" y="4548188"/>
          <p14:tracePt t="61115" x="8470900" y="4548188"/>
          <p14:tracePt t="61122" x="8359775" y="4548188"/>
          <p14:tracePt t="61130" x="8188325" y="4568825"/>
          <p14:tracePt t="61139" x="7996238" y="4568825"/>
          <p14:tracePt t="61146" x="7886700" y="4568825"/>
          <p14:tracePt t="61155" x="7543800" y="4589463"/>
          <p14:tracePt t="61163" x="7391400" y="4598988"/>
          <p14:tracePt t="61170" x="7189788" y="4619625"/>
          <p14:tracePt t="61178" x="6978650" y="4619625"/>
          <p14:tracePt t="61187" x="6846888" y="4629150"/>
          <p14:tracePt t="61195" x="6756400" y="4629150"/>
          <p14:tracePt t="61203" x="6675438" y="4629150"/>
          <p14:tracePt t="61211" x="6615113" y="4629150"/>
          <p14:tracePt t="61220" x="6554788" y="4629150"/>
          <p14:tracePt t="61226" x="6524625" y="4629150"/>
          <p14:tracePt t="61235" x="6443663" y="4638675"/>
          <p14:tracePt t="61243" x="6362700" y="4638675"/>
          <p14:tracePt t="61251" x="6302375" y="4638675"/>
          <p14:tracePt t="61259" x="6262688" y="4659313"/>
          <p14:tracePt t="61267" x="6181725" y="4659313"/>
          <p14:tracePt t="61274" x="6111875" y="4659313"/>
          <p14:tracePt t="61282" x="6010275" y="4659313"/>
          <p14:tracePt t="61290" x="5959475" y="4659313"/>
          <p14:tracePt t="61300" x="5838825" y="4659313"/>
          <p14:tracePt t="61308" x="5748338" y="4659313"/>
          <p14:tracePt t="61316" x="5667375" y="4659313"/>
          <p14:tracePt t="61324" x="5616575" y="4659313"/>
          <p14:tracePt t="61332" x="5495925" y="4668838"/>
          <p14:tracePt t="61341" x="5384800" y="4668838"/>
          <p14:tracePt t="61349" x="5284788" y="4668838"/>
          <p14:tracePt t="61357" x="5143500" y="4668838"/>
          <p14:tracePt t="61364" x="5041900" y="4668838"/>
          <p14:tracePt t="61372" x="4911725" y="4668838"/>
          <p14:tracePt t="61381" x="4779963" y="4668838"/>
          <p14:tracePt t="61389" x="4648200" y="4668838"/>
          <p14:tracePt t="61396" x="4568825" y="4668838"/>
          <p14:tracePt t="61405" x="4476750" y="4668838"/>
          <p14:tracePt t="61413" x="4397375" y="4668838"/>
          <p14:tracePt t="61420" x="4286250" y="4668838"/>
          <p14:tracePt t="61429" x="4195763" y="4668838"/>
          <p14:tracePt t="61437" x="4114800" y="4668838"/>
          <p14:tracePt t="61445" x="4024313" y="4668838"/>
          <p14:tracePt t="61452" x="3973513" y="4668838"/>
          <p14:tracePt t="61463" x="3902075" y="4668838"/>
          <p14:tracePt t="61472" x="3852863" y="4668838"/>
          <p14:tracePt t="61480" x="3771900" y="4668838"/>
          <p14:tracePt t="61488" x="3690938" y="4668838"/>
          <p14:tracePt t="61496" x="3600450" y="4668838"/>
          <p14:tracePt t="61505" x="3498850" y="4649788"/>
          <p14:tracePt t="61513" x="3368675" y="4638675"/>
          <p14:tracePt t="61521" x="3287713" y="4638675"/>
          <p14:tracePt t="61529" x="3216275" y="4638675"/>
          <p14:tracePt t="61537" x="3116263" y="4619625"/>
          <p14:tracePt t="61545" x="3055938" y="4619625"/>
          <p14:tracePt t="61552" x="3014663" y="4608513"/>
          <p14:tracePt t="61561" x="2974975" y="4608513"/>
          <p14:tracePt t="61570" x="2944813" y="4598988"/>
          <p14:tracePt t="61579" x="2914650" y="4598988"/>
          <p14:tracePt t="61587" x="2894013" y="4598988"/>
          <p14:tracePt t="61594" x="2884488" y="4598988"/>
          <p14:tracePt t="61602" x="2873375" y="4598988"/>
          <p14:tracePt t="61611" x="2854325" y="4598988"/>
          <p14:tracePt t="61619" x="2824163" y="4598988"/>
          <p14:tracePt t="61627" x="2794000" y="4598988"/>
          <p14:tracePt t="61635" x="2773363" y="4598988"/>
          <p14:tracePt t="61643" x="2752725" y="4598988"/>
          <p14:tracePt t="61651" x="2722563" y="4598988"/>
          <p14:tracePt t="61658" x="2701925" y="4598988"/>
          <p14:tracePt t="61668" x="2701925" y="4589463"/>
          <p14:tracePt t="61675" x="2682875" y="4589463"/>
          <p14:tracePt t="61682" x="2671763" y="4589463"/>
          <p14:tracePt t="61690" x="2662238" y="4589463"/>
          <p14:tracePt t="61707" x="2641600" y="4589463"/>
          <p14:tracePt t="61715" x="2622550" y="4589463"/>
          <p14:tracePt t="61723" x="2611438" y="4589463"/>
          <p14:tracePt t="61730" x="2592388" y="4589463"/>
          <p14:tracePt t="61739" x="2571750" y="4589463"/>
          <p14:tracePt t="61747" x="2551113" y="4589463"/>
          <p14:tracePt t="61754" x="2541588" y="4589463"/>
          <p14:tracePt t="61762" x="2530475" y="4589463"/>
          <p14:tracePt t="61770" x="2520950" y="4589463"/>
          <p14:tracePt t="61778" x="2511425" y="4589463"/>
          <p14:tracePt t="61837" x="2500313" y="4589463"/>
          <p14:tracePt t="62022" x="2500313" y="4598988"/>
          <p14:tracePt t="62030" x="2511425" y="4598988"/>
          <p14:tracePt t="62183" x="2520950" y="4598988"/>
          <p14:tracePt t="62230" x="2530475" y="4598988"/>
          <p14:tracePt t="62238" x="2530475" y="4608513"/>
          <p14:tracePt t="62246" x="2541588" y="4608513"/>
          <p14:tracePt t="62254" x="2551113" y="4608513"/>
          <p14:tracePt t="62278" x="2571750" y="4619625"/>
          <p14:tracePt t="62291" x="2581275" y="4629150"/>
          <p14:tracePt t="62298" x="2592388" y="4629150"/>
          <p14:tracePt t="62314" x="2611438" y="4629150"/>
          <p14:tracePt t="62331" x="2622550" y="4629150"/>
          <p14:tracePt t="62339" x="2632075" y="4629150"/>
          <p14:tracePt t="62608" x="2641600" y="4629150"/>
          <p14:tracePt t="62617" x="2662238" y="4629150"/>
          <p14:tracePt t="62622" x="2682875" y="4629150"/>
          <p14:tracePt t="62630" x="2713038" y="4629150"/>
          <p14:tracePt t="62637" x="2743200" y="4629150"/>
          <p14:tracePt t="62646" x="2763838" y="4629150"/>
          <p14:tracePt t="62652" x="2803525" y="4629150"/>
          <p14:tracePt t="62660" x="2843213" y="4629150"/>
          <p14:tracePt t="62668" x="2894013" y="4629150"/>
          <p14:tracePt t="62677" x="2935288" y="4629150"/>
          <p14:tracePt t="62684" x="2974975" y="4629150"/>
          <p14:tracePt t="62696" x="2995613" y="4629150"/>
          <p14:tracePt t="62702" x="3014663" y="4629150"/>
          <p14:tracePt t="62710" x="3025775" y="4629150"/>
          <p14:tracePt t="62718" x="3035300" y="4629150"/>
          <p14:tracePt t="63032" x="3044825" y="4629150"/>
          <p14:tracePt t="63041" x="3055938" y="4629150"/>
          <p14:tracePt t="63045" x="3074988" y="4629150"/>
          <p14:tracePt t="63052" x="3095625" y="4629150"/>
          <p14:tracePt t="63060" x="3136900" y="4629150"/>
          <p14:tracePt t="63068" x="3216275" y="4629150"/>
          <p14:tracePt t="63077" x="3246438" y="4629150"/>
          <p14:tracePt t="63085" x="3348038" y="4629150"/>
          <p14:tracePt t="63094" x="3398838" y="4629150"/>
          <p14:tracePt t="63100" x="3429000" y="4629150"/>
          <p14:tracePt t="63108" x="3459163" y="4629150"/>
          <p14:tracePt t="63116" x="3509963" y="4629150"/>
          <p14:tracePt t="63124" x="3540125" y="4629150"/>
          <p14:tracePt t="63132" x="3579813" y="4629150"/>
          <p14:tracePt t="63140" x="3609975" y="4638675"/>
          <p14:tracePt t="63148" x="3630613" y="4638675"/>
          <p14:tracePt t="63156" x="3651250" y="4638675"/>
          <p14:tracePt t="63164" x="3681413" y="4638675"/>
          <p14:tracePt t="63172" x="3711575" y="4638675"/>
          <p14:tracePt t="63180" x="3721100" y="4638675"/>
          <p14:tracePt t="63188" x="3741738" y="4638675"/>
          <p14:tracePt t="63196" x="3760788" y="4638675"/>
          <p14:tracePt t="63204" x="3771900" y="4638675"/>
          <p14:tracePt t="63217" x="3781425" y="4638675"/>
          <p14:tracePt t="63228" x="3790950" y="4638675"/>
          <p14:tracePt t="63232" x="3811588" y="4638675"/>
          <p14:tracePt t="63240" x="3822700" y="4638675"/>
          <p14:tracePt t="63259" x="3832225" y="4638675"/>
          <p14:tracePt t="63266" x="3841750" y="4638675"/>
          <p14:tracePt t="63274" x="3862388" y="4638675"/>
          <p14:tracePt t="63282" x="3871913" y="4638675"/>
          <p14:tracePt t="63306" x="3883025" y="4638675"/>
          <p14:tracePt t="63314" x="3892550" y="4638675"/>
          <p14:tracePt t="63322" x="3913188" y="4638675"/>
          <p14:tracePt t="63338" x="3943350" y="4638675"/>
          <p14:tracePt t="63346" x="3973513" y="4638675"/>
          <p14:tracePt t="63354" x="4013200" y="4659313"/>
          <p14:tracePt t="63362" x="4033838" y="4659313"/>
          <p14:tracePt t="63370" x="4073525" y="4659313"/>
          <p14:tracePt t="63378" x="4103688" y="4668838"/>
          <p14:tracePt t="63386" x="4144963" y="4679950"/>
          <p14:tracePt t="63395" x="4184650" y="4679950"/>
          <p14:tracePt t="63402" x="4235450" y="4689475"/>
          <p14:tracePt t="63410" x="4275138" y="4699000"/>
          <p14:tracePt t="63418" x="4305300" y="4699000"/>
          <p14:tracePt t="63426" x="4337050" y="4699000"/>
          <p14:tracePt t="63434" x="4367213" y="4699000"/>
          <p14:tracePt t="63442" x="4406900" y="4699000"/>
          <p14:tracePt t="63450" x="4416425" y="4699000"/>
          <p14:tracePt t="63459" x="4446588" y="4699000"/>
          <p14:tracePt t="63466" x="4476750" y="4699000"/>
          <p14:tracePt t="63476" x="4508500" y="4699000"/>
          <p14:tracePt t="63482" x="4557713" y="4699000"/>
          <p14:tracePt t="63490" x="4587875" y="4699000"/>
          <p14:tracePt t="63498" x="4618038" y="4699000"/>
          <p14:tracePt t="63506" x="4659313" y="4699000"/>
          <p14:tracePt t="63518" x="4710113" y="4699000"/>
          <p14:tracePt t="63528" x="4770438" y="4699000"/>
          <p14:tracePt t="63536" x="4810125" y="4710113"/>
          <p14:tracePt t="63544" x="4840288" y="4710113"/>
          <p14:tracePt t="63552" x="4870450" y="4710113"/>
          <p14:tracePt t="63560" x="4891088" y="4710113"/>
          <p14:tracePt t="63568" x="4911725" y="4710113"/>
          <p14:tracePt t="63576" x="4921250" y="4710113"/>
          <p14:tracePt t="63584" x="4930775" y="4710113"/>
          <p14:tracePt t="63592" x="4951413" y="4710113"/>
          <p14:tracePt t="63600" x="4972050" y="4710113"/>
          <p14:tracePt t="63608" x="5002213" y="4710113"/>
          <p14:tracePt t="63616" x="5041900" y="4710113"/>
          <p14:tracePt t="63624" x="5062538" y="4710113"/>
          <p14:tracePt t="63633" x="5102225" y="4710113"/>
          <p14:tracePt t="63641" x="5132388" y="4710113"/>
          <p14:tracePt t="63648" x="5183188" y="4710113"/>
          <p14:tracePt t="63657" x="5213350" y="4710113"/>
          <p14:tracePt t="63665" x="5224463" y="4710113"/>
          <p14:tracePt t="63672" x="5243513" y="4710113"/>
          <p14:tracePt t="63681" x="5264150" y="4710113"/>
          <p14:tracePt t="63688" x="5284788" y="4710113"/>
          <p14:tracePt t="63696" x="5294313" y="4710113"/>
          <p14:tracePt t="63946" x="5303838" y="4710113"/>
          <p14:tracePt t="63954" x="5314950" y="4710113"/>
          <p14:tracePt t="63962" x="5324475" y="4710113"/>
          <p14:tracePt t="63978" x="5345113" y="4710113"/>
          <p14:tracePt t="63986" x="5354638" y="4710113"/>
          <p14:tracePt t="63994" x="5375275" y="4710113"/>
          <p14:tracePt t="64018" x="5384800" y="4710113"/>
          <p14:tracePt t="64034" x="5395913" y="4710113"/>
          <p14:tracePt t="64050" x="5405438" y="4710113"/>
          <p14:tracePt t="64060" x="5414963" y="4710113"/>
          <p14:tracePt t="64082" x="5426075" y="4710113"/>
          <p14:tracePt t="64174" x="5435600" y="4710113"/>
          <p14:tracePt t="64232" x="5445125" y="4710113"/>
          <p14:tracePt t="64240" x="5465763" y="4710113"/>
          <p14:tracePt t="64252" x="5495925" y="4710113"/>
          <p14:tracePt t="64260" x="5516563" y="4710113"/>
          <p14:tracePt t="64268" x="5546725" y="4710113"/>
          <p14:tracePt t="64276" x="5576888" y="4710113"/>
          <p14:tracePt t="64284" x="5607050" y="4699000"/>
          <p14:tracePt t="64292" x="5637213" y="4699000"/>
          <p14:tracePt t="64300" x="5676900" y="4699000"/>
          <p14:tracePt t="64308" x="5718175" y="4699000"/>
          <p14:tracePt t="64316" x="5748338" y="4699000"/>
          <p14:tracePt t="64324" x="5778500" y="4699000"/>
          <p14:tracePt t="64334" x="5808663" y="4699000"/>
          <p14:tracePt t="64340" x="5838825" y="4699000"/>
          <p14:tracePt t="64350" x="5859463" y="4699000"/>
          <p14:tracePt t="64356" x="5889625" y="4699000"/>
          <p14:tracePt t="64366" x="5899150" y="4699000"/>
          <p14:tracePt t="64374" x="5908675" y="4699000"/>
          <p14:tracePt t="64382" x="5919788" y="4699000"/>
          <p14:tracePt t="64390" x="5929313" y="4699000"/>
          <p14:tracePt t="64544" x="5940425" y="4699000"/>
          <p14:tracePt t="64574" x="5949950" y="4699000"/>
          <p14:tracePt t="64582" x="5959475" y="4699000"/>
          <p14:tracePt t="64590" x="5980113" y="4689475"/>
          <p14:tracePt t="64598" x="6000750" y="4689475"/>
          <p14:tracePt t="64606" x="6030913" y="4668838"/>
          <p14:tracePt t="64614" x="6049963" y="4668838"/>
          <p14:tracePt t="64624" x="6080125" y="4668838"/>
          <p14:tracePt t="64630" x="6100763" y="4659313"/>
          <p14:tracePt t="64640" x="6130925" y="4659313"/>
          <p14:tracePt t="64648" x="6151563" y="4659313"/>
          <p14:tracePt t="64656" x="6181725" y="4659313"/>
          <p14:tracePt t="64664" x="6211888" y="4659313"/>
          <p14:tracePt t="64672" x="6242050" y="4659313"/>
          <p14:tracePt t="64680" x="6272213" y="4659313"/>
          <p14:tracePt t="64688" x="6313488" y="4659313"/>
          <p14:tracePt t="64696" x="6353175" y="4659313"/>
          <p14:tracePt t="64704" x="6383338" y="4659313"/>
          <p14:tracePt t="64712" x="6413500" y="4659313"/>
          <p14:tracePt t="64720" x="6434138" y="4659313"/>
          <p14:tracePt t="64728" x="6454775" y="4659313"/>
          <p14:tracePt t="64736" x="6484938" y="4659313"/>
          <p14:tracePt t="64752" x="6503988" y="4659313"/>
          <p14:tracePt t="64760" x="6515100" y="4659313"/>
          <p14:tracePt t="64768" x="6524625" y="4659313"/>
          <p14:tracePt t="64986" x="6534150" y="4659313"/>
          <p14:tracePt t="64994" x="6554788" y="4659313"/>
          <p14:tracePt t="65002" x="6564313" y="4659313"/>
          <p14:tracePt t="65010" x="6575425" y="4659313"/>
          <p14:tracePt t="65017" x="6594475" y="4659313"/>
          <p14:tracePt t="65026" x="6605588" y="4659313"/>
          <p14:tracePt t="65034" x="6635750" y="4659313"/>
          <p14:tracePt t="65042" x="6645275" y="4659313"/>
          <p14:tracePt t="65051" x="6656388" y="4659313"/>
          <p14:tracePt t="65058" x="6686550" y="4659313"/>
          <p14:tracePt t="65067" x="6726238" y="4659313"/>
          <p14:tracePt t="65074" x="6746875" y="4659313"/>
          <p14:tracePt t="65084" x="6786563" y="4659313"/>
          <p14:tracePt t="65090" x="6827838" y="4659313"/>
          <p14:tracePt t="65098" x="6897688" y="4659313"/>
          <p14:tracePt t="65106" x="6948488" y="4659313"/>
          <p14:tracePt t="65114" x="6988175" y="4659313"/>
          <p14:tracePt t="65122" x="7018338" y="4659313"/>
          <p14:tracePt t="65130" x="7059613" y="4659313"/>
          <p14:tracePt t="65236" x="7069138" y="4659313"/>
          <p14:tracePt t="65244" x="7078663" y="4659313"/>
          <p14:tracePt t="65348" x="7089775" y="4659313"/>
          <p14:tracePt t="65358" x="7099300" y="4659313"/>
          <p14:tracePt t="65364" x="7108825" y="4659313"/>
          <p14:tracePt t="65372" x="7119938" y="4659313"/>
          <p14:tracePt t="65388" x="7138988" y="4659313"/>
          <p14:tracePt t="65404" x="7150100" y="4659313"/>
          <p14:tracePt t="65412" x="7159625" y="4659313"/>
          <p14:tracePt t="65526" x="7170738" y="4659313"/>
          <p14:tracePt t="65542" x="7180263" y="4659313"/>
          <p14:tracePt t="65550" x="7189788" y="4659313"/>
          <p14:tracePt t="65562" x="7200900" y="4659313"/>
          <p14:tracePt t="65570" x="7210425" y="4659313"/>
          <p14:tracePt t="65578" x="7219950" y="4659313"/>
          <p14:tracePt t="65594" x="7240588" y="4659313"/>
          <p14:tracePt t="65602" x="7250113" y="4659313"/>
          <p14:tracePt t="65618" x="7261225" y="4659313"/>
          <p14:tracePt t="65626" x="7270750" y="4649788"/>
          <p14:tracePt t="65634" x="7280275" y="4649788"/>
          <p14:tracePt t="65642" x="7291388" y="4649788"/>
          <p14:tracePt t="65650" x="7310438" y="4649788"/>
          <p14:tracePt t="65662" x="7342188" y="4649788"/>
          <p14:tracePt t="65670" x="7372350" y="4649788"/>
          <p14:tracePt t="65678" x="7391400" y="4649788"/>
          <p14:tracePt t="65686" x="7421563" y="4649788"/>
          <p14:tracePt t="65694" x="7442200" y="4649788"/>
          <p14:tracePt t="65702" x="7472363" y="4649788"/>
          <p14:tracePt t="65710" x="7493000" y="4649788"/>
          <p14:tracePt t="65718" x="7502525" y="4649788"/>
          <p14:tracePt t="65726" x="7532688" y="4649788"/>
          <p14:tracePt t="65734" x="7562850" y="4649788"/>
          <p14:tracePt t="65744" x="7583488" y="4649788"/>
          <p14:tracePt t="65750" x="7623175" y="4649788"/>
          <p14:tracePt t="65760" x="7653338" y="4649788"/>
          <p14:tracePt t="65766" x="7683500" y="4649788"/>
          <p14:tracePt t="65776" x="7704138" y="4649788"/>
          <p14:tracePt t="65784" x="7734300" y="4649788"/>
          <p14:tracePt t="65792" x="7745413" y="4649788"/>
          <p14:tracePt t="65800" x="7754938" y="4649788"/>
          <p14:tracePt t="65808" x="7764463" y="4649788"/>
          <p14:tracePt t="65816" x="7785100" y="4649788"/>
          <p14:tracePt t="65824" x="7805738" y="4649788"/>
          <p14:tracePt t="65832" x="7824788" y="4649788"/>
          <p14:tracePt t="65840" x="7845425" y="4649788"/>
          <p14:tracePt t="65848" x="7854950" y="4649788"/>
          <p14:tracePt t="65856" x="7905750" y="4649788"/>
          <p14:tracePt t="65864" x="7916863" y="4649788"/>
          <p14:tracePt t="65876" x="7947025" y="4649788"/>
          <p14:tracePt t="65884" x="7977188" y="4649788"/>
          <p14:tracePt t="65892" x="8007350" y="4659313"/>
          <p14:tracePt t="65900" x="8037513" y="4659313"/>
          <p14:tracePt t="65908" x="8058150" y="4659313"/>
          <p14:tracePt t="65916" x="8077200" y="4668838"/>
          <p14:tracePt t="65924" x="8097838" y="4668838"/>
          <p14:tracePt t="65932" x="8118475" y="4668838"/>
          <p14:tracePt t="65940" x="8128000" y="4668838"/>
          <p14:tracePt t="65948" x="8137525" y="4668838"/>
          <p14:tracePt t="65956" x="8158163" y="4668838"/>
          <p14:tracePt t="65966" x="8167688" y="4668838"/>
          <p14:tracePt t="65976" x="8178800" y="4668838"/>
          <p14:tracePt t="65992" x="8188325" y="4668838"/>
          <p14:tracePt t="66000" x="8197850" y="4668838"/>
          <p14:tracePt t="66008" x="8208963" y="4668838"/>
          <p14:tracePt t="66016" x="8218488" y="4668838"/>
          <p14:tracePt t="66024" x="8229600" y="4668838"/>
          <p14:tracePt t="66034" x="8239125" y="4668838"/>
          <p14:tracePt t="66040" x="8248650" y="4668838"/>
          <p14:tracePt t="66050" x="8259763" y="4668838"/>
          <p14:tracePt t="66162" x="8269288" y="4668838"/>
          <p14:tracePt t="66186" x="8278813" y="4668838"/>
          <p14:tracePt t="66194" x="8278813" y="4659313"/>
          <p14:tracePt t="66202" x="8289925" y="4659313"/>
          <p14:tracePt t="66226" x="8299450" y="4659313"/>
          <p14:tracePt t="66234" x="8308975" y="4649788"/>
          <p14:tracePt t="66242" x="8320088" y="4638675"/>
          <p14:tracePt t="66250" x="8329613" y="4629150"/>
          <p14:tracePt t="66258" x="8339138" y="4619625"/>
          <p14:tracePt t="66266" x="8350250" y="4619625"/>
          <p14:tracePt t="66280" x="8350250" y="4608513"/>
          <p14:tracePt t="66314" x="8359775" y="4608513"/>
          <p14:tracePt t="66348" x="8369300" y="4608513"/>
          <p14:tracePt t="66356" x="8380413" y="4608513"/>
          <p14:tracePt t="66364" x="8389938" y="4608513"/>
          <p14:tracePt t="66372" x="8401050" y="4608513"/>
          <p14:tracePt t="66382" x="8410575" y="4608513"/>
          <p14:tracePt t="66400" x="8420100" y="4608513"/>
          <p14:tracePt t="66416" x="8431213" y="4608513"/>
          <p14:tracePt t="66448" x="8450263" y="4608513"/>
          <p14:tracePt t="66456" x="8470900" y="4608513"/>
          <p14:tracePt t="66464" x="8501063" y="4608513"/>
          <p14:tracePt t="66472" x="8531225" y="4608513"/>
          <p14:tracePt t="66484" x="8561388" y="4608513"/>
          <p14:tracePt t="66491" x="8591550" y="4608513"/>
          <p14:tracePt t="66500" x="8612188" y="4608513"/>
          <p14:tracePt t="66508" x="8632825" y="4608513"/>
          <p14:tracePt t="66524" x="8651875" y="4608513"/>
          <p14:tracePt t="66532" x="8662988" y="4608513"/>
          <p14:tracePt t="66556" x="8672513" y="4608513"/>
          <p14:tracePt t="66586" x="8682038" y="4608513"/>
          <p14:tracePt t="66592" x="8693150" y="4608513"/>
          <p14:tracePt t="66602" x="8702675" y="4608513"/>
          <p14:tracePt t="66607" x="8723313" y="4608513"/>
          <p14:tracePt t="66618" x="8732838" y="4619625"/>
          <p14:tracePt t="66626" x="8742363" y="4619625"/>
          <p14:tracePt t="66634" x="8753475" y="4619625"/>
          <p14:tracePt t="66643" x="8763000" y="4619625"/>
          <p14:tracePt t="66650" x="8774113" y="4619625"/>
          <p14:tracePt t="66674" x="8783638" y="4619625"/>
          <p14:tracePt t="66690" x="8793163" y="4619625"/>
          <p14:tracePt t="66706" x="8804275" y="4619625"/>
          <p14:tracePt t="66714" x="8813800" y="4619625"/>
          <p14:tracePt t="66730" x="8823325" y="4619625"/>
          <p14:tracePt t="66738" x="8834438" y="4619625"/>
          <p14:tracePt t="66746" x="8843963" y="4619625"/>
          <p14:tracePt t="66754" x="8864600" y="4619625"/>
          <p14:tracePt t="66770" x="8874125" y="4619625"/>
          <p14:tracePt t="66778" x="8894763" y="4629150"/>
          <p14:tracePt t="66786" x="8904288" y="4629150"/>
          <p14:tracePt t="66802" x="8913813" y="4629150"/>
          <p14:tracePt t="66810" x="8924925" y="4629150"/>
          <p14:tracePt t="66818" x="8934450" y="4629150"/>
          <p14:tracePt t="66825" x="8945563" y="4638675"/>
          <p14:tracePt t="66850" x="8955088" y="4638675"/>
          <p14:tracePt t="66858" x="8964613" y="4649788"/>
          <p14:tracePt t="66866" x="8985250" y="4649788"/>
          <p14:tracePt t="66875" x="8994775" y="4649788"/>
          <p14:tracePt t="66884" x="8994775" y="4659313"/>
          <p14:tracePt t="66902" x="9005888" y="4659313"/>
          <p14:tracePt t="66996" x="8994775" y="4668838"/>
          <p14:tracePt t="67004" x="8975725" y="4668838"/>
          <p14:tracePt t="67012" x="8964613" y="4679950"/>
          <p14:tracePt t="67020" x="8945563" y="4679950"/>
          <p14:tracePt t="67028" x="8945563" y="4689475"/>
          <p14:tracePt t="67035" x="8934450" y="4689475"/>
          <p14:tracePt t="67044" x="8913813" y="4689475"/>
          <p14:tracePt t="67052" x="8904288" y="4699000"/>
          <p14:tracePt t="67060" x="8894763" y="4699000"/>
          <p14:tracePt t="67067" x="8894763" y="4710113"/>
          <p14:tracePt t="67100" x="8883650" y="4710113"/>
          <p14:tracePt t="67128" x="8874125" y="4710113"/>
          <p14:tracePt t="67135" x="8874125" y="4719638"/>
          <p14:tracePt t="67152" x="8864600" y="4719638"/>
          <p14:tracePt t="67162" x="8853488" y="4719638"/>
          <p14:tracePt t="67168" x="8853488" y="4730750"/>
          <p14:tracePt t="67178" x="8834438" y="4730750"/>
          <p14:tracePt t="67185" x="8834438" y="4740275"/>
          <p14:tracePt t="67196" x="8823325" y="4740275"/>
          <p14:tracePt t="67222" x="8813800" y="4740275"/>
          <p14:tracePt t="67362" x="8823325" y="4740275"/>
          <p14:tracePt t="67378" x="8834438" y="4730750"/>
          <p14:tracePt t="67386" x="8843963" y="4730750"/>
          <p14:tracePt t="67394" x="8843963" y="4719638"/>
          <p14:tracePt t="67403" x="8853488" y="4719638"/>
          <p14:tracePt t="67415" x="8864600" y="4719638"/>
          <p14:tracePt t="67422" x="8874125" y="4719638"/>
          <p14:tracePt t="67432" x="8883650" y="4710113"/>
          <p14:tracePt t="67439" x="8894763" y="4710113"/>
          <p14:tracePt t="67447" x="8913813" y="4710113"/>
          <p14:tracePt t="67453" x="8924925" y="4699000"/>
          <p14:tracePt t="67463" x="8934450" y="4699000"/>
          <p14:tracePt t="67472" x="8955088" y="4699000"/>
          <p14:tracePt t="67479" x="8975725" y="4699000"/>
          <p14:tracePt t="67488" x="8994775" y="4699000"/>
          <p14:tracePt t="67495" x="9005888" y="4699000"/>
          <p14:tracePt t="67508" x="9015413" y="4699000"/>
          <p14:tracePt t="67515" x="9024938" y="4699000"/>
          <p14:tracePt t="67524" x="9036050" y="4699000"/>
          <p14:tracePt t="67548" x="9045575" y="4699000"/>
          <p14:tracePt t="67726" x="9055100" y="4699000"/>
          <p14:tracePt t="67790" x="9075738" y="4699000"/>
          <p14:tracePt t="67798" x="9085263" y="4689475"/>
          <p14:tracePt t="67805" x="9105900" y="4689475"/>
          <p14:tracePt t="67814" x="9147175" y="4679950"/>
          <p14:tracePt t="67822" x="9156700" y="4679950"/>
          <p14:tracePt t="67829" x="9217025" y="4668838"/>
          <p14:tracePt t="67838" x="9256713" y="4668838"/>
          <p14:tracePt t="67845" x="9288463" y="4668838"/>
          <p14:tracePt t="67853" x="9348788" y="4668838"/>
          <p14:tracePt t="67862" x="9439275" y="4668838"/>
          <p14:tracePt t="67870" x="9478963" y="4668838"/>
          <p14:tracePt t="67877" x="9529763" y="4668838"/>
          <p14:tracePt t="67886" x="9559925" y="4668838"/>
          <p14:tracePt t="67894" x="9599613" y="4668838"/>
          <p14:tracePt t="67903" x="9631363" y="4668838"/>
          <p14:tracePt t="67913" x="9650413" y="4668838"/>
          <p14:tracePt t="67921" x="9680575" y="4668838"/>
          <p14:tracePt t="67930" x="9710738" y="4668838"/>
          <p14:tracePt t="67937" x="9752013" y="4668838"/>
          <p14:tracePt t="67945" x="9791700" y="4668838"/>
          <p14:tracePt t="67953" x="9832975" y="4668838"/>
          <p14:tracePt t="67961" x="9863138" y="4668838"/>
          <p14:tracePt t="67971" x="9923463" y="4668838"/>
          <p14:tracePt t="67977" x="9963150" y="4668838"/>
          <p14:tracePt t="67988" x="10004425" y="4679950"/>
          <p14:tracePt t="67994" x="10044113" y="4679950"/>
          <p14:tracePt t="68004" x="10074275" y="4679950"/>
          <p14:tracePt t="68009" x="10104438" y="4679950"/>
          <p14:tracePt t="68019" x="10125075" y="4679950"/>
          <p14:tracePt t="68027" x="10144125" y="4679950"/>
          <p14:tracePt t="68036" x="10155238" y="4679950"/>
          <p14:tracePt t="68060" x="10164763" y="4679950"/>
          <p14:tracePt t="68083" x="10175875" y="4679950"/>
          <p14:tracePt t="68092" x="10194925" y="4679950"/>
          <p14:tracePt t="68100" x="10206038" y="4679950"/>
          <p14:tracePt t="68108" x="10215563" y="4679950"/>
          <p14:tracePt t="68123" x="10225088" y="4679950"/>
          <p14:tracePt t="68152" x="10236200" y="4679950"/>
          <p14:tracePt t="68461" x="10236200" y="4689475"/>
          <p14:tracePt t="68515" x="10236200" y="4699000"/>
          <p14:tracePt t="68546" x="10225088" y="4699000"/>
          <p14:tracePt t="68614" x="10215563" y="4699000"/>
          <p14:tracePt t="68634" x="10215563" y="4710113"/>
          <p14:tracePt t="68661" x="10215563" y="4719638"/>
          <p14:tracePt t="68724" x="10215563" y="4730750"/>
          <p14:tracePt t="68861" x="10206038" y="4730750"/>
          <p14:tracePt t="68877" x="10194925" y="4730750"/>
          <p14:tracePt t="69248" x="10185400" y="4730750"/>
          <p14:tracePt t="69257" x="10164763" y="4719638"/>
          <p14:tracePt t="69264" x="10134600" y="4710113"/>
          <p14:tracePt t="69272" x="10083800" y="4699000"/>
          <p14:tracePt t="69281" x="10064750" y="4689475"/>
          <p14:tracePt t="69288" x="10053638" y="4689475"/>
          <p14:tracePt t="69530" x="10053638" y="4679950"/>
          <p14:tracePt t="69562" x="10044113" y="4679950"/>
          <p14:tracePt t="69569" x="10023475" y="4679950"/>
          <p14:tracePt t="69577" x="10013950" y="4679950"/>
          <p14:tracePt t="69585" x="9993313" y="4689475"/>
          <p14:tracePt t="69594" x="9983788" y="4699000"/>
          <p14:tracePt t="69601" x="9932988" y="4699000"/>
          <p14:tracePt t="69609" x="9902825" y="4719638"/>
          <p14:tracePt t="69618" x="9872663" y="4719638"/>
          <p14:tracePt t="69625" x="9842500" y="4730750"/>
          <p14:tracePt t="69633" x="9782175" y="4740275"/>
          <p14:tracePt t="69641" x="9710738" y="4749800"/>
          <p14:tracePt t="69651" x="9631363" y="4770438"/>
          <p14:tracePt t="69663" x="9478963" y="4779963"/>
          <p14:tracePt t="69669" x="9418638" y="4791075"/>
          <p14:tracePt t="69679" x="9318625" y="4810125"/>
          <p14:tracePt t="69685" x="9147175" y="4821238"/>
          <p14:tracePt t="69695" x="9015413" y="4840288"/>
          <p14:tracePt t="69703" x="8934450" y="4840288"/>
          <p14:tracePt t="69711" x="8823325" y="4851400"/>
          <p14:tracePt t="69719" x="8612188" y="4870450"/>
          <p14:tracePt t="69727" x="8410575" y="4881563"/>
          <p14:tracePt t="69737" x="8259763" y="4902200"/>
          <p14:tracePt t="69747" x="8047038" y="4911725"/>
          <p14:tracePt t="69757" x="7886700" y="4932363"/>
          <p14:tracePt t="69767" x="7764463" y="4941888"/>
          <p14:tracePt t="69777" x="7472363" y="4981575"/>
          <p14:tracePt t="69783" x="7321550" y="5002213"/>
          <p14:tracePt t="69791" x="7219950" y="5011738"/>
          <p14:tracePt t="69799" x="7159625" y="5022850"/>
          <p14:tracePt t="69807" x="7099300" y="5032375"/>
          <p14:tracePt t="69815" x="7059613" y="5041900"/>
          <p14:tracePt t="69823" x="7018338" y="5062538"/>
          <p14:tracePt t="69831" x="6967538" y="5073650"/>
          <p14:tracePt t="69839" x="6927850" y="5083175"/>
          <p14:tracePt t="69847" x="6897688" y="5083175"/>
          <p14:tracePt t="69857" x="6837363" y="5092700"/>
          <p14:tracePt t="69863" x="6807200" y="5103813"/>
          <p14:tracePt t="69871" x="6746875" y="5113338"/>
          <p14:tracePt t="69879" x="6686550" y="5122863"/>
          <p14:tracePt t="69887" x="6645275" y="5133975"/>
          <p14:tracePt t="69895" x="6564313" y="5153025"/>
          <p14:tracePt t="69903" x="6524625" y="5164138"/>
          <p14:tracePt t="69911" x="6403975" y="5194300"/>
          <p14:tracePt t="69919" x="6323013" y="5203825"/>
          <p14:tracePt t="69927" x="6251575" y="5203825"/>
          <p14:tracePt t="69935" x="6151563" y="5213350"/>
          <p14:tracePt t="69943" x="6070600" y="5233988"/>
          <p14:tracePt t="69953" x="5980113" y="5245100"/>
          <p14:tracePt t="69959" x="5899150" y="5245100"/>
          <p14:tracePt t="69969" x="5818188" y="5254625"/>
          <p14:tracePt t="69975" x="5707063" y="5254625"/>
          <p14:tracePt t="69985" x="5646738" y="5275263"/>
          <p14:tracePt t="69993" x="5546725" y="5275263"/>
          <p14:tracePt t="70001" x="5414963" y="5284788"/>
          <p14:tracePt t="70009" x="5324475" y="5294313"/>
          <p14:tracePt t="70017" x="5173663" y="5294313"/>
          <p14:tracePt t="70025" x="5032375" y="5314950"/>
          <p14:tracePt t="70033" x="4921250" y="5314950"/>
          <p14:tracePt t="70042" x="4810125" y="5324475"/>
          <p14:tracePt t="70049" x="4659313" y="5345113"/>
          <p14:tracePt t="70059" x="4508500" y="5345113"/>
          <p14:tracePt t="70065" x="4376738" y="5354638"/>
          <p14:tracePt t="70073" x="4205288" y="5375275"/>
          <p14:tracePt t="70089" x="4144963" y="5375275"/>
          <p14:tracePt t="70097" x="4033838" y="5375275"/>
          <p14:tracePt t="70121" x="3932238" y="5375275"/>
          <p14:tracePt t="70130" x="3883025" y="5375275"/>
          <p14:tracePt t="70139" x="3802063" y="5384800"/>
          <p14:tracePt t="70145" x="3751263" y="5395913"/>
          <p14:tracePt t="70153" x="3741738" y="5395913"/>
          <p14:tracePt t="70161" x="3690938" y="5395913"/>
          <p14:tracePt t="70169" x="3651250" y="5395913"/>
          <p14:tracePt t="70177" x="3619500" y="5395913"/>
          <p14:tracePt t="70185" x="3600450" y="5395913"/>
          <p14:tracePt t="70239" x="3579813" y="5395913"/>
          <p14:tracePt t="70245" x="3559175" y="5395913"/>
          <p14:tracePt t="70255" x="3529013" y="5405438"/>
          <p14:tracePt t="70263" x="3498850" y="5405438"/>
          <p14:tracePt t="70271" x="3479800" y="5416550"/>
          <p14:tracePt t="70279" x="3449638" y="5416550"/>
          <p14:tracePt t="70287" x="3429000" y="5416550"/>
          <p14:tracePt t="70295" x="3417888" y="5416550"/>
          <p14:tracePt t="70303" x="3398838" y="5426075"/>
          <p14:tracePt t="70311" x="3378200" y="5426075"/>
          <p14:tracePt t="70319" x="3357563" y="5426075"/>
          <p14:tracePt t="70327" x="3327400" y="5426075"/>
          <p14:tracePt t="70335" x="3287713" y="5426075"/>
          <p14:tracePt t="70343" x="3257550" y="5426075"/>
          <p14:tracePt t="70351" x="3197225" y="5435600"/>
          <p14:tracePt t="70359" x="3125788" y="5435600"/>
          <p14:tracePt t="70367" x="3025775" y="5435600"/>
          <p14:tracePt t="70375" x="2894013" y="5435600"/>
          <p14:tracePt t="70383" x="2813050" y="5456238"/>
          <p14:tracePt t="70391" x="2701925" y="5456238"/>
          <p14:tracePt t="70399" x="2622550" y="5456238"/>
          <p14:tracePt t="70407" x="2571750" y="5456238"/>
          <p14:tracePt t="70415" x="2470150" y="5456238"/>
          <p14:tracePt t="70423" x="2430463" y="5456238"/>
          <p14:tracePt t="70431" x="2390775" y="5456238"/>
          <p14:tracePt t="70440" x="2349500" y="5456238"/>
          <p14:tracePt t="70447" x="2319338" y="5456238"/>
          <p14:tracePt t="70455" x="2298700" y="5456238"/>
          <p14:tracePt t="70463" x="2289175" y="5456238"/>
          <p14:tracePt t="70471" x="2279650" y="5456238"/>
          <p14:tracePt t="70569" x="2268538" y="5456238"/>
          <p14:tracePt t="70577" x="2249488" y="5456238"/>
          <p14:tracePt t="70585" x="2219325" y="5456238"/>
          <p14:tracePt t="70593" x="2198688" y="5456238"/>
          <p14:tracePt t="70601" x="2168525" y="5456238"/>
          <p14:tracePt t="70609" x="2097088" y="5456238"/>
          <p14:tracePt t="70617" x="2036763" y="5456238"/>
          <p14:tracePt t="70625" x="2027238" y="5456238"/>
          <p14:tracePt t="70633" x="1997075" y="5456238"/>
          <p14:tracePt t="70641" x="1976438" y="5456238"/>
          <p14:tracePt t="70878" x="1976438" y="5446713"/>
          <p14:tracePt t="70887" x="1985963" y="5446713"/>
          <p14:tracePt t="70895" x="2006600" y="5435600"/>
          <p14:tracePt t="70902" x="2027238" y="5426075"/>
          <p14:tracePt t="70908" x="2047875" y="5416550"/>
          <p14:tracePt t="70916" x="2047875" y="5405438"/>
          <p14:tracePt t="70924" x="2066925" y="5405438"/>
          <p14:tracePt t="70931" x="2087563" y="5395913"/>
          <p14:tracePt t="70939" x="2097088" y="5395913"/>
          <p14:tracePt t="70947" x="2108200" y="5395913"/>
          <p14:tracePt t="70955" x="2108200" y="5384800"/>
          <p14:tracePt t="71383" x="2117725" y="5384800"/>
          <p14:tracePt t="71399" x="2127250" y="5384800"/>
          <p14:tracePt t="71407" x="2138363" y="5384800"/>
          <p14:tracePt t="71415" x="2147888" y="5384800"/>
          <p14:tracePt t="71423" x="2147888" y="5375275"/>
          <p14:tracePt t="71431" x="2168525" y="5375275"/>
          <p14:tracePt t="71439" x="2187575" y="5375275"/>
          <p14:tracePt t="71447" x="2219325" y="5375275"/>
          <p14:tracePt t="71455" x="2238375" y="5375275"/>
          <p14:tracePt t="71463" x="2268538" y="5375275"/>
          <p14:tracePt t="71471" x="2298700" y="5375275"/>
          <p14:tracePt t="71479" x="2328863" y="5375275"/>
          <p14:tracePt t="71487" x="2359025" y="5365750"/>
          <p14:tracePt t="71495" x="2400300" y="5365750"/>
          <p14:tracePt t="71503" x="2439988" y="5365750"/>
          <p14:tracePt t="71511" x="2460625" y="5365750"/>
          <p14:tracePt t="71519" x="2490788" y="5365750"/>
          <p14:tracePt t="71527" x="2520950" y="5354638"/>
          <p14:tracePt t="71535" x="2551113" y="5354638"/>
          <p14:tracePt t="71543" x="2560638" y="5354638"/>
          <p14:tracePt t="71551" x="2571750" y="5354638"/>
          <p14:tracePt t="71568" x="2581275" y="5345113"/>
          <p14:tracePt t="71575" x="2592388" y="5345113"/>
          <p14:tracePt t="71584" x="2601913" y="5345113"/>
          <p14:tracePt t="71915" x="2601913" y="5335588"/>
          <p14:tracePt t="72189" x="2611438" y="5335588"/>
          <p14:tracePt t="72213" x="2632075" y="5335588"/>
          <p14:tracePt t="72221" x="2652713" y="5335588"/>
          <p14:tracePt t="72229" x="2682875" y="5335588"/>
          <p14:tracePt t="72237" x="2722563" y="5335588"/>
          <p14:tracePt t="72245" x="2752725" y="5335588"/>
          <p14:tracePt t="72253" x="2794000" y="5335588"/>
          <p14:tracePt t="72261" x="2824163" y="5335588"/>
          <p14:tracePt t="72269" x="2863850" y="5335588"/>
          <p14:tracePt t="72276" x="2914650" y="5335588"/>
          <p14:tracePt t="72285" x="2944813" y="5335588"/>
          <p14:tracePt t="72293" x="2954338" y="5335588"/>
          <p14:tracePt t="72301" x="2965450" y="5335588"/>
          <p14:tracePt t="72309" x="2974975" y="5335588"/>
          <p14:tracePt t="72511" x="2984500" y="5335588"/>
          <p14:tracePt t="72530" x="2995613" y="5335588"/>
          <p14:tracePt t="72540" x="3005138" y="5335588"/>
          <p14:tracePt t="72546" x="3025775" y="5335588"/>
          <p14:tracePt t="72555" x="3044825" y="5335588"/>
          <p14:tracePt t="72560" x="3065463" y="5335588"/>
          <p14:tracePt t="72569" x="3095625" y="5335588"/>
          <p14:tracePt t="72576" x="3125788" y="5345113"/>
          <p14:tracePt t="72583" x="3155950" y="5354638"/>
          <p14:tracePt t="72591" x="3176588" y="5354638"/>
          <p14:tracePt t="72599" x="3206750" y="5354638"/>
          <p14:tracePt t="72607" x="3227388" y="5365750"/>
          <p14:tracePt t="72615" x="3236913" y="5365750"/>
          <p14:tracePt t="72623" x="3257550" y="5365750"/>
          <p14:tracePt t="72631" x="3267075" y="5365750"/>
          <p14:tracePt t="72639" x="3287713" y="5365750"/>
          <p14:tracePt t="72647" x="3297238" y="5365750"/>
          <p14:tracePt t="72655" x="3317875" y="5365750"/>
          <p14:tracePt t="72662" x="3327400" y="5365750"/>
          <p14:tracePt t="72671" x="3348038" y="5365750"/>
          <p14:tracePt t="72679" x="3378200" y="5365750"/>
          <p14:tracePt t="72687" x="3398838" y="5365750"/>
          <p14:tracePt t="72695" x="3429000" y="5365750"/>
          <p14:tracePt t="72703" x="3459163" y="5365750"/>
          <p14:tracePt t="72712" x="3489325" y="5354638"/>
          <p14:tracePt t="72728" x="3509963" y="5354638"/>
          <p14:tracePt t="72735" x="3519488" y="5354638"/>
          <p14:tracePt t="72745" x="3529013" y="5354638"/>
          <p14:tracePt t="72753" x="3529013" y="5345113"/>
          <p14:tracePt t="72769" x="3540125" y="5345113"/>
          <p14:tracePt t="72865" x="3540125" y="5335588"/>
          <p14:tracePt t="72993" x="3540125" y="5324475"/>
          <p14:tracePt t="73430" x="3529013" y="5324475"/>
          <p14:tracePt t="73445" x="3519488" y="5324475"/>
          <p14:tracePt t="73470" x="3509963" y="5324475"/>
          <p14:tracePt t="73501" x="3498850" y="5324475"/>
          <p14:tracePt t="73509" x="3489325" y="5324475"/>
          <p14:tracePt t="73524" x="3479800" y="5324475"/>
          <p14:tracePt t="73615" x="3479800" y="5335588"/>
          <p14:tracePt t="73687" x="3489325" y="5345113"/>
          <p14:tracePt t="73694" x="3509963" y="5345113"/>
          <p14:tracePt t="73703" x="3589338" y="5345113"/>
          <p14:tracePt t="73711" x="3630613" y="5345113"/>
          <p14:tracePt t="73719" x="3700463" y="5345113"/>
          <p14:tracePt t="73726" x="3811588" y="5345113"/>
          <p14:tracePt t="73735" x="3892550" y="5345113"/>
          <p14:tracePt t="73743" x="4024313" y="5345113"/>
          <p14:tracePt t="73751" x="4094163" y="5345113"/>
          <p14:tracePt t="73759" x="4154488" y="5345113"/>
          <p14:tracePt t="73767" x="4256088" y="5345113"/>
          <p14:tracePt t="73775" x="4295775" y="5345113"/>
          <p14:tracePt t="73783" x="4337050" y="5345113"/>
          <p14:tracePt t="73790" x="4367213" y="5345113"/>
          <p14:tracePt t="73799" x="4376738" y="5345113"/>
          <p14:tracePt t="73807" x="4397375" y="5345113"/>
          <p14:tracePt t="73815" x="4406900" y="5345113"/>
          <p14:tracePt t="73823" x="4427538" y="5345113"/>
          <p14:tracePt t="73831" x="4446588" y="5345113"/>
          <p14:tracePt t="73839" x="4467225" y="5345113"/>
          <p14:tracePt t="73847" x="4476750" y="5345113"/>
          <p14:tracePt t="73856" x="4487863" y="5345113"/>
          <p14:tracePt t="73864" x="4508500" y="5345113"/>
          <p14:tracePt t="73872" x="4518025" y="5345113"/>
          <p14:tracePt t="73889" x="4527550" y="5345113"/>
          <p14:tracePt t="73985" x="4538663" y="5345113"/>
          <p14:tracePt t="74017" x="4548188" y="5345113"/>
          <p14:tracePt t="74024" x="4568825" y="5345113"/>
          <p14:tracePt t="74033" x="4598988" y="5345113"/>
          <p14:tracePt t="74041" x="4629150" y="5335588"/>
          <p14:tracePt t="74048" x="4659313" y="5335588"/>
          <p14:tracePt t="74057" x="4689475" y="5335588"/>
          <p14:tracePt t="74064" x="4729163" y="5335588"/>
          <p14:tracePt t="74073" x="4759325" y="5335588"/>
          <p14:tracePt t="74081" x="4789488" y="5335588"/>
          <p14:tracePt t="74088" x="4810125" y="5335588"/>
          <p14:tracePt t="74096" x="4849813" y="5335588"/>
          <p14:tracePt t="74104" x="4881563" y="5335588"/>
          <p14:tracePt t="74113" x="4941888" y="5335588"/>
          <p14:tracePt t="74121" x="4972050" y="5335588"/>
          <p14:tracePt t="74129" x="5021263" y="5335588"/>
          <p14:tracePt t="74138" x="5053013" y="5335588"/>
          <p14:tracePt t="74147" x="5113338" y="5335588"/>
          <p14:tracePt t="74152" x="5192713" y="5335588"/>
          <p14:tracePt t="74163" x="5233988" y="5335588"/>
          <p14:tracePt t="74171" x="5284788" y="5335588"/>
          <p14:tracePt t="74179" x="5324475" y="5335588"/>
          <p14:tracePt t="74188" x="5375275" y="5335588"/>
          <p14:tracePt t="74195" x="5405438" y="5335588"/>
          <p14:tracePt t="74202" x="5435600" y="5335588"/>
          <p14:tracePt t="74211" x="5445125" y="5335588"/>
          <p14:tracePt t="74219" x="5465763" y="5335588"/>
          <p14:tracePt t="74226" x="5486400" y="5335588"/>
          <p14:tracePt t="74239" x="5495925" y="5335588"/>
          <p14:tracePt t="74251" x="5505450" y="5335588"/>
          <p14:tracePt t="74275" x="5516563" y="5335588"/>
          <p14:tracePt t="74283" x="5526088" y="5335588"/>
          <p14:tracePt t="74299" x="5535613" y="5335588"/>
          <p14:tracePt t="74306" x="5546725" y="5335588"/>
          <p14:tracePt t="74314" x="5567363" y="5335588"/>
          <p14:tracePt t="74323" x="5586413" y="5335588"/>
          <p14:tracePt t="74330" x="5616575" y="5335588"/>
          <p14:tracePt t="74338" x="5646738" y="5335588"/>
          <p14:tracePt t="74346" x="5688013" y="5335588"/>
          <p14:tracePt t="74354" x="5707063" y="5335588"/>
          <p14:tracePt t="74363" x="5737225" y="5335588"/>
          <p14:tracePt t="74370" x="5757863" y="5335588"/>
          <p14:tracePt t="74379" x="5778500" y="5335588"/>
          <p14:tracePt t="74387" x="5788025" y="5335588"/>
          <p14:tracePt t="74394" x="5808663" y="5335588"/>
          <p14:tracePt t="74403" x="5829300" y="5335588"/>
          <p14:tracePt t="74410" x="5848350" y="5335588"/>
          <p14:tracePt t="74420" x="5868988" y="5335588"/>
          <p14:tracePt t="74428" x="5878513" y="5335588"/>
          <p14:tracePt t="74436" x="5899150" y="5335588"/>
          <p14:tracePt t="74444" x="5929313" y="5335588"/>
          <p14:tracePt t="74453" x="5949950" y="5335588"/>
          <p14:tracePt t="74460" x="5980113" y="5335588"/>
          <p14:tracePt t="74469" x="6010275" y="5335588"/>
          <p14:tracePt t="74476" x="6040438" y="5335588"/>
          <p14:tracePt t="74485" x="6070600" y="5335588"/>
          <p14:tracePt t="74493" x="6100763" y="5335588"/>
          <p14:tracePt t="74500" x="6130925" y="5314950"/>
          <p14:tracePt t="74509" x="6161088" y="5314950"/>
          <p14:tracePt t="74516" x="6191250" y="5314950"/>
          <p14:tracePt t="74524" x="6221413" y="5314950"/>
          <p14:tracePt t="74532" x="6242050" y="5314950"/>
          <p14:tracePt t="74541" x="6272213" y="5314950"/>
          <p14:tracePt t="74548" x="6292850" y="5314950"/>
          <p14:tracePt t="74556" x="6313488" y="5305425"/>
          <p14:tracePt t="74564" x="6323013" y="5305425"/>
          <p14:tracePt t="74572" x="6343650" y="5305425"/>
          <p14:tracePt t="74580" x="6353175" y="5305425"/>
          <p14:tracePt t="74589" x="6362700" y="5305425"/>
          <p14:tracePt t="74596" x="6383338" y="5305425"/>
          <p14:tracePt t="74604" x="6383338" y="5294313"/>
          <p14:tracePt t="74612" x="6403975" y="5294313"/>
          <p14:tracePt t="74621" x="6413500" y="5294313"/>
          <p14:tracePt t="74628" x="6423025" y="5294313"/>
          <p14:tracePt t="74636" x="6434138" y="5294313"/>
          <p14:tracePt t="74644" x="6443663" y="5294313"/>
          <p14:tracePt t="74652" x="6454775" y="5294313"/>
          <p14:tracePt t="74661" x="6464300" y="5294313"/>
          <p14:tracePt t="74668" x="6473825" y="5294313"/>
          <p14:tracePt t="74677" x="6484938" y="5294313"/>
          <p14:tracePt t="74685" x="6494463" y="5294313"/>
          <p14:tracePt t="74695" x="6515100" y="5294313"/>
          <p14:tracePt t="74711" x="6534150" y="5294313"/>
          <p14:tracePt t="74719" x="6545263" y="5294313"/>
          <p14:tracePt t="74726" x="6554788" y="5294313"/>
          <p14:tracePt t="74735" x="6564313" y="5294313"/>
          <p14:tracePt t="74767" x="6575425" y="5294313"/>
          <p14:tracePt t="74799" x="6584950" y="5284788"/>
          <p14:tracePt t="74814" x="6594475" y="5284788"/>
          <p14:tracePt t="74830" x="6605588" y="5284788"/>
          <p14:tracePt t="74846" x="6615113" y="5275263"/>
          <p14:tracePt t="74862" x="6624638" y="5275263"/>
          <p14:tracePt t="74870" x="6635750" y="5275263"/>
          <p14:tracePt t="74886" x="6645275" y="5275263"/>
          <p14:tracePt t="74902" x="6645275" y="5264150"/>
          <p14:tracePt t="74911" x="6656388" y="5264150"/>
          <p14:tracePt t="74918" x="6665913" y="5264150"/>
          <p14:tracePt t="74927" x="6675438" y="5264150"/>
          <p14:tracePt t="74943" x="6686550" y="5264150"/>
          <p14:tracePt t="74950" x="6705600" y="5264150"/>
          <p14:tracePt t="74958" x="6716713" y="5264150"/>
          <p14:tracePt t="74968" x="6726238" y="5264150"/>
          <p14:tracePt t="74974" x="6746875" y="5264150"/>
          <p14:tracePt t="74984" x="6777038" y="5264150"/>
          <p14:tracePt t="74990" x="6796088" y="5264150"/>
          <p14:tracePt t="75000" x="6827838" y="5264150"/>
          <p14:tracePt t="75008" x="6858000" y="5275263"/>
          <p14:tracePt t="75017" x="6888163" y="5284788"/>
          <p14:tracePt t="75024" x="6937375" y="5305425"/>
          <p14:tracePt t="75033" x="7018338" y="5324475"/>
          <p14:tracePt t="75040" x="7059613" y="5335588"/>
          <p14:tracePt t="75048" x="7138988" y="5354638"/>
          <p14:tracePt t="75056" x="7170738" y="5365750"/>
          <p14:tracePt t="75064" x="7231063" y="5375275"/>
          <p14:tracePt t="75072" x="7270750" y="5384800"/>
          <p14:tracePt t="75080" x="7300913" y="5384800"/>
          <p14:tracePt t="75088" x="7321550" y="5384800"/>
          <p14:tracePt t="75097" x="7331075" y="5384800"/>
          <p14:tracePt t="75316" x="7342188" y="5384800"/>
          <p14:tracePt t="75477" x="7331075" y="5384800"/>
          <p14:tracePt t="75724" x="7351713" y="5384800"/>
          <p14:tracePt t="75734" x="7412038" y="5384800"/>
          <p14:tracePt t="75742" x="7472363" y="5384800"/>
          <p14:tracePt t="75751" x="7532688" y="5395913"/>
          <p14:tracePt t="75758" x="7573963" y="5395913"/>
          <p14:tracePt t="75764" x="7604125" y="5395913"/>
          <p14:tracePt t="75772" x="7634288" y="5395913"/>
          <p14:tracePt t="75780" x="7664450" y="5395913"/>
          <p14:tracePt t="75788" x="7683500" y="5395913"/>
          <p14:tracePt t="75796" x="7704138" y="5384800"/>
          <p14:tracePt t="75804" x="7715250" y="5384800"/>
          <p14:tracePt t="75813" x="7734300" y="5384800"/>
          <p14:tracePt t="75822" x="7745413" y="5375275"/>
          <p14:tracePt t="75830" x="7754938" y="5375275"/>
          <p14:tracePt t="75846" x="7764463" y="5375275"/>
          <p14:tracePt t="75878" x="7775575" y="5375275"/>
          <p14:tracePt t="75886" x="7785100" y="5375275"/>
          <p14:tracePt t="75894" x="7794625" y="5375275"/>
          <p14:tracePt t="75902" x="7805738" y="5375275"/>
          <p14:tracePt t="75910" x="7835900" y="5375275"/>
          <p14:tracePt t="75918" x="7875588" y="5365750"/>
          <p14:tracePt t="75926" x="7886700" y="5365750"/>
          <p14:tracePt t="75934" x="7905750" y="5365750"/>
          <p14:tracePt t="75942" x="7935913" y="5365750"/>
          <p14:tracePt t="75950" x="7966075" y="5365750"/>
          <p14:tracePt t="75958" x="7986713" y="5365750"/>
          <p14:tracePt t="75966" x="8007350" y="5365750"/>
          <p14:tracePt t="75974" x="8016875" y="5365750"/>
          <p14:tracePt t="75982" x="8026400" y="5365750"/>
          <p14:tracePt t="75990" x="8047038" y="5365750"/>
          <p14:tracePt t="75998" x="8067675" y="5365750"/>
          <p14:tracePt t="76006" x="8088313" y="5365750"/>
          <p14:tracePt t="76014" x="8097838" y="5365750"/>
          <p14:tracePt t="76022" x="8118475" y="5365750"/>
          <p14:tracePt t="76030" x="8137525" y="5375275"/>
          <p14:tracePt t="76038" x="8158163" y="5375275"/>
          <p14:tracePt t="76046" x="8167688" y="5375275"/>
          <p14:tracePt t="76062" x="8178800" y="5375275"/>
          <p14:tracePt t="76248" x="8188325" y="5375275"/>
          <p14:tracePt t="76256" x="8208963" y="5375275"/>
          <p14:tracePt t="76264" x="8218488" y="5375275"/>
          <p14:tracePt t="76272" x="8229600" y="5375275"/>
          <p14:tracePt t="76280" x="8248650" y="5365750"/>
          <p14:tracePt t="76288" x="8269288" y="5365750"/>
          <p14:tracePt t="76296" x="8299450" y="5354638"/>
          <p14:tracePt t="76304" x="8320088" y="5345113"/>
          <p14:tracePt t="76312" x="8350250" y="5345113"/>
          <p14:tracePt t="76320" x="8369300" y="5345113"/>
          <p14:tracePt t="76328" x="8401050" y="5335588"/>
          <p14:tracePt t="76336" x="8420100" y="5335588"/>
          <p14:tracePt t="76344" x="8440738" y="5324475"/>
          <p14:tracePt t="76352" x="8450263" y="5324475"/>
          <p14:tracePt t="76362" x="8470900" y="5324475"/>
          <p14:tracePt t="76368" x="8501063" y="5314950"/>
          <p14:tracePt t="76378" x="8521700" y="5314950"/>
          <p14:tracePt t="76386" x="8561388" y="5305425"/>
          <p14:tracePt t="76394" x="8591550" y="5305425"/>
          <p14:tracePt t="76402" x="8662988" y="5305425"/>
          <p14:tracePt t="76412" x="8712200" y="5305425"/>
          <p14:tracePt t="76426" x="8763000" y="5305425"/>
          <p14:tracePt t="76434" x="8804275" y="5305425"/>
          <p14:tracePt t="76443" x="8883650" y="5305425"/>
          <p14:tracePt t="76450" x="8934450" y="5305425"/>
          <p14:tracePt t="76459" x="8975725" y="5305425"/>
          <p14:tracePt t="76466" x="9024938" y="5305425"/>
          <p14:tracePt t="76474" x="9066213" y="5305425"/>
          <p14:tracePt t="76482" x="9096375" y="5305425"/>
          <p14:tracePt t="76490" x="9136063" y="5305425"/>
          <p14:tracePt t="76498" x="9166225" y="5305425"/>
          <p14:tracePt t="76506" x="9207500" y="5305425"/>
          <p14:tracePt t="76516" x="9247188" y="5305425"/>
          <p14:tracePt t="76526" x="9297988" y="5305425"/>
          <p14:tracePt t="76534" x="9378950" y="5305425"/>
          <p14:tracePt t="76542" x="9409113" y="5284788"/>
          <p14:tracePt t="76550" x="9439275" y="5284788"/>
          <p14:tracePt t="76559" x="9459913" y="5284788"/>
          <p14:tracePt t="76566" x="9469438" y="5284788"/>
          <p14:tracePt t="76575" x="9478963" y="5284788"/>
          <p14:tracePt t="76620" x="9490075" y="5284788"/>
          <p14:tracePt t="76645" x="9499600" y="5284788"/>
          <p14:tracePt t="76650" x="9520238" y="5284788"/>
          <p14:tracePt t="76668" x="9539288" y="5284788"/>
          <p14:tracePt t="76676" x="9559925" y="5284788"/>
          <p14:tracePt t="76684" x="9580563" y="5284788"/>
          <p14:tracePt t="76692" x="9590088" y="5284788"/>
          <p14:tracePt t="76700" x="9599613" y="5284788"/>
          <p14:tracePt t="76708" x="9610725" y="5284788"/>
          <p14:tracePt t="76716" x="9620250" y="5284788"/>
          <p14:tracePt t="76732" x="9631363" y="5284788"/>
          <p14:tracePt t="76742" x="9640888" y="5284788"/>
          <p14:tracePt t="76756" x="9650413" y="5284788"/>
          <p14:tracePt t="76772" x="9661525" y="5284788"/>
          <p14:tracePt t="76796" x="9671050" y="5284788"/>
          <p14:tracePt t="76822" x="9680575" y="5284788"/>
          <p14:tracePt t="76832" x="9691688" y="5284788"/>
          <p14:tracePt t="76841" x="9701213" y="5284788"/>
          <p14:tracePt t="76848" x="9721850" y="5284788"/>
          <p14:tracePt t="76857" x="9731375" y="5284788"/>
          <p14:tracePt t="76864" x="9761538" y="5284788"/>
          <p14:tracePt t="76872" x="9782175" y="5284788"/>
          <p14:tracePt t="76880" x="9821863" y="5284788"/>
          <p14:tracePt t="76888" x="9852025" y="5284788"/>
          <p14:tracePt t="76896" x="9882188" y="5284788"/>
          <p14:tracePt t="76904" x="9912350" y="5284788"/>
          <p14:tracePt t="76912" x="9942513" y="5284788"/>
          <p14:tracePt t="76928" x="9993313" y="5284788"/>
          <p14:tracePt t="76936" x="10004425" y="5284788"/>
          <p14:tracePt t="76946" x="10064750" y="5284788"/>
          <p14:tracePt t="76952" x="10083800" y="5284788"/>
          <p14:tracePt t="76962" x="10104438" y="5284788"/>
          <p14:tracePt t="76978" x="10125075" y="5284788"/>
          <p14:tracePt t="76986" x="10134600" y="5284788"/>
          <p14:tracePt t="76994" x="10144125" y="5284788"/>
          <p14:tracePt t="77002" x="10155238" y="5284788"/>
          <p14:tracePt t="77010" x="10175875" y="5284788"/>
          <p14:tracePt t="77018" x="10194925" y="5284788"/>
          <p14:tracePt t="77026" x="10215563" y="5284788"/>
          <p14:tracePt t="77038" x="10245725" y="5284788"/>
          <p14:tracePt t="77046" x="10255250" y="5284788"/>
          <p14:tracePt t="77054" x="10275888" y="5284788"/>
          <p14:tracePt t="77062" x="10296525" y="5275263"/>
          <p14:tracePt t="77070" x="10306050" y="5275263"/>
          <p14:tracePt t="77078" x="10315575" y="5275263"/>
          <p14:tracePt t="77086" x="10326688" y="5275263"/>
          <p14:tracePt t="77118" x="10336213" y="5275263"/>
          <p14:tracePt t="77142" x="10347325" y="5275263"/>
          <p14:tracePt t="77150" x="10356850" y="5264150"/>
          <p14:tracePt t="77158" x="10366375" y="5264150"/>
          <p14:tracePt t="77174" x="10377488" y="5264150"/>
          <p14:tracePt t="77182" x="10387013" y="5254625"/>
          <p14:tracePt t="77190" x="10396538" y="5254625"/>
          <p14:tracePt t="77200" x="10407650" y="5254625"/>
          <p14:tracePt t="77224" x="10417175" y="5254625"/>
          <p14:tracePt t="77425" x="10417175" y="5264150"/>
          <p14:tracePt t="77461" x="10417175" y="5275263"/>
          <p14:tracePt t="77486" x="10407650" y="5275263"/>
          <p14:tracePt t="78468" x="10396538" y="5275263"/>
          <p14:tracePt t="78480" x="10387013" y="5275263"/>
          <p14:tracePt t="78489" x="10326688" y="5254625"/>
          <p14:tracePt t="78493" x="10206038" y="5213350"/>
          <p14:tracePt t="78501" x="10083800" y="5164138"/>
          <p14:tracePt t="78509" x="9983788" y="5143500"/>
          <p14:tracePt t="78518" x="9832975" y="5092700"/>
          <p14:tracePt t="78524" x="9620250" y="5041900"/>
          <p14:tracePt t="78532" x="9428163" y="4992688"/>
          <p14:tracePt t="78540" x="9277350" y="4981575"/>
          <p14:tracePt t="78549" x="9177338" y="4972050"/>
          <p14:tracePt t="78556" x="9055100" y="4941888"/>
          <p14:tracePt t="78564" x="9005888" y="4941888"/>
          <p14:tracePt t="78572" x="8975725" y="4932363"/>
          <p14:tracePt t="78580" x="8945563" y="4932363"/>
          <p14:tracePt t="78588" x="8913813" y="4932363"/>
          <p14:tracePt t="78596" x="8874125" y="4921250"/>
          <p14:tracePt t="78604" x="8843963" y="4921250"/>
          <p14:tracePt t="78612" x="8834438" y="4911725"/>
          <p14:tracePt t="78622" x="8783638" y="4911725"/>
          <p14:tracePt t="78630" x="8732838" y="4891088"/>
          <p14:tracePt t="78638" x="8632825" y="4891088"/>
          <p14:tracePt t="78646" x="8501063" y="4860925"/>
          <p14:tracePt t="78654" x="8389938" y="4860925"/>
          <p14:tracePt t="78668" x="8248650" y="4851400"/>
          <p14:tracePt t="78678" x="8097838" y="4851400"/>
          <p14:tracePt t="78686" x="7372350" y="4851400"/>
          <p14:tracePt t="78694" x="7180263" y="4851400"/>
          <p14:tracePt t="78702" x="6999288" y="4851400"/>
          <p14:tracePt t="78710" x="6705600" y="4851400"/>
          <p14:tracePt t="78718" x="6575425" y="4851400"/>
          <p14:tracePt t="78726" x="6292850" y="4851400"/>
          <p14:tracePt t="78734" x="6121400" y="4851400"/>
          <p14:tracePt t="78742" x="5899150" y="4851400"/>
          <p14:tracePt t="78750" x="5688013" y="4851400"/>
          <p14:tracePt t="78758" x="5597525" y="4851400"/>
          <p14:tracePt t="78766" x="5364163" y="4851400"/>
          <p14:tracePt t="78778" x="5203825" y="4860925"/>
          <p14:tracePt t="78786" x="5032375" y="4860925"/>
          <p14:tracePt t="78794" x="4951413" y="4870450"/>
          <p14:tracePt t="78802" x="4941888" y="4870450"/>
          <p14:tracePt t="78809" x="4840288" y="4881563"/>
          <p14:tracePt t="78818" x="4749800" y="4881563"/>
          <p14:tracePt t="78825" x="4618038" y="4881563"/>
          <p14:tracePt t="78834" x="4446588" y="4902200"/>
          <p14:tracePt t="78841" x="4325938" y="4911725"/>
          <p14:tracePt t="78850" x="4195763" y="4921250"/>
          <p14:tracePt t="78857" x="4094163" y="4941888"/>
          <p14:tracePt t="78866" x="4033838" y="4951413"/>
          <p14:tracePt t="78878" x="3902075" y="4962525"/>
          <p14:tracePt t="78886" x="3711575" y="5011738"/>
          <p14:tracePt t="78894" x="3670300" y="5041900"/>
          <p14:tracePt t="78904" x="3589338" y="5053013"/>
          <p14:tracePt t="78912" x="3509963" y="5083175"/>
          <p14:tracePt t="78920" x="3429000" y="5092700"/>
          <p14:tracePt t="78928" x="3398838" y="5113338"/>
          <p14:tracePt t="78936" x="3317875" y="5122863"/>
          <p14:tracePt t="78944" x="3257550" y="5153025"/>
          <p14:tracePt t="78952" x="3197225" y="5164138"/>
          <p14:tracePt t="78960" x="3116263" y="5194300"/>
          <p14:tracePt t="78968" x="3035300" y="5203825"/>
          <p14:tracePt t="78976" x="2954338" y="5213350"/>
          <p14:tracePt t="78984" x="2884488" y="5213350"/>
          <p14:tracePt t="78992" x="2833688" y="5224463"/>
          <p14:tracePt t="79000" x="2763838" y="5245100"/>
          <p14:tracePt t="79008" x="2682875" y="5254625"/>
          <p14:tracePt t="79016" x="2652713" y="5254625"/>
          <p14:tracePt t="79024" x="2601913" y="5275263"/>
          <p14:tracePt t="79032" x="2541588" y="5284788"/>
          <p14:tracePt t="79040" x="2511425" y="5284788"/>
          <p14:tracePt t="79048" x="2481263" y="5294313"/>
          <p14:tracePt t="79056" x="2451100" y="5305425"/>
          <p14:tracePt t="79064" x="2430463" y="5305425"/>
          <p14:tracePt t="79072" x="2400300" y="5314950"/>
          <p14:tracePt t="79079" x="2379663" y="5314950"/>
          <p14:tracePt t="79088" x="2349500" y="5335588"/>
          <p14:tracePt t="79096" x="2328863" y="5335588"/>
          <p14:tracePt t="79104" x="2319338" y="5345113"/>
          <p14:tracePt t="79113" x="2268538" y="5365750"/>
          <p14:tracePt t="79120" x="2228850" y="5375275"/>
          <p14:tracePt t="79128" x="2208213" y="5375275"/>
          <p14:tracePt t="79136" x="2187575" y="5384800"/>
          <p14:tracePt t="79144" x="2168525" y="5395913"/>
          <p14:tracePt t="79152" x="2138363" y="5405438"/>
          <p14:tracePt t="79160" x="2117725" y="5426075"/>
          <p14:tracePt t="79168" x="2097088" y="5426075"/>
          <p14:tracePt t="79179" x="2078038" y="5435600"/>
          <p14:tracePt t="79186" x="2078038" y="5446713"/>
          <p14:tracePt t="79194" x="2066925" y="5446713"/>
          <p14:tracePt t="79202" x="2057400" y="5456238"/>
          <p14:tracePt t="79210" x="2057400" y="5465763"/>
          <p14:tracePt t="79218" x="2047875" y="5476875"/>
          <p14:tracePt t="79226" x="2036763" y="5476875"/>
          <p14:tracePt t="79286" x="2036763" y="5486400"/>
          <p14:tracePt t="79302" x="2036763" y="5495925"/>
          <p14:tracePt t="79310" x="2027238" y="5495925"/>
          <p14:tracePt t="79318" x="2027238" y="5507038"/>
          <p14:tracePt t="79334" x="2027238" y="5516563"/>
          <p14:tracePt t="79342" x="2027238" y="5526088"/>
          <p14:tracePt t="79358" x="2027238" y="5546725"/>
          <p14:tracePt t="79366" x="2016125" y="5556250"/>
          <p14:tracePt t="79373" x="2016125" y="5567363"/>
          <p14:tracePt t="79390" x="2016125" y="5576888"/>
          <p14:tracePt t="79398" x="2016125" y="5588000"/>
          <p14:tracePt t="79406" x="2006600" y="5597525"/>
          <p14:tracePt t="79422" x="2006600" y="5607050"/>
          <p14:tracePt t="79430" x="1997075" y="5607050"/>
          <p14:tracePt t="79440" x="1997075" y="5618163"/>
          <p14:tracePt t="79446" x="1997075" y="5627688"/>
          <p14:tracePt t="79456" x="1997075" y="5637213"/>
          <p14:tracePt t="79472" x="1985963" y="5648325"/>
          <p14:tracePt t="79488" x="1976438" y="5657850"/>
          <p14:tracePt t="79496" x="1966913" y="5667375"/>
          <p14:tracePt t="79504" x="1955800" y="5678488"/>
          <p14:tracePt t="79511" x="1955800" y="5688013"/>
          <p14:tracePt t="79690" x="1946275" y="5688013"/>
          <p14:tracePt t="79978" x="1955800" y="5688013"/>
          <p14:tracePt t="79988" x="1966913" y="5688013"/>
          <p14:tracePt t="79994" x="1976438" y="5697538"/>
          <p14:tracePt t="80004" x="1997075" y="5697538"/>
          <p14:tracePt t="80010" x="1997075" y="5708650"/>
          <p14:tracePt t="80020" x="2016125" y="5708650"/>
          <p14:tracePt t="80028" x="2027238" y="5708650"/>
          <p14:tracePt t="80036" x="2036763" y="5718175"/>
          <p14:tracePt t="80052" x="2047875" y="5727700"/>
          <p14:tracePt t="80438" x="2057400" y="5727700"/>
          <p14:tracePt t="80486" x="2066925" y="5727700"/>
          <p14:tracePt t="80502" x="2078038" y="5727700"/>
          <p14:tracePt t="80517" x="2097088" y="5718175"/>
          <p14:tracePt t="80525" x="2108200" y="5718175"/>
          <p14:tracePt t="80533" x="2138363" y="5718175"/>
          <p14:tracePt t="80542" x="2168525" y="5718175"/>
          <p14:tracePt t="80550" x="2208213" y="5718175"/>
          <p14:tracePt t="80560" x="2238375" y="5718175"/>
          <p14:tracePt t="80565" x="2279650" y="5718175"/>
          <p14:tracePt t="80575" x="2319338" y="5718175"/>
          <p14:tracePt t="80584" x="2379663" y="5718175"/>
          <p14:tracePt t="80592" x="2420938" y="5718175"/>
          <p14:tracePt t="80599" x="2490788" y="5727700"/>
          <p14:tracePt t="80608" x="2551113" y="5727700"/>
          <p14:tracePt t="80615" x="2592388" y="5727700"/>
          <p14:tracePt t="80624" x="2622550" y="5727700"/>
          <p14:tracePt t="80631" x="2652713" y="5727700"/>
          <p14:tracePt t="80639" x="2682875" y="5727700"/>
          <p14:tracePt t="80648" x="2701925" y="5727700"/>
          <p14:tracePt t="80655" x="2722563" y="5727700"/>
          <p14:tracePt t="80664" x="2732088" y="5727700"/>
          <p14:tracePt t="81437" x="2743200" y="5727700"/>
          <p14:tracePt t="81445" x="2773363" y="5727700"/>
          <p14:tracePt t="81453" x="2813050" y="5727700"/>
          <p14:tracePt t="81461" x="2843213" y="5727700"/>
          <p14:tracePt t="81469" x="2914650" y="5727700"/>
          <p14:tracePt t="81477" x="3044825" y="5727700"/>
          <p14:tracePt t="81485" x="3125788" y="5727700"/>
          <p14:tracePt t="81493" x="3236913" y="5727700"/>
          <p14:tracePt t="81501" x="3317875" y="5727700"/>
          <p14:tracePt t="81509" x="3408363" y="5727700"/>
          <p14:tracePt t="81517" x="3600450" y="5727700"/>
          <p14:tracePt t="81525" x="3651250" y="5727700"/>
          <p14:tracePt t="81534" x="3802063" y="5738813"/>
          <p14:tracePt t="81542" x="3902075" y="5738813"/>
          <p14:tracePt t="81551" x="3962400" y="5738813"/>
          <p14:tracePt t="81557" x="4024313" y="5748338"/>
          <p14:tracePt t="81565" x="4054475" y="5748338"/>
          <p14:tracePt t="81573" x="4094163" y="5759450"/>
          <p14:tracePt t="81581" x="4114800" y="5759450"/>
          <p14:tracePt t="81598" x="4124325" y="5759450"/>
          <p14:tracePt t="82435" x="4154488" y="5759450"/>
          <p14:tracePt t="82443" x="4184650" y="5759450"/>
          <p14:tracePt t="82451" x="4225925" y="5759450"/>
          <p14:tracePt t="82459" x="4286250" y="5768975"/>
          <p14:tracePt t="82467" x="4376738" y="5768975"/>
          <p14:tracePt t="82475" x="4457700" y="5789613"/>
          <p14:tracePt t="82483" x="4518025" y="5799138"/>
          <p14:tracePt t="82491" x="4598988" y="5799138"/>
          <p14:tracePt t="82501" x="4710113" y="5799138"/>
          <p14:tracePt t="82507" x="4749800" y="5808663"/>
          <p14:tracePt t="82517" x="4870450" y="5808663"/>
          <p14:tracePt t="82523" x="4921250" y="5808663"/>
          <p14:tracePt t="82533" x="4981575" y="5808663"/>
          <p14:tracePt t="82539" x="5021263" y="5808663"/>
          <p14:tracePt t="82549" x="5072063" y="5808663"/>
          <p14:tracePt t="82557" x="5102225" y="5808663"/>
          <p14:tracePt t="82565" x="5132388" y="5808663"/>
          <p14:tracePt t="82581" x="5143500" y="5808663"/>
          <p14:tracePt t="82701" x="5162550" y="5808663"/>
          <p14:tracePt t="82709" x="5183188" y="5808663"/>
          <p14:tracePt t="82725" x="5203825" y="5808663"/>
          <p14:tracePt t="82733" x="5233988" y="5808663"/>
          <p14:tracePt t="82741" x="5264150" y="5799138"/>
          <p14:tracePt t="82749" x="5294313" y="5799138"/>
          <p14:tracePt t="82757" x="5334000" y="5799138"/>
          <p14:tracePt t="82765" x="5384800" y="5799138"/>
          <p14:tracePt t="82773" x="5435600" y="5789613"/>
          <p14:tracePt t="82781" x="5456238" y="5789613"/>
          <p14:tracePt t="82791" x="5495925" y="5789613"/>
          <p14:tracePt t="82797" x="5526088" y="5789613"/>
          <p14:tracePt t="82807" x="5586413" y="5789613"/>
          <p14:tracePt t="82813" x="5627688" y="5789613"/>
          <p14:tracePt t="82823" x="5657850" y="5789613"/>
          <p14:tracePt t="82831" x="5688013" y="5789613"/>
          <p14:tracePt t="82839" x="5718175" y="5789613"/>
          <p14:tracePt t="82847" x="5737225" y="5789613"/>
          <p14:tracePt t="82855" x="5768975" y="5789613"/>
          <p14:tracePt t="82863" x="5788025" y="5789613"/>
          <p14:tracePt t="82871" x="5799138" y="5789613"/>
          <p14:tracePt t="82879" x="5818188" y="5778500"/>
          <p14:tracePt t="82887" x="5838825" y="5778500"/>
          <p14:tracePt t="82895" x="5859463" y="5778500"/>
          <p14:tracePt t="82903" x="5868988" y="5778500"/>
          <p14:tracePt t="82911" x="5878513" y="5768975"/>
          <p14:tracePt t="82919" x="5899150" y="5768975"/>
          <p14:tracePt t="82927" x="5908675" y="5768975"/>
          <p14:tracePt t="82935" x="5929313" y="5759450"/>
          <p14:tracePt t="82944" x="5940425" y="5759450"/>
          <p14:tracePt t="82951" x="5949950" y="5748338"/>
          <p14:tracePt t="82960" x="5970588" y="5748338"/>
          <p14:tracePt t="82967" x="6000750" y="5748338"/>
          <p14:tracePt t="82976" x="6019800" y="5748338"/>
          <p14:tracePt t="82983" x="6049963" y="5748338"/>
          <p14:tracePt t="82991" x="6080125" y="5738813"/>
          <p14:tracePt t="82999" x="6121400" y="5738813"/>
          <p14:tracePt t="83007" x="6151563" y="5718175"/>
          <p14:tracePt t="83015" x="6202363" y="5718175"/>
          <p14:tracePt t="83023" x="6232525" y="5718175"/>
          <p14:tracePt t="83031" x="6262688" y="5708650"/>
          <p14:tracePt t="83039" x="6302375" y="5708650"/>
          <p14:tracePt t="83047" x="6332538" y="5708650"/>
          <p14:tracePt t="83055" x="6373813" y="5697538"/>
          <p14:tracePt t="83063" x="6403975" y="5697538"/>
          <p14:tracePt t="83071" x="6423025" y="5697538"/>
          <p14:tracePt t="83079" x="6443663" y="5697538"/>
          <p14:tracePt t="83089" x="6464300" y="5688013"/>
          <p14:tracePt t="83105" x="6473825" y="5688013"/>
          <p14:tracePt t="83113" x="6503988" y="5688013"/>
          <p14:tracePt t="83121" x="6524625" y="5688013"/>
          <p14:tracePt t="83129" x="6534150" y="5688013"/>
          <p14:tracePt t="83137" x="6554788" y="5678488"/>
          <p14:tracePt t="83145" x="6584950" y="5678488"/>
          <p14:tracePt t="83153" x="6605588" y="5678488"/>
          <p14:tracePt t="83161" x="6624638" y="5678488"/>
          <p14:tracePt t="83169" x="6656388" y="5678488"/>
          <p14:tracePt t="83177" x="6675438" y="5678488"/>
          <p14:tracePt t="83185" x="6705600" y="5678488"/>
          <p14:tracePt t="83193" x="6716713" y="5678488"/>
          <p14:tracePt t="83209" x="6726238" y="5678488"/>
          <p14:tracePt t="83217" x="6735763" y="5678488"/>
          <p14:tracePt t="83225" x="6746875" y="5678488"/>
          <p14:tracePt t="83422" x="6756400" y="5678488"/>
          <p14:tracePt t="83444" x="6765925" y="5678488"/>
          <p14:tracePt t="83452" x="6796088" y="5678488"/>
          <p14:tracePt t="83460" x="6827838" y="5678488"/>
          <p14:tracePt t="83469" x="6846888" y="5678488"/>
          <p14:tracePt t="83477" x="6877050" y="5688013"/>
          <p14:tracePt t="83484" x="6907213" y="5688013"/>
          <p14:tracePt t="83493" x="6927850" y="5697538"/>
          <p14:tracePt t="83500" x="6937375" y="5697538"/>
          <p14:tracePt t="83509" x="6967538" y="5697538"/>
          <p14:tracePt t="83516" x="6988175" y="5697538"/>
          <p14:tracePt t="83527" x="7008813" y="5697538"/>
          <p14:tracePt t="83531" x="7018338" y="5697538"/>
          <p14:tracePt t="83540" x="7038975" y="5697538"/>
          <p14:tracePt t="83547" x="7069138" y="5697538"/>
          <p14:tracePt t="83555" x="7099300" y="5697538"/>
          <p14:tracePt t="83563" x="7138988" y="5697538"/>
          <p14:tracePt t="83571" x="7180263" y="5697538"/>
          <p14:tracePt t="83579" x="7219950" y="5688013"/>
          <p14:tracePt t="83587" x="7250113" y="5688013"/>
          <p14:tracePt t="83595" x="7280275" y="5688013"/>
          <p14:tracePt t="83603" x="7321550" y="5678488"/>
          <p14:tracePt t="83613" x="7342188" y="5678488"/>
          <p14:tracePt t="83619" x="7361238" y="5678488"/>
          <p14:tracePt t="83629" x="7372350" y="5678488"/>
          <p14:tracePt t="83645" x="7381875" y="5678488"/>
          <p14:tracePt t="83651" x="7391400" y="5678488"/>
          <p14:tracePt t="83661" x="7402513" y="5678488"/>
          <p14:tracePt t="83669" x="7421563" y="5678488"/>
          <p14:tracePt t="83685" x="7442200" y="5678488"/>
          <p14:tracePt t="83693" x="7451725" y="5678488"/>
          <p14:tracePt t="83701" x="7462838" y="5678488"/>
          <p14:tracePt t="83717" x="7472363" y="5678488"/>
          <p14:tracePt t="83726" x="7481888" y="5678488"/>
          <p14:tracePt t="83733" x="7502525" y="5678488"/>
          <p14:tracePt t="83741" x="7513638" y="5678488"/>
          <p14:tracePt t="83749" x="7532688" y="5678488"/>
          <p14:tracePt t="83757" x="7562850" y="5678488"/>
          <p14:tracePt t="83765" x="7583488" y="5678488"/>
          <p14:tracePt t="83772" x="7604125" y="5678488"/>
          <p14:tracePt t="83781" x="7634288" y="5678488"/>
          <p14:tracePt t="83790" x="7664450" y="5678488"/>
          <p14:tracePt t="83797" x="7683500" y="5678488"/>
          <p14:tracePt t="83806" x="7715250" y="5678488"/>
          <p14:tracePt t="83813" x="7724775" y="5678488"/>
          <p14:tracePt t="83822" x="7745413" y="5678488"/>
          <p14:tracePt t="83829" x="7764463" y="5678488"/>
          <p14:tracePt t="83837" x="7785100" y="5678488"/>
          <p14:tracePt t="83845" x="7805738" y="5678488"/>
          <p14:tracePt t="83861" x="7815263" y="5678488"/>
          <p14:tracePt t="83869" x="7824788" y="5678488"/>
          <p14:tracePt t="83877" x="7835900" y="5678488"/>
          <p14:tracePt t="83885" x="7845425" y="5678488"/>
          <p14:tracePt t="83901" x="7854950" y="5678488"/>
          <p14:tracePt t="83909" x="7866063" y="5678488"/>
          <p14:tracePt t="83919" x="7875588" y="5678488"/>
          <p14:tracePt t="83925" x="7886700" y="5678488"/>
          <p14:tracePt t="83935" x="7896225" y="5678488"/>
          <p14:tracePt t="83941" x="7916863" y="5678488"/>
          <p14:tracePt t="83951" x="7926388" y="5678488"/>
          <p14:tracePt t="83959" x="7935913" y="5678488"/>
          <p14:tracePt t="83967" x="7947025" y="5678488"/>
          <p14:tracePt t="83975" x="7956550" y="5678488"/>
          <p14:tracePt t="83983" x="7966075" y="5678488"/>
          <p14:tracePt t="83991" x="7977188" y="5678488"/>
          <p14:tracePt t="84015" x="7986713" y="5678488"/>
          <p14:tracePt t="84023" x="7996238" y="5678488"/>
          <p14:tracePt t="84039" x="8007350" y="5678488"/>
          <p14:tracePt t="84047" x="8016875" y="5678488"/>
          <p14:tracePt t="84063" x="8037513" y="5688013"/>
          <p14:tracePt t="84071" x="8047038" y="5688013"/>
          <p14:tracePt t="84079" x="8067675" y="5688013"/>
          <p14:tracePt t="84088" x="8077200" y="5688013"/>
          <p14:tracePt t="84099" x="8097838" y="5697538"/>
          <p14:tracePt t="84115" x="8118475" y="5697538"/>
          <p14:tracePt t="84123" x="8128000" y="5697538"/>
          <p14:tracePt t="84131" x="8137525" y="5697538"/>
          <p14:tracePt t="84147" x="8148638" y="5697538"/>
          <p14:tracePt t="84199" x="8158163" y="5697538"/>
          <p14:tracePt t="84209" x="8167688" y="5697538"/>
          <p14:tracePt t="84217" x="8178800" y="5697538"/>
          <p14:tracePt t="84225" x="8188325" y="5697538"/>
          <p14:tracePt t="84233" x="8188325" y="5708650"/>
          <p14:tracePt t="84249" x="8197850" y="5708650"/>
          <p14:tracePt t="84257" x="8208963" y="5708650"/>
          <p14:tracePt t="84265" x="8218488" y="5708650"/>
          <p14:tracePt t="84299" x="8229600" y="5708650"/>
          <p14:tracePt t="84361" x="8239125" y="5708650"/>
          <p14:tracePt t="84377" x="8248650" y="5708650"/>
          <p14:tracePt t="84385" x="8259763" y="5708650"/>
          <p14:tracePt t="84393" x="8269288" y="5708650"/>
          <p14:tracePt t="84401" x="8278813" y="5708650"/>
          <p14:tracePt t="84409" x="8299450" y="5708650"/>
          <p14:tracePt t="84417" x="8308975" y="5708650"/>
          <p14:tracePt t="84425" x="8320088" y="5708650"/>
          <p14:tracePt t="84433" x="8329613" y="5708650"/>
          <p14:tracePt t="84441" x="8339138" y="5697538"/>
          <p14:tracePt t="84449" x="8350250" y="5697538"/>
          <p14:tracePt t="84459" x="8359775" y="5697538"/>
          <p14:tracePt t="84465" x="8369300" y="5697538"/>
          <p14:tracePt t="84481" x="8380413" y="5697538"/>
          <p14:tracePt t="84501" x="8389938" y="5697538"/>
          <p14:tracePt t="84511" x="8410575" y="5697538"/>
          <p14:tracePt t="84527" x="8431213" y="5697538"/>
          <p14:tracePt t="84535" x="8450263" y="5697538"/>
          <p14:tracePt t="84543" x="8461375" y="5697538"/>
          <p14:tracePt t="84552" x="8470900" y="5688013"/>
          <p14:tracePt t="84559" x="8480425" y="5688013"/>
          <p14:tracePt t="84567" x="8491538" y="5688013"/>
          <p14:tracePt t="84575" x="8510588" y="5688013"/>
          <p14:tracePt t="84591" x="8521700" y="5688013"/>
          <p14:tracePt t="84615" x="8531225" y="5688013"/>
          <p14:tracePt t="84631" x="8540750" y="5688013"/>
          <p14:tracePt t="84647" x="8551863" y="5688013"/>
          <p14:tracePt t="84655" x="8561388" y="5688013"/>
          <p14:tracePt t="84679" x="8572500" y="5688013"/>
          <p14:tracePt t="84687" x="8582025" y="5688013"/>
          <p14:tracePt t="84705" x="8591550" y="5688013"/>
          <p14:tracePt t="84715" x="8602663" y="5688013"/>
          <p14:tracePt t="84731" x="8612188" y="5688013"/>
          <p14:tracePt t="84739" x="8621713" y="5688013"/>
          <p14:tracePt t="84749" x="8642350" y="5688013"/>
          <p14:tracePt t="84765" x="8651875" y="5688013"/>
          <p14:tracePt t="84771" x="8662988" y="5688013"/>
          <p14:tracePt t="84781" x="8672513" y="5688013"/>
          <p14:tracePt t="84789" x="8682038" y="5688013"/>
          <p14:tracePt t="84805" x="8693150" y="5688013"/>
          <p14:tracePt t="84813" x="8702675" y="5688013"/>
          <p14:tracePt t="84821" x="8712200" y="5688013"/>
          <p14:tracePt t="84829" x="8732838" y="5688013"/>
          <p14:tracePt t="84837" x="8742363" y="5697538"/>
          <p14:tracePt t="84845" x="8763000" y="5697538"/>
          <p14:tracePt t="84853" x="8783638" y="5708650"/>
          <p14:tracePt t="84861" x="8813800" y="5708650"/>
          <p14:tracePt t="84869" x="8834438" y="5708650"/>
          <p14:tracePt t="84877" x="8864600" y="5718175"/>
          <p14:tracePt t="84885" x="8894763" y="5718175"/>
          <p14:tracePt t="84893" x="8924925" y="5718175"/>
          <p14:tracePt t="84900" x="8955088" y="5718175"/>
          <p14:tracePt t="84909" x="8975725" y="5718175"/>
          <p14:tracePt t="84917" x="8994775" y="5718175"/>
          <p14:tracePt t="84925" x="9005888" y="5727700"/>
          <p14:tracePt t="84933" x="9024938" y="5727700"/>
          <p14:tracePt t="84941" x="9036050" y="5727700"/>
          <p14:tracePt t="84950" x="9045575" y="5727700"/>
          <p14:tracePt t="84957" x="9066213" y="5727700"/>
          <p14:tracePt t="84965" x="9075738" y="5727700"/>
          <p14:tracePt t="84973" x="9085263" y="5727700"/>
          <p14:tracePt t="84981" x="9105900" y="5727700"/>
          <p14:tracePt t="84989" x="9117013" y="5727700"/>
          <p14:tracePt t="84997" x="9126538" y="5727700"/>
          <p14:tracePt t="85005" x="9136063" y="5727700"/>
          <p14:tracePt t="85013" x="9147175" y="5727700"/>
          <p14:tracePt t="85021" x="9156700" y="5727700"/>
          <p14:tracePt t="85031" x="9166225" y="5727700"/>
          <p14:tracePt t="85047" x="9177338" y="5727700"/>
          <p14:tracePt t="85055" x="9196388" y="5727700"/>
          <p14:tracePt t="85063" x="9207500" y="5727700"/>
          <p14:tracePt t="85071" x="9217025" y="5727700"/>
          <p14:tracePt t="85079" x="9237663" y="5727700"/>
          <p14:tracePt t="85087" x="9247188" y="5727700"/>
          <p14:tracePt t="85095" x="9256713" y="5727700"/>
          <p14:tracePt t="85103" x="9256713" y="5718175"/>
          <p14:tracePt t="85119" x="9267825" y="5718175"/>
          <p14:tracePt t="85135" x="9277350" y="5718175"/>
          <p14:tracePt t="85143" x="9277350" y="5708650"/>
          <p14:tracePt t="85151" x="9288463" y="5708650"/>
          <p14:tracePt t="85207" x="9297988" y="5708650"/>
          <p14:tracePt t="85239" x="9307513" y="5708650"/>
          <p14:tracePt t="85247" x="9318625" y="5708650"/>
          <p14:tracePt t="85263" x="9328150" y="5708650"/>
          <p14:tracePt t="85271" x="9337675" y="5708650"/>
          <p14:tracePt t="85305" x="9348788" y="5708650"/>
          <p14:tracePt t="85313" x="9358313" y="5708650"/>
          <p14:tracePt t="85319" x="9367838" y="5708650"/>
          <p14:tracePt t="85329" x="9388475" y="5708650"/>
          <p14:tracePt t="85345" x="9409113" y="5708650"/>
          <p14:tracePt t="85353" x="9428163" y="5708650"/>
          <p14:tracePt t="85361" x="9448800" y="5708650"/>
          <p14:tracePt t="85377" x="9469438" y="5708650"/>
          <p14:tracePt t="85385" x="9490075" y="5708650"/>
          <p14:tracePt t="85393" x="9509125" y="5708650"/>
          <p14:tracePt t="85401" x="9520238" y="5708650"/>
          <p14:tracePt t="85409" x="9529763" y="5708650"/>
          <p14:tracePt t="85417" x="9539288" y="5708650"/>
          <p14:tracePt t="85425" x="9559925" y="5708650"/>
          <p14:tracePt t="85433" x="9580563" y="5708650"/>
          <p14:tracePt t="85441" x="9590088" y="5708650"/>
          <p14:tracePt t="85449" x="9610725" y="5708650"/>
          <p14:tracePt t="85457" x="9620250" y="5708650"/>
          <p14:tracePt t="85465" x="9631363" y="5708650"/>
          <p14:tracePt t="85473" x="9640888" y="5708650"/>
          <p14:tracePt t="85480" x="9661525" y="5708650"/>
          <p14:tracePt t="85489" x="9680575" y="5697538"/>
          <p14:tracePt t="85497" x="9701213" y="5697538"/>
          <p14:tracePt t="85505" x="9721850" y="5697538"/>
          <p14:tracePt t="85513" x="9731375" y="5697538"/>
          <p14:tracePt t="85523" x="9740900" y="5688013"/>
          <p14:tracePt t="85529" x="9752013" y="5688013"/>
          <p14:tracePt t="85537" x="9761538" y="5688013"/>
          <p14:tracePt t="85553" x="9771063" y="5688013"/>
          <p14:tracePt t="85569" x="9782175" y="5688013"/>
          <p14:tracePt t="85585" x="9801225" y="5688013"/>
          <p14:tracePt t="85595" x="9812338" y="5688013"/>
          <p14:tracePt t="85601" x="9821863" y="5688013"/>
          <p14:tracePt t="85617" x="9842500" y="5688013"/>
          <p14:tracePt t="85627" x="9852025" y="5688013"/>
          <p14:tracePt t="85635" x="9863138" y="5688013"/>
          <p14:tracePt t="85651" x="9872663" y="5688013"/>
          <p14:tracePt t="85659" x="9882188" y="5688013"/>
          <p14:tracePt t="85675" x="9893300" y="5678488"/>
          <p14:tracePt t="85683" x="9902825" y="5678488"/>
          <p14:tracePt t="85707" x="9923463" y="5678488"/>
          <p14:tracePt t="85723" x="9953625" y="5667375"/>
          <p14:tracePt t="85747" x="9963150" y="5667375"/>
          <p14:tracePt t="85755" x="9972675" y="5667375"/>
          <p14:tracePt t="85762" x="9983788" y="5667375"/>
          <p14:tracePt t="85771" x="10004425" y="5667375"/>
          <p14:tracePt t="85779" x="10023475" y="5667375"/>
          <p14:tracePt t="85787" x="10053638" y="5667375"/>
          <p14:tracePt t="85796" x="10094913" y="5667375"/>
          <p14:tracePt t="85803" x="10125075" y="5667375"/>
          <p14:tracePt t="85810" x="10155238" y="5667375"/>
          <p14:tracePt t="85819" x="10185400" y="5667375"/>
          <p14:tracePt t="85827" x="10194925" y="5667375"/>
          <p14:tracePt t="85843" x="10206038" y="5667375"/>
          <p14:tracePt t="85851" x="10215563" y="5667375"/>
          <p14:tracePt t="85875" x="10225088" y="5667375"/>
          <p14:tracePt t="85885" x="10236200" y="5667375"/>
          <p14:tracePt t="85893" x="10236200" y="5657850"/>
          <p14:tracePt t="85901" x="10245725" y="5657850"/>
          <p14:tracePt t="85909" x="10255250" y="5657850"/>
          <p14:tracePt t="85924" x="10266363" y="5657850"/>
          <p14:tracePt t="85933" x="10266363" y="5648325"/>
          <p14:tracePt t="85940" x="10275888" y="5648325"/>
          <p14:tracePt t="85957" x="10285413" y="5648325"/>
          <p14:tracePt t="85973" x="10296525" y="5648325"/>
          <p14:tracePt t="85988" x="10306050" y="5648325"/>
          <p14:tracePt t="85997" x="10315575" y="5648325"/>
          <p14:tracePt t="86005" x="10336213" y="5648325"/>
          <p14:tracePt t="86013" x="10347325" y="5648325"/>
          <p14:tracePt t="86021" x="10356850" y="5648325"/>
          <p14:tracePt t="86029" x="10377488" y="5648325"/>
          <p14:tracePt t="86037" x="10387013" y="5648325"/>
          <p14:tracePt t="86044" x="10396538" y="5648325"/>
          <p14:tracePt t="86053" x="10407650" y="5648325"/>
          <p14:tracePt t="86061" x="10417175" y="5648325"/>
          <p14:tracePt t="86077" x="10426700" y="5648325"/>
          <p14:tracePt t="86093" x="10437813" y="5648325"/>
          <p14:tracePt t="86117" x="10447338" y="5648325"/>
          <p14:tracePt t="86125" x="10456863" y="5648325"/>
          <p14:tracePt t="86133" x="10467975" y="5648325"/>
          <p14:tracePt t="86144" x="10487025" y="5648325"/>
          <p14:tracePt t="86149" x="10498138" y="5648325"/>
          <p14:tracePt t="86159" x="10518775" y="5648325"/>
          <p14:tracePt t="86167" x="10537825" y="5648325"/>
          <p14:tracePt t="86175" x="10558463" y="5648325"/>
          <p14:tracePt t="86183" x="10567988" y="5648325"/>
          <p14:tracePt t="86190" x="10579100" y="5648325"/>
          <p14:tracePt t="86199" x="10588625" y="5648325"/>
          <p14:tracePt t="86206" x="10598150" y="5648325"/>
          <p14:tracePt t="86215" x="10609263" y="5648325"/>
          <p14:tracePt t="86230" x="10628313" y="5648325"/>
          <p14:tracePt t="86239" x="10648950" y="5648325"/>
          <p14:tracePt t="86246" x="10669588" y="5648325"/>
          <p14:tracePt t="86255" x="10699750" y="5648325"/>
          <p14:tracePt t="86263" x="10709275" y="5648325"/>
          <p14:tracePt t="86271" x="10729913" y="5648325"/>
          <p14:tracePt t="86279" x="10760075" y="5648325"/>
          <p14:tracePt t="86286" x="10780713" y="5648325"/>
          <p14:tracePt t="86294" x="10790238" y="5648325"/>
          <p14:tracePt t="86302" x="10810875" y="5648325"/>
          <p14:tracePt t="86310" x="10820400" y="5648325"/>
          <p14:tracePt t="86319" x="10841038" y="5648325"/>
          <p14:tracePt t="86326" x="10871200" y="5648325"/>
          <p14:tracePt t="86335" x="10891838" y="5648325"/>
          <p14:tracePt t="86343" x="10922000" y="5648325"/>
          <p14:tracePt t="86351" x="10952163" y="5648325"/>
          <p14:tracePt t="86359" x="10991850" y="5648325"/>
          <p14:tracePt t="86367" x="11022013" y="5648325"/>
          <p14:tracePt t="86375" x="11052175" y="5648325"/>
          <p14:tracePt t="86383" x="11082338" y="5648325"/>
          <p14:tracePt t="86390" x="11112500" y="5648325"/>
          <p14:tracePt t="86399" x="11142663" y="5648325"/>
          <p14:tracePt t="86406" x="11172825" y="5648325"/>
          <p14:tracePt t="86414" x="11193463" y="5648325"/>
          <p14:tracePt t="86423" x="11214100" y="5648325"/>
          <p14:tracePt t="86433" x="11223625" y="5648325"/>
          <p14:tracePt t="86440" x="11244263" y="5648325"/>
          <p14:tracePt t="86448" x="11253788" y="5648325"/>
          <p14:tracePt t="86456" x="11274425" y="5648325"/>
          <p14:tracePt t="86465" x="11283950" y="5648325"/>
          <p14:tracePt t="86472" x="11295063" y="5648325"/>
          <p14:tracePt t="86480" x="11304588" y="5648325"/>
          <p14:tracePt t="86489" x="11325225" y="5648325"/>
          <p14:tracePt t="86497" x="11344275" y="5648325"/>
          <p14:tracePt t="86504" x="11374438" y="5648325"/>
          <p14:tracePt t="86513" x="11385550" y="5648325"/>
          <p14:tracePt t="86520" x="11406188" y="5648325"/>
          <p14:tracePt t="86529" x="11436350" y="5648325"/>
          <p14:tracePt t="86537" x="11455400" y="5648325"/>
          <p14:tracePt t="86544" x="11476038" y="5648325"/>
          <p14:tracePt t="86553" x="11485563" y="5648325"/>
          <p14:tracePt t="86560" x="11496675" y="5648325"/>
          <p14:tracePt t="86568" x="11515725" y="5648325"/>
          <p14:tracePt t="86577" x="11536363" y="5648325"/>
          <p14:tracePt t="86584" x="11545888" y="5648325"/>
          <p14:tracePt t="86593" x="11566525" y="5648325"/>
          <p14:tracePt t="86601" x="11587163" y="5648325"/>
          <p14:tracePt t="86608" x="11607800" y="5648325"/>
          <p14:tracePt t="86616" x="11637963" y="5648325"/>
          <p14:tracePt t="86625" x="11657013" y="5648325"/>
          <p14:tracePt t="86633" x="11668125" y="5648325"/>
          <p14:tracePt t="86641" x="11698288" y="5648325"/>
          <p14:tracePt t="86649" x="11707813" y="5648325"/>
          <p14:tracePt t="86658" x="11717338" y="5648325"/>
          <p14:tracePt t="86664" x="11737975" y="5648325"/>
          <p14:tracePt t="86681" x="11747500" y="5648325"/>
          <p14:tracePt t="86688" x="11768138" y="5648325"/>
          <p14:tracePt t="86696" x="11779250" y="5648325"/>
          <p14:tracePt t="86708" x="11788775" y="5648325"/>
          <p14:tracePt t="86713" x="11798300" y="5648325"/>
          <p14:tracePt t="86723" x="11809413" y="5648325"/>
          <p14:tracePt t="86736" x="11818938" y="5648325"/>
          <p14:tracePt t="87102" x="11809413" y="5648325"/>
          <p14:tracePt t="87110" x="11798300" y="5648325"/>
          <p14:tracePt t="87118" x="11788775" y="5648325"/>
          <p14:tracePt t="87126" x="11758613" y="5648325"/>
          <p14:tracePt t="87132" x="11707813" y="5648325"/>
          <p14:tracePt t="87141" x="11677650" y="5648325"/>
          <p14:tracePt t="87148" x="11607800" y="5648325"/>
          <p14:tracePt t="87157" x="11536363" y="5648325"/>
          <p14:tracePt t="87165" x="11385550" y="5667375"/>
          <p14:tracePt t="87172" x="11274425" y="5667375"/>
          <p14:tracePt t="87180" x="11153775" y="5667375"/>
          <p14:tracePt t="87189" x="11063288" y="5678488"/>
          <p14:tracePt t="87196" x="10931525" y="5678488"/>
          <p14:tracePt t="87205" x="10799763" y="5678488"/>
          <p14:tracePt t="87213" x="10567988" y="5678488"/>
          <p14:tracePt t="87223" x="10366375" y="5678488"/>
          <p14:tracePt t="87229" x="10155238" y="5678488"/>
          <p14:tracePt t="87236" x="9972675" y="5678488"/>
          <p14:tracePt t="87244" x="9599613" y="5678488"/>
          <p14:tracePt t="87253" x="9398000" y="5678488"/>
          <p14:tracePt t="87263" x="9055100" y="5678488"/>
          <p14:tracePt t="87272" x="8561388" y="5678488"/>
          <p14:tracePt t="87283" x="8197850" y="5697538"/>
          <p14:tracePt t="87288" x="7966075" y="5697538"/>
          <p14:tracePt t="87298" x="7664450" y="5697538"/>
          <p14:tracePt t="87305" x="7381875" y="5718175"/>
          <p14:tracePt t="87315" x="7189788" y="5738813"/>
          <p14:tracePt t="87322" x="7078663" y="5738813"/>
          <p14:tracePt t="87331" x="6867525" y="5748338"/>
          <p14:tracePt t="87338" x="6735763" y="5768975"/>
          <p14:tracePt t="87346" x="6665913" y="5768975"/>
          <p14:tracePt t="87355" x="6494463" y="5768975"/>
          <p14:tracePt t="87363" x="6383338" y="5768975"/>
          <p14:tracePt t="87371" x="6172200" y="5768975"/>
          <p14:tracePt t="87379" x="5859463" y="5768975"/>
          <p14:tracePt t="87388" x="5676900" y="5768975"/>
          <p14:tracePt t="87395" x="5303838" y="5768975"/>
          <p14:tracePt t="87403" x="4881563" y="5759450"/>
          <p14:tracePt t="87411" x="4648200" y="5759450"/>
          <p14:tracePt t="87419" x="4295775" y="5759450"/>
          <p14:tracePt t="87426" x="4114800" y="5759450"/>
          <p14:tracePt t="87434" x="3943350" y="5738813"/>
          <p14:tracePt t="87443" x="3811588" y="5738813"/>
          <p14:tracePt t="87451" x="3751263" y="5738813"/>
          <p14:tracePt t="87458" x="3670300" y="5738813"/>
          <p14:tracePt t="87466" x="3579813" y="5738813"/>
          <p14:tracePt t="87475" x="3519488" y="5738813"/>
          <p14:tracePt t="87482" x="3459163" y="5738813"/>
          <p14:tracePt t="87491" x="3357563" y="5759450"/>
          <p14:tracePt t="87498" x="3246438" y="5768975"/>
          <p14:tracePt t="87506" x="3116263" y="5789613"/>
          <p14:tracePt t="87514" x="3005138" y="5789613"/>
          <p14:tracePt t="87522" x="2813050" y="5799138"/>
          <p14:tracePt t="87530" x="2752725" y="5799138"/>
          <p14:tracePt t="87538" x="2641600" y="5799138"/>
          <p14:tracePt t="87546" x="2511425" y="5799138"/>
          <p14:tracePt t="87554" x="2430463" y="5799138"/>
          <p14:tracePt t="87564" x="2409825" y="5799138"/>
          <p14:tracePt t="87617" x="2400300" y="5799138"/>
          <p14:tracePt t="87624" x="2379663" y="5799138"/>
          <p14:tracePt t="87633" x="2339975" y="5799138"/>
          <p14:tracePt t="87641" x="2309813" y="5799138"/>
          <p14:tracePt t="87648" x="2249488" y="5799138"/>
          <p14:tracePt t="87656" x="2178050" y="5799138"/>
          <p14:tracePt t="87664" x="2117725" y="5799138"/>
          <p14:tracePt t="87673" x="2057400" y="5799138"/>
          <p14:tracePt t="87680" x="1997075" y="5799138"/>
          <p14:tracePt t="87688" x="1966913" y="5799138"/>
          <p14:tracePt t="87696" x="1955800" y="5799138"/>
          <p14:tracePt t="87705" x="1936750" y="5799138"/>
          <p14:tracePt t="87712" x="1916113" y="5799138"/>
          <p14:tracePt t="87720" x="1895475" y="5799138"/>
          <p14:tracePt t="87728" x="1876425" y="5789613"/>
          <p14:tracePt t="87736" x="1835150" y="5789613"/>
          <p14:tracePt t="87745" x="1774825" y="5778500"/>
          <p14:tracePt t="87753" x="1704975" y="5778500"/>
          <p14:tracePt t="87760" x="1624013" y="5768975"/>
          <p14:tracePt t="87769" x="1582738" y="5768975"/>
          <p14:tracePt t="87776" x="1552575" y="5768975"/>
          <p14:tracePt t="87786" x="1543050" y="5768975"/>
          <p14:tracePt t="87883" x="1543050" y="5778500"/>
          <p14:tracePt t="87890" x="1543050" y="5789613"/>
          <p14:tracePt t="87899" x="1552575" y="5808663"/>
          <p14:tracePt t="87907" x="1563688" y="5838825"/>
          <p14:tracePt t="87914" x="1593850" y="5868988"/>
          <p14:tracePt t="87922" x="1612900" y="5889625"/>
          <p14:tracePt t="87930" x="1643063" y="5919788"/>
          <p14:tracePt t="87938" x="1693863" y="5940425"/>
          <p14:tracePt t="87946" x="1714500" y="5949950"/>
          <p14:tracePt t="87955" x="1744663" y="5961063"/>
          <p14:tracePt t="87962" x="1744663" y="5970588"/>
          <p14:tracePt t="87970" x="1765300" y="5980113"/>
          <p14:tracePt t="87987" x="1774825" y="5980113"/>
          <p14:tracePt t="88108" x="1784350" y="5980113"/>
          <p14:tracePt t="88124" x="1795463" y="5980113"/>
          <p14:tracePt t="88156" x="1804988" y="5980113"/>
          <p14:tracePt t="88164" x="1814513" y="5980113"/>
          <p14:tracePt t="88172" x="1835150" y="5980113"/>
          <p14:tracePt t="88181" x="1844675" y="5980113"/>
          <p14:tracePt t="88188" x="1906588" y="5991225"/>
          <p14:tracePt t="88196" x="1946275" y="6000750"/>
          <p14:tracePt t="88204" x="2016125" y="6021388"/>
          <p14:tracePt t="88218" x="2078038" y="6030913"/>
          <p14:tracePt t="88220" x="2138363" y="6040438"/>
          <p14:tracePt t="88228" x="2219325" y="6051550"/>
          <p14:tracePt t="88236" x="2268538" y="6051550"/>
          <p14:tracePt t="88244" x="2349500" y="6051550"/>
          <p14:tracePt t="88252" x="2379663" y="6061075"/>
          <p14:tracePt t="88260" x="2420938" y="6061075"/>
          <p14:tracePt t="88269" x="2439988" y="6061075"/>
          <p14:tracePt t="88276" x="2460625" y="6061075"/>
          <p14:tracePt t="88292" x="2470150" y="6061075"/>
          <p14:tracePt t="88388" x="2481263" y="6061075"/>
          <p14:tracePt t="88398" x="2500313" y="6061075"/>
          <p14:tracePt t="88406" x="2520950" y="6051550"/>
          <p14:tracePt t="88415" x="2541588" y="6040438"/>
          <p14:tracePt t="88422" x="2571750" y="6030913"/>
          <p14:tracePt t="88430" x="2601913" y="6021388"/>
          <p14:tracePt t="88438" x="2632075" y="6010275"/>
          <p14:tracePt t="88446" x="2692400" y="5991225"/>
          <p14:tracePt t="88454" x="2722563" y="5991225"/>
          <p14:tracePt t="88462" x="2763838" y="5991225"/>
          <p14:tracePt t="88470" x="2803525" y="5991225"/>
          <p14:tracePt t="88478" x="2833688" y="5991225"/>
          <p14:tracePt t="88486" x="2873375" y="5991225"/>
          <p14:tracePt t="88494" x="2903538" y="5991225"/>
          <p14:tracePt t="88502" x="2944813" y="5991225"/>
          <p14:tracePt t="88510" x="2974975" y="5991225"/>
          <p14:tracePt t="88518" x="3025775" y="6000750"/>
          <p14:tracePt t="88526" x="3055938" y="6000750"/>
          <p14:tracePt t="88534" x="3106738" y="6000750"/>
          <p14:tracePt t="88542" x="3155950" y="6010275"/>
          <p14:tracePt t="88550" x="3206750" y="6010275"/>
          <p14:tracePt t="88558" x="3287713" y="6021388"/>
          <p14:tracePt t="88566" x="3327400" y="6021388"/>
          <p14:tracePt t="88574" x="3378200" y="6030913"/>
          <p14:tracePt t="88582" x="3408363" y="6040438"/>
          <p14:tracePt t="88590" x="3449638" y="6040438"/>
          <p14:tracePt t="88598" x="3479800" y="6051550"/>
          <p14:tracePt t="88606" x="3519488" y="6051550"/>
          <p14:tracePt t="88615" x="3549650" y="6051550"/>
          <p14:tracePt t="88622" x="3570288" y="6061075"/>
          <p14:tracePt t="88631" x="3589338" y="6070600"/>
          <p14:tracePt t="88638" x="3600450" y="6070600"/>
          <p14:tracePt t="88646" x="3609975" y="6070600"/>
          <p14:tracePt t="88656" x="3609975" y="6081713"/>
          <p14:tracePt t="88662" x="3619500" y="6081713"/>
          <p14:tracePt t="88672" x="3630613" y="6081713"/>
          <p14:tracePt t="88712" x="3640138" y="6081713"/>
          <p14:tracePt t="88744" x="3651250" y="6081713"/>
          <p14:tracePt t="88760" x="3660775" y="6081713"/>
          <p14:tracePt t="88768" x="3690938" y="6081713"/>
          <p14:tracePt t="88776" x="3711575" y="6081713"/>
          <p14:tracePt t="88784" x="3751263" y="6081713"/>
          <p14:tracePt t="88792" x="3781425" y="6091238"/>
          <p14:tracePt t="88800" x="3811588" y="6091238"/>
          <p14:tracePt t="88808" x="3841750" y="6091238"/>
          <p14:tracePt t="88816" x="3871913" y="6102350"/>
          <p14:tracePt t="88824" x="3902075" y="6102350"/>
          <p14:tracePt t="88832" x="3932238" y="6102350"/>
          <p14:tracePt t="88840" x="3962400" y="6102350"/>
          <p14:tracePt t="88848" x="4003675" y="6102350"/>
          <p14:tracePt t="88856" x="4033838" y="6102350"/>
          <p14:tracePt t="88864" x="4073525" y="6102350"/>
          <p14:tracePt t="88872" x="4103688" y="6102350"/>
          <p14:tracePt t="88880" x="4154488" y="6102350"/>
          <p14:tracePt t="88888" x="4184650" y="6111875"/>
          <p14:tracePt t="88897" x="4214813" y="6111875"/>
          <p14:tracePt t="88904" x="4225925" y="6111875"/>
          <p14:tracePt t="88913" x="4244975" y="6111875"/>
          <p14:tracePt t="88920" x="4256088" y="6111875"/>
          <p14:tracePt t="88928" x="4275138" y="6111875"/>
          <p14:tracePt t="88936" x="4286250" y="6111875"/>
          <p14:tracePt t="88944" x="4295775" y="6111875"/>
          <p14:tracePt t="88954" x="4316413" y="6111875"/>
          <p14:tracePt t="88964" x="4337050" y="6111875"/>
          <p14:tracePt t="88968" x="4367213" y="6111875"/>
          <p14:tracePt t="88980" x="4397375" y="6111875"/>
          <p14:tracePt t="88986" x="4427538" y="6111875"/>
          <p14:tracePt t="88994" x="4467225" y="6111875"/>
          <p14:tracePt t="89003" x="4508500" y="6111875"/>
          <p14:tracePt t="89010" x="4548188" y="6111875"/>
          <p14:tracePt t="89018" x="4598988" y="6102350"/>
          <p14:tracePt t="89026" x="4678363" y="6081713"/>
          <p14:tracePt t="89034" x="4740275" y="6070600"/>
          <p14:tracePt t="89042" x="4770438" y="6061075"/>
          <p14:tracePt t="89050" x="4789488" y="6051550"/>
          <p14:tracePt t="89066" x="4800600" y="6040438"/>
          <p14:tracePt t="89082" x="4810125" y="6040438"/>
          <p14:tracePt t="89098" x="4819650" y="6040438"/>
          <p14:tracePt t="89114" x="4830763" y="6040438"/>
          <p14:tracePt t="89154" x="4830763" y="6030913"/>
          <p14:tracePt t="89583" x="4830763" y="6040438"/>
          <p14:tracePt t="90011" x="4830763" y="6051550"/>
          <p14:tracePt t="90019" x="4819650" y="6051550"/>
          <p14:tracePt t="90299" x="4810125" y="6051550"/>
          <p14:tracePt t="90307" x="4800600" y="6051550"/>
          <p14:tracePt t="90315" x="4779963" y="6051550"/>
          <p14:tracePt t="90325" x="4740275" y="6051550"/>
          <p14:tracePt t="90331" x="4659313" y="6051550"/>
          <p14:tracePt t="90341" x="4598988" y="6051550"/>
          <p14:tracePt t="90349" x="4568825" y="6051550"/>
          <p14:tracePt t="90355" x="4527550" y="6040438"/>
          <p14:tracePt t="90365" x="4487863" y="6030913"/>
          <p14:tracePt t="90371" x="4457700" y="6030913"/>
          <p14:tracePt t="90381" x="4437063" y="6030913"/>
          <p14:tracePt t="90392" x="4416425" y="6030913"/>
          <p14:tracePt t="90397" x="4406900" y="6030913"/>
          <p14:tracePt t="90412" x="4386263" y="6030913"/>
          <p14:tracePt t="90420" x="4356100" y="6040438"/>
          <p14:tracePt t="90428" x="4325938" y="6061075"/>
          <p14:tracePt t="90436" x="4295775" y="6091238"/>
          <p14:tracePt t="90444" x="4235450" y="6111875"/>
          <p14:tracePt t="90452" x="4214813" y="6111875"/>
          <p14:tracePt t="90460" x="4165600" y="6132513"/>
          <p14:tracePt t="90468" x="4103688" y="6172200"/>
          <p14:tracePt t="90476" x="4003675" y="6202363"/>
          <p14:tracePt t="90484" x="3943350" y="6211888"/>
          <p14:tracePt t="90492" x="3883025" y="6242050"/>
          <p14:tracePt t="90500" x="3760788" y="6283325"/>
          <p14:tracePt t="90508" x="3619500" y="6313488"/>
          <p14:tracePt t="90516" x="3529013" y="6323013"/>
          <p14:tracePt t="90524" x="3387725" y="6353175"/>
          <p14:tracePt t="90532" x="3297238" y="6383338"/>
          <p14:tracePt t="90540" x="3176588" y="6403975"/>
          <p14:tracePt t="90548" x="3025775" y="6413500"/>
          <p14:tracePt t="90556" x="2924175" y="6424613"/>
          <p14:tracePt t="90564" x="2833688" y="6454775"/>
          <p14:tracePt t="90571" x="2782888" y="6454775"/>
          <p14:tracePt t="90580" x="2732088" y="6464300"/>
          <p14:tracePt t="90588" x="2682875" y="6475413"/>
          <p14:tracePt t="90596" x="2632075" y="6475413"/>
          <p14:tracePt t="90605" x="2581275" y="6494463"/>
          <p14:tracePt t="90614" x="2541588" y="6505575"/>
          <p14:tracePt t="90621" x="2500313" y="6505575"/>
          <p14:tracePt t="90630" x="2439988" y="6505575"/>
          <p14:tracePt t="90636" x="2328863" y="6515100"/>
          <p14:tracePt t="90646" x="2198688" y="6535738"/>
          <p14:tracePt t="90654" x="2078038" y="6545263"/>
          <p14:tracePt t="90662" x="1946275" y="6545263"/>
          <p14:tracePt t="90671" x="1865313" y="6545263"/>
          <p14:tracePt t="90678" x="1724025" y="6545263"/>
          <p14:tracePt t="90686" x="1643063" y="6554788"/>
          <p14:tracePt t="90694" x="1543050" y="6554788"/>
          <p14:tracePt t="90702" x="1471613" y="6554788"/>
          <p14:tracePt t="90710" x="1392238" y="6575425"/>
          <p14:tracePt t="90718" x="1350963" y="6575425"/>
          <p14:tracePt t="90726" x="1300163" y="6575425"/>
          <p14:tracePt t="90734" x="1290638" y="6575425"/>
          <p14:tracePt t="90742" x="1281113" y="6575425"/>
          <p14:tracePt t="90750" x="1270000" y="6575425"/>
          <p14:tracePt t="90774" x="1260475" y="6575425"/>
          <p14:tracePt t="90976" x="1270000" y="6565900"/>
          <p14:tracePt t="90984" x="1281113" y="6554788"/>
          <p14:tracePt t="90992" x="1320800" y="6535738"/>
          <p14:tracePt t="91000" x="1350963" y="6535738"/>
          <p14:tracePt t="91008" x="1362075" y="6535738"/>
          <p14:tracePt t="91016" x="1422400" y="6515100"/>
          <p14:tracePt t="91024" x="1482725" y="6505575"/>
          <p14:tracePt t="91032" x="1533525" y="6494463"/>
          <p14:tracePt t="91040" x="1593850" y="6475413"/>
          <p14:tracePt t="91048" x="1624013" y="6475413"/>
          <p14:tracePt t="91056" x="1663700" y="6475413"/>
          <p14:tracePt t="91064" x="1704975" y="6464300"/>
          <p14:tracePt t="91072" x="1754188" y="6454775"/>
          <p14:tracePt t="91080" x="1784350" y="6454775"/>
          <p14:tracePt t="91088" x="1825625" y="6445250"/>
          <p14:tracePt t="91096" x="1865313" y="6445250"/>
          <p14:tracePt t="91104" x="1895475" y="6445250"/>
          <p14:tracePt t="91112" x="1925638" y="6445250"/>
          <p14:tracePt t="91120" x="1946275" y="6434138"/>
          <p14:tracePt t="91128" x="1976438" y="6434138"/>
          <p14:tracePt t="91135" x="1985963" y="6434138"/>
          <p14:tracePt t="91152" x="1997075" y="6434138"/>
          <p14:tracePt t="91298" x="2006600" y="6434138"/>
          <p14:tracePt t="91306" x="2027238" y="6434138"/>
          <p14:tracePt t="91314" x="2047875" y="6434138"/>
          <p14:tracePt t="91322" x="2057400" y="6434138"/>
          <p14:tracePt t="91330" x="2097088" y="6445250"/>
          <p14:tracePt t="91338" x="2127250" y="6445250"/>
          <p14:tracePt t="91346" x="2157413" y="6454775"/>
          <p14:tracePt t="91354" x="2187575" y="6464300"/>
          <p14:tracePt t="91362" x="2219325" y="6475413"/>
          <p14:tracePt t="91370" x="2259013" y="6475413"/>
          <p14:tracePt t="91378" x="2289175" y="6475413"/>
          <p14:tracePt t="91386" x="2319338" y="6475413"/>
          <p14:tracePt t="91394" x="2339975" y="6475413"/>
          <p14:tracePt t="91402" x="2370138" y="6475413"/>
          <p14:tracePt t="91410" x="2390775" y="6475413"/>
          <p14:tracePt t="91418" x="2400300" y="6475413"/>
          <p14:tracePt t="91426" x="2420938" y="6475413"/>
          <p14:tracePt t="91434" x="2451100" y="6475413"/>
          <p14:tracePt t="91442" x="2470150" y="6484938"/>
          <p14:tracePt t="91450" x="2511425" y="6484938"/>
          <p14:tracePt t="91458" x="2541588" y="6484938"/>
          <p14:tracePt t="91467" x="2571750" y="6484938"/>
          <p14:tracePt t="91476" x="2601913" y="6484938"/>
          <p14:tracePt t="91482" x="2632075" y="6484938"/>
          <p14:tracePt t="91492" x="2641600" y="6484938"/>
          <p14:tracePt t="91500" x="2652713" y="6484938"/>
          <p14:tracePt t="91508" x="2662238" y="6484938"/>
          <p14:tracePt t="91540" x="2671763" y="6484938"/>
          <p14:tracePt t="91572" x="2682875" y="6484938"/>
          <p14:tracePt t="91604" x="2692400" y="6484938"/>
          <p14:tracePt t="91636" x="2701925" y="6484938"/>
          <p14:tracePt t="91741" x="2722563" y="6484938"/>
          <p14:tracePt t="91751" x="2743200" y="6484938"/>
          <p14:tracePt t="91760" x="2763838" y="6484938"/>
          <p14:tracePt t="91766" x="2773363" y="6484938"/>
          <p14:tracePt t="91776" x="2803525" y="6484938"/>
          <p14:tracePt t="91782" x="2833688" y="6484938"/>
          <p14:tracePt t="91790" x="2863850" y="6484938"/>
          <p14:tracePt t="91798" x="2914650" y="6475413"/>
          <p14:tracePt t="91806" x="2944813" y="6475413"/>
          <p14:tracePt t="91814" x="2974975" y="6475413"/>
          <p14:tracePt t="91822" x="3005138" y="6475413"/>
          <p14:tracePt t="91830" x="3035300" y="6475413"/>
          <p14:tracePt t="91838" x="3065463" y="6475413"/>
          <p14:tracePt t="91846" x="3106738" y="6475413"/>
          <p14:tracePt t="91854" x="3125788" y="6475413"/>
          <p14:tracePt t="91862" x="3167063" y="6475413"/>
          <p14:tracePt t="91870" x="3197225" y="6475413"/>
          <p14:tracePt t="91878" x="3227388" y="6475413"/>
          <p14:tracePt t="91886" x="3246438" y="6475413"/>
          <p14:tracePt t="91894" x="3278188" y="6475413"/>
          <p14:tracePt t="91902" x="3287713" y="6475413"/>
          <p14:tracePt t="91910" x="3308350" y="6475413"/>
          <p14:tracePt t="91918" x="3327400" y="6475413"/>
          <p14:tracePt t="91926" x="3338513" y="6475413"/>
          <p14:tracePt t="91934" x="3348038" y="6475413"/>
          <p14:tracePt t="91942" x="3357563" y="6475413"/>
          <p14:tracePt t="91950" x="3378200" y="6475413"/>
          <p14:tracePt t="91958" x="3398838" y="6475413"/>
          <p14:tracePt t="91966" x="3417888" y="6475413"/>
          <p14:tracePt t="91974" x="3429000" y="6475413"/>
          <p14:tracePt t="91981" x="3459163" y="6475413"/>
          <p14:tracePt t="91990" x="3489325" y="6475413"/>
          <p14:tracePt t="91998" x="3519488" y="6475413"/>
          <p14:tracePt t="92006" x="3549650" y="6475413"/>
          <p14:tracePt t="92014" x="3579813" y="6464300"/>
          <p14:tracePt t="92024" x="3609975" y="6464300"/>
          <p14:tracePt t="92030" x="3630613" y="6464300"/>
          <p14:tracePt t="92040" x="3670300" y="6464300"/>
          <p14:tracePt t="92045" x="3700463" y="6464300"/>
          <p14:tracePt t="92056" x="3721100" y="6464300"/>
          <p14:tracePt t="92064" x="3751263" y="6464300"/>
          <p14:tracePt t="92072" x="3771900" y="6464300"/>
          <p14:tracePt t="92081" x="3802063" y="6464300"/>
          <p14:tracePt t="92088" x="3832225" y="6464300"/>
          <p14:tracePt t="92097" x="3852863" y="6464300"/>
          <p14:tracePt t="92104" x="3871913" y="6464300"/>
          <p14:tracePt t="92112" x="3883025" y="6464300"/>
          <p14:tracePt t="92120" x="3913188" y="6464300"/>
          <p14:tracePt t="92127" x="3932238" y="6464300"/>
          <p14:tracePt t="92136" x="3962400" y="6464300"/>
          <p14:tracePt t="92144" x="3994150" y="6464300"/>
          <p14:tracePt t="92152" x="4003675" y="6464300"/>
          <p14:tracePt t="92160" x="4024313" y="6464300"/>
          <p14:tracePt t="92176" x="4043363" y="6464300"/>
          <p14:tracePt t="92183" x="4054475" y="6464300"/>
          <p14:tracePt t="92192" x="4064000" y="6464300"/>
          <p14:tracePt t="92208" x="4073525" y="6464300"/>
          <p14:tracePt t="92216" x="4084638" y="6464300"/>
          <p14:tracePt t="92224" x="4094163" y="6464300"/>
          <p14:tracePt t="92246" x="4114800" y="6464300"/>
          <p14:tracePt t="92248" x="4124325" y="6464300"/>
          <p14:tracePt t="92256" x="4133850" y="6464300"/>
          <p14:tracePt t="92264" x="4144963" y="6464300"/>
          <p14:tracePt t="92272" x="4154488" y="6464300"/>
          <p14:tracePt t="92288" x="4165600" y="6464300"/>
          <p14:tracePt t="92298" x="4175125" y="6464300"/>
          <p14:tracePt t="92304" x="4184650" y="6464300"/>
          <p14:tracePt t="92313" x="4195763" y="6464300"/>
          <p14:tracePt t="92329" x="4205288" y="6464300"/>
          <p14:tracePt t="92336" x="4225925" y="6464300"/>
          <p14:tracePt t="92354" x="4235450" y="6464300"/>
          <p14:tracePt t="92370" x="4244975" y="6464300"/>
          <p14:tracePt t="92379" x="4256088" y="6464300"/>
          <p14:tracePt t="92394" x="4265613" y="6464300"/>
          <p14:tracePt t="92402" x="4275138" y="6464300"/>
          <p14:tracePt t="92418" x="4295775" y="6464300"/>
          <p14:tracePt t="92426" x="4316413" y="6464300"/>
          <p14:tracePt t="92434" x="4337050" y="6454775"/>
          <p14:tracePt t="92441" x="4356100" y="6445250"/>
          <p14:tracePt t="92458" x="4376738" y="6445250"/>
          <p14:tracePt t="92466" x="4386263" y="6434138"/>
          <p14:tracePt t="92473" x="4406900" y="6424613"/>
          <p14:tracePt t="92482" x="4416425" y="6424613"/>
          <p14:tracePt t="92498" x="4427538" y="6413500"/>
          <p14:tracePt t="92514" x="4446588" y="6413500"/>
          <p14:tracePt t="92522" x="4457700" y="6413500"/>
          <p14:tracePt t="92530" x="4457700" y="6403975"/>
          <p14:tracePt t="92537" x="4467225" y="6403975"/>
          <p14:tracePt t="92545" x="4476750" y="6403975"/>
          <p14:tracePt t="92553" x="4497388" y="6403975"/>
          <p14:tracePt t="92570" x="4518025" y="6394450"/>
          <p14:tracePt t="92586" x="4527550" y="6394450"/>
          <p14:tracePt t="92595" x="4538663" y="6394450"/>
          <p14:tracePt t="92602" x="4548188" y="6394450"/>
          <p14:tracePt t="92611" x="4557713" y="6394450"/>
          <p14:tracePt t="92620" x="4557713" y="6383338"/>
          <p14:tracePt t="92644" x="4568825" y="6383338"/>
          <p14:tracePt t="92724" x="4578350" y="6383338"/>
          <p14:tracePt t="92764" x="4587875" y="6383338"/>
          <p14:tracePt t="92780" x="4587875" y="6373813"/>
          <p14:tracePt t="92796" x="4598988" y="6373813"/>
          <p14:tracePt t="92878" x="4608513" y="6373813"/>
          <p14:tracePt t="92884" x="4618038" y="6373813"/>
          <p14:tracePt t="92894" x="4629150" y="6373813"/>
          <p14:tracePt t="92900" x="4638675" y="6373813"/>
          <p14:tracePt t="92910" x="4648200" y="6373813"/>
          <p14:tracePt t="92918" x="4659313" y="6373813"/>
          <p14:tracePt t="92942" x="4668838" y="6373813"/>
          <p14:tracePt t="92966" x="4678363" y="6373813"/>
          <p14:tracePt t="92982" x="4689475" y="6373813"/>
          <p14:tracePt t="92998" x="4699000" y="6373813"/>
          <p14:tracePt t="93013" x="4710113" y="6373813"/>
          <p14:tracePt t="93029" x="4719638" y="6373813"/>
          <p14:tracePt t="93054" x="4729163" y="6373813"/>
          <p14:tracePt t="93062" x="4740275" y="6373813"/>
          <p14:tracePt t="93078" x="4749800" y="6373813"/>
          <p14:tracePt t="93086" x="4759325" y="6373813"/>
          <p14:tracePt t="93110" x="4770438" y="6373813"/>
          <p14:tracePt t="93133" x="4779963" y="6373813"/>
          <p14:tracePt t="93152" x="4789488" y="6373813"/>
          <p14:tracePt t="93157" x="4810125" y="6364288"/>
          <p14:tracePt t="93168" x="4819650" y="6364288"/>
          <p14:tracePt t="93175" x="4830763" y="6364288"/>
          <p14:tracePt t="93184" x="4849813" y="6364288"/>
          <p14:tracePt t="93192" x="4860925" y="6364288"/>
          <p14:tracePt t="93216" x="4870450" y="6364288"/>
          <p14:tracePt t="93227" x="4881563" y="6364288"/>
          <p14:tracePt t="93232" x="4900613" y="6364288"/>
          <p14:tracePt t="93248" x="4921250" y="6364288"/>
          <p14:tracePt t="93256" x="4930775" y="6364288"/>
          <p14:tracePt t="93264" x="4951413" y="6373813"/>
          <p14:tracePt t="93271" x="4972050" y="6373813"/>
          <p14:tracePt t="93280" x="4981575" y="6373813"/>
          <p14:tracePt t="93288" x="4991100" y="6373813"/>
          <p14:tracePt t="93295" x="5002213" y="6373813"/>
          <p14:tracePt t="93303" x="5011738" y="6373813"/>
          <p14:tracePt t="93312" x="5021263" y="6373813"/>
          <p14:tracePt t="93319" x="5041900" y="6373813"/>
          <p14:tracePt t="93327" x="5062538" y="6373813"/>
          <p14:tracePt t="93335" x="5083175" y="6373813"/>
          <p14:tracePt t="93343" x="5102225" y="6373813"/>
          <p14:tracePt t="93352" x="5113338" y="6373813"/>
          <p14:tracePt t="93359" x="5132388" y="6373813"/>
          <p14:tracePt t="93367" x="5153025" y="6373813"/>
          <p14:tracePt t="93376" x="5162550" y="6373813"/>
          <p14:tracePt t="93384" x="5173663" y="6373813"/>
          <p14:tracePt t="93393" x="5183188" y="6373813"/>
          <p14:tracePt t="93399" x="5192713" y="6373813"/>
          <p14:tracePt t="93407" x="5213350" y="6373813"/>
          <p14:tracePt t="93424" x="5224463" y="6373813"/>
          <p14:tracePt t="93440" x="5233988" y="6373813"/>
          <p14:tracePt t="93450" x="5243513" y="6373813"/>
          <p14:tracePt t="93456" x="5264150" y="6373813"/>
          <p14:tracePt t="93474" x="5273675" y="6373813"/>
          <p14:tracePt t="93481" x="5284788" y="6373813"/>
          <p14:tracePt t="93490" x="5294313" y="6373813"/>
          <p14:tracePt t="93497" x="5303838" y="6373813"/>
          <p14:tracePt t="93507" x="5314950" y="6373813"/>
          <p14:tracePt t="93513" x="5324475" y="6373813"/>
          <p14:tracePt t="93521" x="5334000" y="6373813"/>
          <p14:tracePt t="93529" x="5345113" y="6373813"/>
          <p14:tracePt t="93537" x="5354638" y="6373813"/>
          <p14:tracePt t="93561" x="5364163" y="6373813"/>
          <p14:tracePt t="93570" x="5375275" y="6373813"/>
          <p14:tracePt t="93586" x="5384800" y="6373813"/>
          <p14:tracePt t="93593" x="5395913" y="6373813"/>
          <p14:tracePt t="93618" x="5405438" y="6373813"/>
          <p14:tracePt t="93633" x="5414963" y="6373813"/>
          <p14:tracePt t="93658" x="5426075" y="6373813"/>
          <p14:tracePt t="93700" x="5435600" y="6373813"/>
          <p14:tracePt t="93918" x="5445125" y="6373813"/>
          <p14:tracePt t="93940" x="5456238" y="6373813"/>
          <p14:tracePt t="93957" x="5465763" y="6373813"/>
          <p14:tracePt t="93996" x="5486400" y="6373813"/>
          <p14:tracePt t="94006" x="5495925" y="6373813"/>
          <p14:tracePt t="94012" x="5516563" y="6373813"/>
          <p14:tracePt t="94031" x="5535613" y="6373813"/>
          <p14:tracePt t="94039" x="5556250" y="6373813"/>
          <p14:tracePt t="94046" x="5567363" y="6373813"/>
          <p14:tracePt t="94056" x="5576888" y="6373813"/>
          <p14:tracePt t="94062" x="5597525" y="6373813"/>
          <p14:tracePt t="94072" x="5616575" y="6373813"/>
          <p14:tracePt t="94078" x="5637213" y="6373813"/>
          <p14:tracePt t="94086" x="5646738" y="6373813"/>
          <p14:tracePt t="94094" x="5657850" y="6373813"/>
          <p14:tracePt t="94102" x="5667375" y="6373813"/>
          <p14:tracePt t="94110" x="5676900" y="6373813"/>
          <p14:tracePt t="94118" x="5697538" y="6373813"/>
          <p14:tracePt t="94134" x="5718175" y="6373813"/>
          <p14:tracePt t="94142" x="5727700" y="6373813"/>
          <p14:tracePt t="94150" x="5748338" y="6373813"/>
          <p14:tracePt t="94158" x="5757863" y="6373813"/>
          <p14:tracePt t="94166" x="5768975" y="6373813"/>
          <p14:tracePt t="94174" x="5788025" y="6373813"/>
          <p14:tracePt t="94182" x="5808663" y="6373813"/>
          <p14:tracePt t="94190" x="5818188" y="6373813"/>
          <p14:tracePt t="94199" x="5838825" y="6373813"/>
          <p14:tracePt t="94206" x="5848350" y="6373813"/>
          <p14:tracePt t="94215" x="5868988" y="6373813"/>
          <p14:tracePt t="94224" x="5878513" y="6373813"/>
          <p14:tracePt t="94238" x="5889625" y="6373813"/>
          <p14:tracePt t="94246" x="5908675" y="6373813"/>
          <p14:tracePt t="94254" x="5919788" y="6373813"/>
          <p14:tracePt t="94262" x="5940425" y="6373813"/>
          <p14:tracePt t="94272" x="5959475" y="6364288"/>
          <p14:tracePt t="94280" x="5989638" y="6364288"/>
          <p14:tracePt t="94288" x="6010275" y="6353175"/>
          <p14:tracePt t="94296" x="6040438" y="6343650"/>
          <p14:tracePt t="94303" x="6091238" y="6334125"/>
          <p14:tracePt t="94311" x="6121400" y="6323013"/>
          <p14:tracePt t="94319" x="6161088" y="6313488"/>
          <p14:tracePt t="94327" x="6191250" y="6303963"/>
          <p14:tracePt t="94336" x="6211888" y="6303963"/>
          <p14:tracePt t="94343" x="6232525" y="6303963"/>
          <p14:tracePt t="94352" x="6232525" y="6292850"/>
          <p14:tracePt t="94359" x="6242050" y="6292850"/>
          <p14:tracePt t="94367" x="6251575" y="6292850"/>
          <p14:tracePt t="94407" x="6262688" y="6292850"/>
          <p14:tracePt t="94423" x="6272213" y="6292850"/>
          <p14:tracePt t="94431" x="6283325" y="6292850"/>
          <p14:tracePt t="94439" x="6292850" y="6292850"/>
          <p14:tracePt t="94447" x="6313488" y="6292850"/>
          <p14:tracePt t="94463" x="6332538" y="6292850"/>
          <p14:tracePt t="94471" x="6343650" y="6292850"/>
          <p14:tracePt t="94487" x="6353175" y="6292850"/>
          <p14:tracePt t="94503" x="6362700" y="6292850"/>
          <p14:tracePt t="94535" x="6373813" y="6292850"/>
          <p14:tracePt t="94543" x="6383338" y="6292850"/>
          <p14:tracePt t="94552" x="6392863" y="6292850"/>
          <p14:tracePt t="94562" x="6403975" y="6292850"/>
          <p14:tracePt t="94569" x="6413500" y="6292850"/>
          <p14:tracePt t="94577" x="6423025" y="6283325"/>
          <p14:tracePt t="94585" x="6443663" y="6283325"/>
          <p14:tracePt t="94593" x="6464300" y="6273800"/>
          <p14:tracePt t="94609" x="6484938" y="6273800"/>
          <p14:tracePt t="94618" x="6494463" y="6273800"/>
          <p14:tracePt t="94625" x="6503988" y="6273800"/>
          <p14:tracePt t="94634" x="6515100" y="6273800"/>
          <p14:tracePt t="94649" x="6524625" y="6273800"/>
          <p14:tracePt t="94657" x="6545263" y="6273800"/>
          <p14:tracePt t="94665" x="6554788" y="6273800"/>
          <p14:tracePt t="94689" x="6564313" y="6273800"/>
          <p14:tracePt t="94705" x="6575425" y="6273800"/>
          <p14:tracePt t="94713" x="6584950" y="6273800"/>
          <p14:tracePt t="94721" x="6594475" y="6273800"/>
          <p14:tracePt t="94729" x="6605588" y="6273800"/>
          <p14:tracePt t="94738" x="6635750" y="6273800"/>
          <p14:tracePt t="94745" x="6656388" y="6273800"/>
          <p14:tracePt t="94753" x="6686550" y="6273800"/>
          <p14:tracePt t="94761" x="6705600" y="6273800"/>
          <p14:tracePt t="94769" x="6716713" y="6273800"/>
          <p14:tracePt t="94777" x="6735763" y="6273800"/>
          <p14:tracePt t="94785" x="6765925" y="6273800"/>
          <p14:tracePt t="94793" x="6786563" y="6273800"/>
          <p14:tracePt t="94802" x="6807200" y="6273800"/>
          <p14:tracePt t="94817" x="6816725" y="6273800"/>
          <p14:tracePt t="94827" x="6827838" y="6273800"/>
          <p14:tracePt t="94833" x="6837363" y="6273800"/>
          <p14:tracePt t="94843" x="6846888" y="6273800"/>
          <p14:tracePt t="94851" x="6858000" y="6273800"/>
          <p14:tracePt t="94859" x="6867525" y="6273800"/>
          <p14:tracePt t="94867" x="6877050" y="6273800"/>
          <p14:tracePt t="94875" x="6888163" y="6273800"/>
          <p14:tracePt t="94883" x="6897688" y="6273800"/>
          <p14:tracePt t="94891" x="6918325" y="6262688"/>
          <p14:tracePt t="94900" x="6937375" y="6262688"/>
          <p14:tracePt t="94907" x="6958013" y="6262688"/>
          <p14:tracePt t="94917" x="6967538" y="6262688"/>
          <p14:tracePt t="94932" x="6988175" y="6262688"/>
          <p14:tracePt t="94940" x="6999288" y="6262688"/>
          <p14:tracePt t="94947" x="7008813" y="6262688"/>
          <p14:tracePt t="94964" x="7018338" y="6262688"/>
          <p14:tracePt t="94979" x="7029450" y="6262688"/>
          <p14:tracePt t="94988" x="7038975" y="6262688"/>
          <p14:tracePt t="94995" x="7059613" y="6262688"/>
          <p14:tracePt t="95011" x="7078663" y="6262688"/>
          <p14:tracePt t="95019" x="7108825" y="6262688"/>
          <p14:tracePt t="95027" x="7129463" y="6262688"/>
          <p14:tracePt t="95035" x="7150100" y="6262688"/>
          <p14:tracePt t="95043" x="7180263" y="6262688"/>
          <p14:tracePt t="95051" x="7200900" y="6262688"/>
          <p14:tracePt t="95067" x="7219950" y="6262688"/>
          <p14:tracePt t="95075" x="7231063" y="6262688"/>
          <p14:tracePt t="95084" x="7250113" y="6262688"/>
          <p14:tracePt t="95099" x="7270750" y="6262688"/>
          <p14:tracePt t="95109" x="7280275" y="6262688"/>
          <p14:tracePt t="95115" x="7291388" y="6273800"/>
          <p14:tracePt t="95133" x="7310438" y="6273800"/>
          <p14:tracePt t="95141" x="7331075" y="6273800"/>
          <p14:tracePt t="95149" x="7351713" y="6283325"/>
          <p14:tracePt t="95157" x="7381875" y="6283325"/>
          <p14:tracePt t="95165" x="7402513" y="6283325"/>
          <p14:tracePt t="95182" x="7421563" y="6283325"/>
          <p14:tracePt t="95189" x="7442200" y="6283325"/>
          <p14:tracePt t="95198" x="7472363" y="6283325"/>
          <p14:tracePt t="95205" x="7493000" y="6283325"/>
          <p14:tracePt t="95213" x="7523163" y="6283325"/>
          <p14:tracePt t="95221" x="7553325" y="6283325"/>
          <p14:tracePt t="95233" x="7562850" y="6283325"/>
          <p14:tracePt t="95237" x="7583488" y="6283325"/>
          <p14:tracePt t="95245" x="7613650" y="6283325"/>
          <p14:tracePt t="95253" x="7634288" y="6273800"/>
          <p14:tracePt t="95261" x="7653338" y="6273800"/>
          <p14:tracePt t="95269" x="7664450" y="6273800"/>
          <p14:tracePt t="95277" x="7673975" y="6273800"/>
          <p14:tracePt t="95293" x="7683500" y="6273800"/>
          <p14:tracePt t="95301" x="7694613" y="6273800"/>
          <p14:tracePt t="95325" x="7704138" y="6273800"/>
          <p14:tracePt t="95341" x="7715250" y="6273800"/>
          <p14:tracePt t="95365" x="7734300" y="6273800"/>
          <p14:tracePt t="95376" x="7754938" y="6273800"/>
          <p14:tracePt t="95381" x="7764463" y="6273800"/>
          <p14:tracePt t="95391" x="7775575" y="6273800"/>
          <p14:tracePt t="95397" x="7785100" y="6273800"/>
          <p14:tracePt t="95407" x="7805738" y="6273800"/>
          <p14:tracePt t="95415" x="7815263" y="6273800"/>
          <p14:tracePt t="95431" x="7824788" y="6273800"/>
          <p14:tracePt t="95439" x="7824788" y="6262688"/>
          <p14:tracePt t="95447" x="7835900" y="6262688"/>
          <p14:tracePt t="95889" x="7835900" y="6273800"/>
          <p14:tracePt t="95897" x="7824788" y="6273800"/>
          <p14:tracePt t="95905" x="7824788" y="6283325"/>
          <p14:tracePt t="95913" x="7815263" y="6283325"/>
          <p14:tracePt t="95921" x="7805738" y="6283325"/>
          <p14:tracePt t="95929" x="7794625" y="6283325"/>
          <p14:tracePt t="95945" x="7785100" y="6283325"/>
          <p14:tracePt t="96027" x="7785100" y="6292850"/>
          <p14:tracePt t="96382" x="7794625" y="6292850"/>
          <p14:tracePt t="96389" x="7824788" y="6292850"/>
          <p14:tracePt t="96397" x="7845425" y="6292850"/>
          <p14:tracePt t="96405" x="7875588" y="6292850"/>
          <p14:tracePt t="96413" x="7905750" y="6292850"/>
          <p14:tracePt t="96421" x="7947025" y="6292850"/>
          <p14:tracePt t="96429" x="7996238" y="6292850"/>
          <p14:tracePt t="96437" x="8058150" y="6292850"/>
          <p14:tracePt t="96445" x="8118475" y="6292850"/>
          <p14:tracePt t="96453" x="8158163" y="6292850"/>
          <p14:tracePt t="96461" x="8218488" y="6303963"/>
          <p14:tracePt t="96469" x="8259763" y="6303963"/>
          <p14:tracePt t="96477" x="8289925" y="6303963"/>
          <p14:tracePt t="96485" x="8329613" y="6303963"/>
          <p14:tracePt t="96493" x="8389938" y="6303963"/>
          <p14:tracePt t="96501" x="8420100" y="6303963"/>
          <p14:tracePt t="96511" x="8461375" y="6303963"/>
          <p14:tracePt t="96519" x="8480425" y="6303963"/>
          <p14:tracePt t="96527" x="8510588" y="6303963"/>
          <p14:tracePt t="96535" x="8551863" y="6313488"/>
          <p14:tracePt t="96543" x="8582025" y="6313488"/>
          <p14:tracePt t="96551" x="8621713" y="6313488"/>
          <p14:tracePt t="96559" x="8642350" y="6313488"/>
          <p14:tracePt t="96567" x="8672513" y="6323013"/>
          <p14:tracePt t="96574" x="8693150" y="6323013"/>
          <p14:tracePt t="96583" x="8712200" y="6334125"/>
          <p14:tracePt t="96591" x="8742363" y="6334125"/>
          <p14:tracePt t="96599" x="8774113" y="6334125"/>
          <p14:tracePt t="96608" x="8804275" y="6343650"/>
          <p14:tracePt t="96615" x="8834438" y="6343650"/>
          <p14:tracePt t="96624" x="8853488" y="6343650"/>
          <p14:tracePt t="96631" x="8864600" y="6343650"/>
          <p14:tracePt t="96639" x="8883650" y="6343650"/>
          <p14:tracePt t="96647" x="8904288" y="6343650"/>
          <p14:tracePt t="96655" x="8924925" y="6343650"/>
          <p14:tracePt t="96663" x="8945563" y="6343650"/>
          <p14:tracePt t="96679" x="8955088" y="6343650"/>
          <p14:tracePt t="96687" x="8964613" y="6343650"/>
          <p14:tracePt t="96695" x="8975725" y="6343650"/>
          <p14:tracePt t="96703" x="8994775" y="6343650"/>
          <p14:tracePt t="96711" x="9015413" y="6343650"/>
          <p14:tracePt t="96719" x="9036050" y="6343650"/>
          <p14:tracePt t="96727" x="9066213" y="6343650"/>
          <p14:tracePt t="96735" x="9096375" y="6343650"/>
          <p14:tracePt t="96743" x="9117013" y="6343650"/>
          <p14:tracePt t="96751" x="9136063" y="6343650"/>
          <p14:tracePt t="96759" x="9166225" y="6343650"/>
          <p14:tracePt t="96775" x="9177338" y="6343650"/>
          <p14:tracePt t="96783" x="9196388" y="6343650"/>
          <p14:tracePt t="96793" x="9207500" y="6343650"/>
          <p14:tracePt t="96809" x="9217025" y="6343650"/>
          <p14:tracePt t="96817" x="9226550" y="6343650"/>
          <p14:tracePt t="96825" x="9237663" y="6343650"/>
          <p14:tracePt t="96833" x="9247188" y="6343650"/>
          <p14:tracePt t="96857" x="9256713" y="6343650"/>
          <p14:tracePt t="96873" x="9267825" y="6343650"/>
          <p14:tracePt t="96881" x="9277350" y="6343650"/>
          <p14:tracePt t="96889" x="9288463" y="6343650"/>
          <p14:tracePt t="96897" x="9297988" y="6343650"/>
          <p14:tracePt t="96906" x="9307513" y="6343650"/>
          <p14:tracePt t="96913" x="9328150" y="6343650"/>
          <p14:tracePt t="96921" x="9337675" y="6343650"/>
          <p14:tracePt t="96929" x="9348788" y="6343650"/>
          <p14:tracePt t="96937" x="9367838" y="6343650"/>
          <p14:tracePt t="96945" x="9388475" y="6343650"/>
          <p14:tracePt t="96953" x="9409113" y="6343650"/>
          <p14:tracePt t="96961" x="9418638" y="6343650"/>
          <p14:tracePt t="96969" x="9428163" y="6334125"/>
          <p14:tracePt t="96977" x="9439275" y="6334125"/>
          <p14:tracePt t="96985" x="9459913" y="6334125"/>
          <p14:tracePt t="96993" x="9469438" y="6334125"/>
          <p14:tracePt t="97009" x="9478963" y="6334125"/>
          <p14:tracePt t="97017" x="9490075" y="6334125"/>
          <p14:tracePt t="97025" x="9509125" y="6323013"/>
          <p14:tracePt t="97033" x="9529763" y="6323013"/>
          <p14:tracePt t="97049" x="9559925" y="6313488"/>
          <p14:tracePt t="97059" x="9590088" y="6313488"/>
          <p14:tracePt t="97065" x="9610725" y="6303963"/>
          <p14:tracePt t="97075" x="9640888" y="6303963"/>
          <p14:tracePt t="97081" x="9671050" y="6292850"/>
          <p14:tracePt t="97091" x="9701213" y="6292850"/>
          <p14:tracePt t="97099" x="9731375" y="6283325"/>
          <p14:tracePt t="97107" x="9761538" y="6283325"/>
          <p14:tracePt t="97115" x="9782175" y="6273800"/>
          <p14:tracePt t="97123" x="9791700" y="6273800"/>
          <p14:tracePt t="97131" x="9812338" y="6273800"/>
          <p14:tracePt t="97155" x="9821863" y="6273800"/>
          <p14:tracePt t="97163" x="9821863" y="6262688"/>
          <p14:tracePt t="97171" x="9832975" y="6262688"/>
          <p14:tracePt t="97179" x="9852025" y="6253163"/>
          <p14:tracePt t="97188" x="9872663" y="6242050"/>
          <p14:tracePt t="97195" x="9882188" y="6242050"/>
          <p14:tracePt t="97203" x="9902825" y="6232525"/>
          <p14:tracePt t="97211" x="9912350" y="6232525"/>
          <p14:tracePt t="97219" x="9932988" y="6223000"/>
          <p14:tracePt t="97227" x="9942513" y="6223000"/>
          <p14:tracePt t="97240" x="9953625" y="6211888"/>
          <p14:tracePt t="97243" x="9972675" y="6202363"/>
          <p14:tracePt t="97251" x="9983788" y="6202363"/>
          <p14:tracePt t="97259" x="9983788" y="6192838"/>
          <p14:tracePt t="97267" x="9993313" y="6192838"/>
          <p14:tracePt t="97275" x="10004425" y="6192838"/>
          <p14:tracePt t="97307" x="10004425" y="6181725"/>
          <p14:tracePt t="97315" x="10013950" y="6181725"/>
          <p14:tracePt t="97325" x="10013950" y="6172200"/>
          <p14:tracePt t="97339" x="10023475" y="6172200"/>
          <p14:tracePt t="97349" x="10034588" y="6172200"/>
          <p14:tracePt t="97355" x="10044113" y="6172200"/>
          <p14:tracePt t="97365" x="10053638" y="6162675"/>
          <p14:tracePt t="97373" x="10064750" y="6162675"/>
          <p14:tracePt t="97381" x="10083800" y="6151563"/>
          <p14:tracePt t="97389" x="10104438" y="6151563"/>
          <p14:tracePt t="97397" x="10125075" y="6151563"/>
          <p14:tracePt t="97405" x="10125075" y="6142038"/>
          <p14:tracePt t="97413" x="10144125" y="6142038"/>
          <p14:tracePt t="97421" x="10164763" y="6132513"/>
          <p14:tracePt t="97429" x="10175875" y="6132513"/>
          <p14:tracePt t="97437" x="10185400" y="6132513"/>
          <p14:tracePt t="97453" x="10194925" y="6132513"/>
          <p14:tracePt t="97461" x="10206038" y="6132513"/>
          <p14:tracePt t="97470" x="10225088" y="6132513"/>
          <p14:tracePt t="97477" x="10255250" y="6132513"/>
          <p14:tracePt t="97493" x="10275888" y="6132513"/>
          <p14:tracePt t="97501" x="10285413" y="6132513"/>
          <p14:tracePt t="97509" x="10296525" y="6132513"/>
          <p14:tracePt t="97516" x="10306050" y="6132513"/>
          <p14:tracePt t="97533" x="10326688" y="6132513"/>
          <p14:tracePt t="97541" x="10347325" y="6132513"/>
          <p14:tracePt t="97549" x="10377488" y="6132513"/>
          <p14:tracePt t="97557" x="10417175" y="6132513"/>
          <p14:tracePt t="97565" x="10456863" y="6132513"/>
          <p14:tracePt t="97573" x="10487025" y="6142038"/>
          <p14:tracePt t="97581" x="10518775" y="6142038"/>
          <p14:tracePt t="97589" x="10548938" y="6151563"/>
          <p14:tracePt t="97599" x="10567988" y="6151563"/>
          <p14:tracePt t="97605" x="10588625" y="6162675"/>
          <p14:tracePt t="97615" x="10598150" y="6162675"/>
          <p14:tracePt t="97647" x="10609263" y="6162675"/>
          <p14:tracePt t="97655" x="10618788" y="6172200"/>
          <p14:tracePt t="97663" x="10648950" y="6172200"/>
          <p14:tracePt t="97671" x="10688638" y="6181725"/>
          <p14:tracePt t="97679" x="10720388" y="6192838"/>
          <p14:tracePt t="97687" x="10760075" y="6211888"/>
          <p14:tracePt t="97695" x="10799763" y="6223000"/>
          <p14:tracePt t="97703" x="10829925" y="6232525"/>
          <p14:tracePt t="97711" x="10871200" y="6242050"/>
          <p14:tracePt t="97727" x="10891838" y="6253163"/>
          <p14:tracePt t="97735" x="10901363" y="6262688"/>
          <p14:tracePt t="97743" x="10910888" y="6262688"/>
          <p14:tracePt t="97752" x="10922000" y="6262688"/>
          <p14:tracePt t="97815" x="10931525" y="6262688"/>
          <p14:tracePt t="97823" x="10952163" y="6273800"/>
          <p14:tracePt t="97831" x="10961688" y="6273800"/>
          <p14:tracePt t="97839" x="10971213" y="6283325"/>
          <p14:tracePt t="97847" x="10982325" y="6283325"/>
          <p14:tracePt t="97855" x="10991850" y="6283325"/>
          <p14:tracePt t="97895" x="11001375" y="6283325"/>
          <p14:tracePt t="97905" x="11012488" y="6292850"/>
          <p14:tracePt t="97921" x="11031538" y="6303963"/>
          <p14:tracePt t="97929" x="11052175" y="6303963"/>
          <p14:tracePt t="97937" x="11082338" y="6313488"/>
          <p14:tracePt t="97945" x="11102975" y="6313488"/>
          <p14:tracePt t="97953" x="11123613" y="6313488"/>
          <p14:tracePt t="97961" x="11153775" y="6313488"/>
          <p14:tracePt t="97969" x="11163300" y="6323013"/>
          <p14:tracePt t="97977" x="11183938" y="6323013"/>
          <p14:tracePt t="97985" x="11193463" y="6323013"/>
          <p14:tracePt t="97993" x="11202988" y="6323013"/>
          <p14:tracePt t="98000" x="11214100" y="6323013"/>
          <p14:tracePt t="98025" x="11244263" y="6323013"/>
          <p14:tracePt t="98034" x="11274425" y="6323013"/>
          <p14:tracePt t="98041" x="11304588" y="6323013"/>
          <p14:tracePt t="98049" x="11325225" y="6323013"/>
          <p14:tracePt t="98057" x="11355388" y="6323013"/>
          <p14:tracePt t="98065" x="11385550" y="6323013"/>
          <p14:tracePt t="98073" x="11415713" y="6303963"/>
          <p14:tracePt t="98081" x="11425238" y="6303963"/>
          <p14:tracePt t="98235" x="11415713" y="6303963"/>
          <p14:tracePt t="98243" x="11395075" y="6303963"/>
          <p14:tracePt t="98251" x="11364913" y="6303963"/>
          <p14:tracePt t="98259" x="11334750" y="6303963"/>
          <p14:tracePt t="98267" x="11264900" y="6303963"/>
          <p14:tracePt t="98275" x="11202988" y="6292850"/>
          <p14:tracePt t="98282" x="11093450" y="6292850"/>
          <p14:tracePt t="98291" x="10982325" y="6292850"/>
          <p14:tracePt t="98299" x="10790238" y="6292850"/>
          <p14:tracePt t="98307" x="10639425" y="6292850"/>
          <p14:tracePt t="98316" x="10275888" y="6292850"/>
          <p14:tracePt t="98323" x="10004425" y="6292850"/>
          <p14:tracePt t="98331" x="9801225" y="6292850"/>
          <p14:tracePt t="98339" x="9448800" y="6273800"/>
          <p14:tracePt t="98347" x="9024938" y="6273800"/>
          <p14:tracePt t="98355" x="8883650" y="6273800"/>
          <p14:tracePt t="98363" x="8672513" y="6273800"/>
          <p14:tracePt t="98371" x="8308975" y="6273800"/>
          <p14:tracePt t="98379" x="8118475" y="6273800"/>
          <p14:tracePt t="98387" x="7947025" y="6262688"/>
          <p14:tracePt t="98395" x="7664450" y="6242050"/>
          <p14:tracePt t="98403" x="7451725" y="6242050"/>
          <p14:tracePt t="98411" x="7189788" y="6223000"/>
          <p14:tracePt t="98419" x="6837363" y="6202363"/>
          <p14:tracePt t="98427" x="6484938" y="6181725"/>
          <p14:tracePt t="98435" x="6049963" y="6162675"/>
          <p14:tracePt t="98443" x="5505450" y="6111875"/>
          <p14:tracePt t="98453" x="4810125" y="6081713"/>
          <p14:tracePt t="98459" x="4305300" y="6081713"/>
          <p14:tracePt t="98469" x="3498850" y="6030913"/>
          <p14:tracePt t="98477" x="2884488" y="6000750"/>
          <p14:tracePt t="98485" x="2339975" y="6000750"/>
          <p14:tracePt t="98493" x="1955800" y="6000750"/>
          <p14:tracePt t="98501" x="1654175" y="6000750"/>
          <p14:tracePt t="98509" x="1441450" y="6000750"/>
          <p14:tracePt t="98517" x="1311275" y="6000750"/>
          <p14:tracePt t="98525" x="1200150" y="6000750"/>
          <p14:tracePt t="98533" x="1169988" y="6000750"/>
          <p14:tracePt t="98541" x="1149350" y="6000750"/>
          <p14:tracePt t="98557" x="1139825" y="6000750"/>
          <p14:tracePt t="98581" x="1128713" y="6000750"/>
          <p14:tracePt t="98589" x="1119188" y="6000750"/>
          <p14:tracePt t="98605" x="1109663" y="6000750"/>
          <p14:tracePt t="98661" x="1098550" y="6000750"/>
          <p14:tracePt t="98677" x="1079500" y="6021388"/>
          <p14:tracePt t="98685" x="1058863" y="6040438"/>
          <p14:tracePt t="98693" x="1038225" y="6061075"/>
          <p14:tracePt t="98701" x="1019175" y="6091238"/>
          <p14:tracePt t="98709" x="998538" y="6121400"/>
          <p14:tracePt t="98716" x="989013" y="6151563"/>
          <p14:tracePt t="98727" x="989013" y="6172200"/>
          <p14:tracePt t="98733" x="989013" y="6192838"/>
          <p14:tracePt t="98743" x="989013" y="6202363"/>
          <p14:tracePt t="98767" x="989013" y="6211888"/>
          <p14:tracePt t="98775" x="998538" y="6232525"/>
          <p14:tracePt t="98783" x="1028700" y="6242050"/>
          <p14:tracePt t="98791" x="1068388" y="6262688"/>
          <p14:tracePt t="98799" x="1098550" y="6273800"/>
          <p14:tracePt t="98807" x="1128713" y="6283325"/>
          <p14:tracePt t="98815" x="1149350" y="6292850"/>
          <p14:tracePt t="98823" x="1160463" y="6292850"/>
          <p14:tracePt t="98831" x="1190625" y="6303963"/>
          <p14:tracePt t="98839" x="1230313" y="6313488"/>
          <p14:tracePt t="98846" x="1260475" y="6323013"/>
          <p14:tracePt t="98855" x="1300163" y="6334125"/>
          <p14:tracePt t="98863" x="1331913" y="6343650"/>
          <p14:tracePt t="98871" x="1401763" y="6353175"/>
          <p14:tracePt t="98879" x="1431925" y="6383338"/>
          <p14:tracePt t="98887" x="1462088" y="6394450"/>
          <p14:tracePt t="98896" x="1482725" y="6394450"/>
          <p14:tracePt t="98903" x="1512888" y="6394450"/>
          <p14:tracePt t="98911" x="1543050" y="6413500"/>
          <p14:tracePt t="98919" x="1573213" y="6424613"/>
          <p14:tracePt t="98926" x="1612900" y="6434138"/>
          <p14:tracePt t="98934" x="1624013" y="6445250"/>
          <p14:tracePt t="98943" x="1633538" y="6445250"/>
          <p14:tracePt t="98951" x="1643063" y="6445250"/>
          <p14:tracePt t="98959" x="1654175" y="6445250"/>
          <p14:tracePt t="98967" x="1663700" y="6454775"/>
          <p14:tracePt t="98975" x="1673225" y="6464300"/>
          <p14:tracePt t="98983" x="1693863" y="6464300"/>
          <p14:tracePt t="98991" x="1724025" y="6475413"/>
          <p14:tracePt t="98999" x="1754188" y="6494463"/>
          <p14:tracePt t="99006" x="1804988" y="6515100"/>
          <p14:tracePt t="99017" x="1825625" y="6524625"/>
          <p14:tracePt t="99023" x="1855788" y="6545263"/>
          <p14:tracePt t="99033" x="1885950" y="6565900"/>
          <p14:tracePt t="99038" x="1916113" y="6596063"/>
          <p14:tracePt t="99049" x="1925638" y="6596063"/>
          <p14:tracePt t="99057" x="1936750" y="6596063"/>
          <p14:tracePt t="99081" x="1936750" y="6605588"/>
          <p14:tracePt t="99137" x="1936750" y="6616700"/>
          <p14:tracePt t="99240" x="1925638" y="6616700"/>
          <p14:tracePt t="99275" x="1916113" y="6616700"/>
          <p14:tracePt t="99305" x="1906588" y="6616700"/>
          <p14:tracePt t="99314" x="1895475" y="6616700"/>
          <p14:tracePt t="99331" x="1885950" y="6616700"/>
          <p14:tracePt t="99347" x="1876425" y="6616700"/>
          <p14:tracePt t="99378" x="1865313" y="6616700"/>
          <p14:tracePt t="99395" x="1855788" y="6616700"/>
          <p14:tracePt t="100743" x="1865313" y="6616700"/>
          <p14:tracePt t="100762" x="1895475" y="6616700"/>
          <p14:tracePt t="100771" x="1925638" y="6616700"/>
          <p14:tracePt t="100777" x="1955800" y="6616700"/>
          <p14:tracePt t="100781" x="1997075" y="6626225"/>
          <p14:tracePt t="100788" x="2047875" y="6626225"/>
          <p14:tracePt t="100796" x="2097088" y="6635750"/>
          <p14:tracePt t="100804" x="2157413" y="6635750"/>
          <p14:tracePt t="100812" x="2238375" y="6656388"/>
          <p14:tracePt t="100820" x="2328863" y="6656388"/>
          <p14:tracePt t="100828" x="2470150" y="6665913"/>
          <p14:tracePt t="100836" x="2560638" y="6665913"/>
          <p14:tracePt t="100844" x="2641600" y="6665913"/>
          <p14:tracePt t="100853" x="2682875" y="6677025"/>
          <p14:tracePt t="100860" x="2722563" y="6677025"/>
          <p14:tracePt t="100870" x="2743200" y="6677025"/>
          <p14:tracePt t="100876" x="2773363" y="6677025"/>
          <p14:tracePt t="100884" x="2794000" y="6677025"/>
          <p14:tracePt t="100892" x="2803525" y="6677025"/>
          <p14:tracePt t="100908" x="2813050" y="6677025"/>
          <p14:tracePt t="100924" x="2824163" y="6677025"/>
          <p14:tracePt t="100932" x="2833688" y="6677025"/>
          <p14:tracePt t="100958" x="2843213" y="6677025"/>
          <p14:tracePt t="100964" x="2854325" y="6677025"/>
          <p14:tracePt t="100974" x="2854325" y="6665913"/>
          <p14:tracePt t="100998" x="2863850" y="6665913"/>
          <p14:tracePt t="101022" x="2873375" y="6665913"/>
          <p14:tracePt t="101062" x="2884488" y="6665913"/>
          <p14:tracePt t="101070" x="2903538" y="6665913"/>
          <p14:tracePt t="101078" x="2924175" y="6665913"/>
          <p14:tracePt t="101086" x="2944813" y="6665913"/>
          <p14:tracePt t="101094" x="2974975" y="6665913"/>
          <p14:tracePt t="101102" x="3005138" y="6665913"/>
          <p14:tracePt t="101110" x="3044825" y="6665913"/>
          <p14:tracePt t="101118" x="3065463" y="6665913"/>
          <p14:tracePt t="101126" x="3106738" y="6665913"/>
          <p14:tracePt t="101135" x="3176588" y="6665913"/>
          <p14:tracePt t="101142" x="3236913" y="6665913"/>
          <p14:tracePt t="101151" x="3287713" y="6665913"/>
          <p14:tracePt t="101158" x="3338513" y="6665913"/>
          <p14:tracePt t="101166" x="3398838" y="6665913"/>
          <p14:tracePt t="101174" x="3459163" y="6677025"/>
          <p14:tracePt t="101182" x="3509963" y="6677025"/>
          <p14:tracePt t="101191" x="3570288" y="6686550"/>
          <p14:tracePt t="101198" x="3609975" y="6696075"/>
          <p14:tracePt t="101206" x="3640138" y="6696075"/>
          <p14:tracePt t="101214" x="3670300" y="6707188"/>
          <p14:tracePt t="101222" x="3681413" y="6707188"/>
          <p14:tracePt t="101235" x="3711575" y="6707188"/>
          <p14:tracePt t="101238" x="3730625" y="6707188"/>
          <p14:tracePt t="101248" x="3771900" y="6716713"/>
          <p14:tracePt t="101254" x="3790950" y="6716713"/>
          <p14:tracePt t="101264" x="3822700" y="6716713"/>
          <p14:tracePt t="101270" x="3841750" y="6716713"/>
          <p14:tracePt t="101280" x="3852863" y="6716713"/>
          <p14:tracePt t="101288" x="3862388" y="6716713"/>
          <p14:tracePt t="101450" x="3871913" y="6716713"/>
          <p14:tracePt t="101472" x="3883025" y="6716713"/>
          <p14:tracePt t="101480" x="3892550" y="6716713"/>
          <p14:tracePt t="101488" x="3913188" y="6716713"/>
          <p14:tracePt t="101496" x="3932238" y="6696075"/>
          <p14:tracePt t="101504" x="3943350" y="6696075"/>
          <p14:tracePt t="101512" x="3962400" y="6686550"/>
          <p14:tracePt t="101520" x="3994150" y="6686550"/>
          <p14:tracePt t="101530" x="4013200" y="6677025"/>
          <p14:tracePt t="101536" x="4033838" y="6677025"/>
          <p14:tracePt t="101546" x="4064000" y="6665913"/>
          <p14:tracePt t="101552" x="4084638" y="6665913"/>
          <p14:tracePt t="101562" x="4103688" y="6665913"/>
          <p14:tracePt t="101570" x="4133850" y="6665913"/>
          <p14:tracePt t="101578" x="4144963" y="6656388"/>
          <p14:tracePt t="101586" x="4165600" y="6656388"/>
          <p14:tracePt t="101594" x="4184650" y="6646863"/>
          <p14:tracePt t="101602" x="4195763" y="6646863"/>
          <p14:tracePt t="101610" x="4214813" y="6646863"/>
          <p14:tracePt t="101618" x="4214813" y="6635750"/>
          <p14:tracePt t="101626" x="4225925" y="6635750"/>
          <p14:tracePt t="101634" x="4244975" y="6635750"/>
          <p14:tracePt t="101642" x="4256088" y="6626225"/>
          <p14:tracePt t="101651" x="4265613" y="6626225"/>
          <p14:tracePt t="101658" x="4286250" y="6626225"/>
          <p14:tracePt t="101666" x="4286250" y="6616700"/>
          <p14:tracePt t="101959" x="4305300" y="6616700"/>
          <p14:tracePt t="101968" x="4325938" y="6605588"/>
          <p14:tracePt t="101976" x="4356100" y="6605588"/>
          <p14:tracePt t="101982" x="4386263" y="6605588"/>
          <p14:tracePt t="101990" x="4416425" y="6596063"/>
          <p14:tracePt t="101999" x="4437063" y="6596063"/>
          <p14:tracePt t="102005" x="4467225" y="6596063"/>
          <p14:tracePt t="102012" x="4497388" y="6596063"/>
          <p14:tracePt t="102020" x="4527550" y="6596063"/>
          <p14:tracePt t="102028" x="4538663" y="6596063"/>
          <p14:tracePt t="102036" x="4557713" y="6596063"/>
          <p14:tracePt t="102044" x="4578350" y="6596063"/>
          <p14:tracePt t="102052" x="4598988" y="6596063"/>
          <p14:tracePt t="102060" x="4608513" y="6596063"/>
          <p14:tracePt t="102076" x="4629150" y="6596063"/>
          <p14:tracePt t="102084" x="4638675" y="6596063"/>
          <p14:tracePt t="102094" x="4648200" y="6596063"/>
          <p14:tracePt t="102100" x="4659313" y="6596063"/>
          <p14:tracePt t="102318" x="4668838" y="6596063"/>
          <p14:tracePt t="102326" x="4689475" y="6596063"/>
          <p14:tracePt t="102334" x="4719638" y="6596063"/>
          <p14:tracePt t="102342" x="4740275" y="6596063"/>
          <p14:tracePt t="102350" x="4770438" y="6596063"/>
          <p14:tracePt t="102360" x="4800600" y="6596063"/>
          <p14:tracePt t="102366" x="4830763" y="6596063"/>
          <p14:tracePt t="102376" x="4860925" y="6596063"/>
          <p14:tracePt t="102384" x="4870450" y="6596063"/>
          <p14:tracePt t="102392" x="4891088" y="6596063"/>
          <p14:tracePt t="102400" x="4911725" y="6596063"/>
          <p14:tracePt t="102408" x="4941888" y="6596063"/>
          <p14:tracePt t="102416" x="4972050" y="6605588"/>
          <p14:tracePt t="102424" x="4991100" y="6605588"/>
          <p14:tracePt t="102432" x="5021263" y="6605588"/>
          <p14:tracePt t="102440" x="5053013" y="6616700"/>
          <p14:tracePt t="102448" x="5072063" y="6616700"/>
          <p14:tracePt t="102464" x="5092700" y="6616700"/>
          <p14:tracePt t="102472" x="5102225" y="6616700"/>
          <p14:tracePt t="102488" x="5113338" y="6616700"/>
          <p14:tracePt t="102496" x="5122863" y="6616700"/>
          <p14:tracePt t="102512" x="5132388" y="6616700"/>
          <p14:tracePt t="102520" x="5153025" y="6616700"/>
          <p14:tracePt t="102528" x="5173663" y="6616700"/>
          <p14:tracePt t="102536" x="5183188" y="6616700"/>
          <p14:tracePt t="102544" x="5213350" y="6616700"/>
          <p14:tracePt t="102552" x="5233988" y="6616700"/>
          <p14:tracePt t="102561" x="5254625" y="6616700"/>
          <p14:tracePt t="102568" x="5284788" y="6616700"/>
          <p14:tracePt t="102577" x="5303838" y="6616700"/>
          <p14:tracePt t="102584" x="5334000" y="6616700"/>
          <p14:tracePt t="102592" x="5354638" y="6616700"/>
          <p14:tracePt t="102600" x="5364163" y="6616700"/>
          <p14:tracePt t="102608" x="5384800" y="6616700"/>
          <p14:tracePt t="102616" x="5405438" y="6616700"/>
          <p14:tracePt t="102624" x="5435600" y="6616700"/>
          <p14:tracePt t="102632" x="5465763" y="6616700"/>
          <p14:tracePt t="102642" x="5495925" y="6616700"/>
          <p14:tracePt t="102648" x="5535613" y="6616700"/>
          <p14:tracePt t="102658" x="5567363" y="6616700"/>
          <p14:tracePt t="102664" x="5597525" y="6616700"/>
          <p14:tracePt t="102674" x="5627688" y="6616700"/>
          <p14:tracePt t="102680" x="5657850" y="6616700"/>
          <p14:tracePt t="102690" x="5688013" y="6616700"/>
          <p14:tracePt t="102698" x="5707063" y="6616700"/>
          <p14:tracePt t="102706" x="5727700" y="6626225"/>
          <p14:tracePt t="102714" x="5737225" y="6626225"/>
          <p14:tracePt t="102722" x="5757863" y="6626225"/>
          <p14:tracePt t="102730" x="5778500" y="6626225"/>
          <p14:tracePt t="102738" x="5788025" y="6626225"/>
          <p14:tracePt t="102746" x="5808663" y="6626225"/>
          <p14:tracePt t="102762" x="5818188" y="6626225"/>
          <p14:tracePt t="102770" x="5829300" y="6626225"/>
          <p14:tracePt t="102778" x="5838825" y="6626225"/>
          <p14:tracePt t="102786" x="5848350" y="6626225"/>
          <p14:tracePt t="102818" x="5859463" y="6626225"/>
          <p14:tracePt t="102826" x="5868988" y="6626225"/>
          <p14:tracePt t="102834" x="5878513" y="6626225"/>
          <p14:tracePt t="102843" x="5889625" y="6626225"/>
          <p14:tracePt t="102866" x="5899150" y="6626225"/>
          <p14:tracePt t="102925" x="5908675" y="6626225"/>
          <p14:tracePt t="102940" x="5919788" y="6626225"/>
          <p14:tracePt t="102948" x="5929313" y="6635750"/>
          <p14:tracePt t="102972" x="5940425" y="6635750"/>
          <p14:tracePt t="102980" x="5949950" y="6635750"/>
          <p14:tracePt t="102988" x="5970588" y="6635750"/>
          <p14:tracePt t="103004" x="5980113" y="6635750"/>
          <p14:tracePt t="103012" x="6000750" y="6635750"/>
          <p14:tracePt t="103020" x="6010275" y="6635750"/>
          <p14:tracePt t="103036" x="6030913" y="6635750"/>
          <p14:tracePt t="103044" x="6040438" y="6635750"/>
          <p14:tracePt t="103052" x="6049963" y="6635750"/>
          <p14:tracePt t="103060" x="6061075" y="6635750"/>
          <p14:tracePt t="103084" x="6070600" y="6635750"/>
          <p14:tracePt t="103092" x="6080125" y="6626225"/>
          <p14:tracePt t="103108" x="6100763" y="6626225"/>
          <p14:tracePt t="103116" x="6111875" y="6626225"/>
          <p14:tracePt t="103125" x="6130925" y="6626225"/>
          <p14:tracePt t="103132" x="6161088" y="6626225"/>
          <p14:tracePt t="103141" x="6181725" y="6626225"/>
          <p14:tracePt t="103148" x="6221413" y="6626225"/>
          <p14:tracePt t="103156" x="6251575" y="6626225"/>
          <p14:tracePt t="103164" x="6283325" y="6626225"/>
          <p14:tracePt t="103172" x="6313488" y="6626225"/>
          <p14:tracePt t="103180" x="6332538" y="6626225"/>
          <p14:tracePt t="103191" x="6362700" y="6626225"/>
          <p14:tracePt t="103196" x="6383338" y="6626225"/>
          <p14:tracePt t="103206" x="6392863" y="6626225"/>
          <p14:tracePt t="103222" x="6403975" y="6626225"/>
          <p14:tracePt t="103230" x="6413500" y="6626225"/>
          <p14:tracePt t="103238" x="6434138" y="6626225"/>
          <p14:tracePt t="103254" x="6454775" y="6626225"/>
          <p14:tracePt t="103262" x="6473825" y="6626225"/>
          <p14:tracePt t="103270" x="6494463" y="6626225"/>
          <p14:tracePt t="103278" x="6515100" y="6635750"/>
          <p14:tracePt t="103286" x="6524625" y="6635750"/>
          <p14:tracePt t="103294" x="6545263" y="6635750"/>
          <p14:tracePt t="103302" x="6554788" y="6635750"/>
          <p14:tracePt t="103310" x="6575425" y="6635750"/>
          <p14:tracePt t="103326" x="6594475" y="6635750"/>
          <p14:tracePt t="103334" x="6605588" y="6635750"/>
          <p14:tracePt t="103342" x="6615113" y="6635750"/>
          <p14:tracePt t="103350" x="6624638" y="6635750"/>
          <p14:tracePt t="103358" x="6635750" y="6635750"/>
          <p14:tracePt t="103366" x="6645275" y="6635750"/>
          <p14:tracePt t="103382" x="6656388" y="6635750"/>
          <p14:tracePt t="103390" x="6665913" y="6635750"/>
          <p14:tracePt t="103430" x="6675438" y="6635750"/>
          <p14:tracePt t="103438" x="6686550" y="6635750"/>
          <p14:tracePt t="103446" x="6696075" y="6635750"/>
          <p14:tracePt t="103454" x="6705600" y="6635750"/>
          <p14:tracePt t="103470" x="6716713" y="6635750"/>
          <p14:tracePt t="103478" x="6726238" y="6635750"/>
          <p14:tracePt t="103488" x="6735763" y="6635750"/>
          <p14:tracePt t="103496" x="6746875" y="6635750"/>
          <p14:tracePt t="103520" x="6756400" y="6635750"/>
          <p14:tracePt t="103528" x="6765925" y="6635750"/>
          <p14:tracePt t="103544" x="6777038" y="6635750"/>
          <p14:tracePt t="103552" x="6786563" y="6635750"/>
          <p14:tracePt t="103576" x="6796088" y="6635750"/>
          <p14:tracePt t="103584" x="6807200" y="6635750"/>
          <p14:tracePt t="103600" x="6816725" y="6635750"/>
          <p14:tracePt t="103616" x="6827838" y="6635750"/>
          <p14:tracePt t="103632" x="6837363" y="6635750"/>
          <p14:tracePt t="103640" x="6846888" y="6635750"/>
          <p14:tracePt t="103648" x="6858000" y="6635750"/>
          <p14:tracePt t="103656" x="6867525" y="6635750"/>
          <p14:tracePt t="103672" x="6877050" y="6635750"/>
          <p14:tracePt t="103680" x="6888163" y="6635750"/>
          <p14:tracePt t="103696" x="6897688" y="6635750"/>
          <p14:tracePt t="103705" x="6907213" y="6635750"/>
          <p14:tracePt t="103736" x="6918325" y="6635750"/>
          <p14:tracePt t="103744" x="6927850" y="6635750"/>
          <p14:tracePt t="103752" x="6937375" y="6635750"/>
          <p14:tracePt t="103762" x="6948488" y="6635750"/>
          <p14:tracePt t="103768" x="6958013" y="6635750"/>
          <p14:tracePt t="103778" x="6978650" y="6635750"/>
          <p14:tracePt t="103783" x="6988175" y="6635750"/>
          <p14:tracePt t="103794" x="7008813" y="6635750"/>
          <p14:tracePt t="103802" x="7029450" y="6635750"/>
          <p14:tracePt t="103810" x="7048500" y="6635750"/>
          <p14:tracePt t="103818" x="7069138" y="6635750"/>
          <p14:tracePt t="103826" x="7078663" y="6635750"/>
          <p14:tracePt t="103834" x="7089775" y="6635750"/>
          <p14:tracePt t="103842" x="7099300" y="6635750"/>
          <p14:tracePt t="103850" x="7108825" y="6635750"/>
          <p14:tracePt t="103858" x="7119938" y="6635750"/>
          <p14:tracePt t="103866" x="7129463" y="6635750"/>
          <p14:tracePt t="103986" x="7138988" y="6635750"/>
          <p14:tracePt t="104002" x="7159625" y="6635750"/>
          <p14:tracePt t="104010" x="7180263" y="6626225"/>
          <p14:tracePt t="104018" x="7200900" y="6626225"/>
          <p14:tracePt t="104026" x="7210425" y="6626225"/>
          <p14:tracePt t="104034" x="7231063" y="6616700"/>
          <p14:tracePt t="104042" x="7261225" y="6616700"/>
          <p14:tracePt t="104053" x="7280275" y="6616700"/>
          <p14:tracePt t="104060" x="7310438" y="6616700"/>
          <p14:tracePt t="104068" x="7342188" y="6616700"/>
          <p14:tracePt t="104076" x="7351713" y="6616700"/>
          <p14:tracePt t="104084" x="7361238" y="6616700"/>
          <p14:tracePt t="104100" x="7372350" y="6616700"/>
          <p14:tracePt t="104316" x="7361238" y="6616700"/>
          <p14:tracePt t="104326" x="7351713" y="6616700"/>
          <p14:tracePt t="104332" x="7342188" y="6616700"/>
          <p14:tracePt t="104350" x="7331075" y="6616700"/>
          <p14:tracePt t="104366" x="7321550" y="6616700"/>
          <p14:tracePt t="104374" x="7291388" y="6616700"/>
          <p14:tracePt t="104382" x="7261225" y="6605588"/>
          <p14:tracePt t="104390" x="7231063" y="6596063"/>
          <p14:tracePt t="104398" x="7159625" y="6575425"/>
          <p14:tracePt t="104406" x="7078663" y="6545263"/>
          <p14:tracePt t="104414" x="6918325" y="6515100"/>
          <p14:tracePt t="104422" x="6735763" y="6464300"/>
          <p14:tracePt t="104430" x="6635750" y="6445250"/>
          <p14:tracePt t="104438" x="6494463" y="6394450"/>
          <p14:tracePt t="104446" x="6383338" y="6364288"/>
          <p14:tracePt t="104455" x="6242050" y="6303963"/>
          <p14:tracePt t="104462" x="6080125" y="6242050"/>
          <p14:tracePt t="104470" x="6019800" y="6211888"/>
          <p14:tracePt t="104478" x="5838825" y="6121400"/>
          <p14:tracePt t="104486" x="5657850" y="6021388"/>
          <p14:tracePt t="104494" x="5516563" y="5940425"/>
          <p14:tracePt t="104502" x="5303838" y="5778500"/>
          <p14:tracePt t="104509" x="5143500" y="5667375"/>
          <p14:tracePt t="104518" x="4819650" y="5446713"/>
          <p14:tracePt t="104526" x="4244975" y="5092700"/>
          <p14:tracePt t="104534" x="3640138" y="4730750"/>
          <p14:tracePt t="104542" x="3035300" y="4346575"/>
          <p14:tracePt t="104551" x="2541588" y="4033838"/>
          <p14:tracePt t="104558" x="1865313" y="3640138"/>
          <p14:tracePt t="104566" x="1512888" y="3378200"/>
          <p14:tracePt t="104574" x="1079500" y="3055938"/>
          <p14:tracePt t="104582" x="725488" y="2763838"/>
          <p14:tracePt t="104592" x="614363" y="2662238"/>
          <p14:tracePt t="104597" x="363538" y="2379663"/>
          <p14:tracePt t="104608" x="261938" y="2238375"/>
          <p14:tracePt t="104617" x="192088" y="2138363"/>
          <p14:tracePt t="104624" x="111125" y="1997075"/>
          <p14:tracePt t="104632" x="30163" y="18256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 FGSM </a:t>
            </a:r>
            <a:r>
              <a:rPr lang="ko-KR" altLang="en-US" dirty="0"/>
              <a:t>공격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66017"/>
            <a:ext cx="11582400" cy="3482184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ko-KR" altLang="en-US" sz="1800" dirty="0"/>
              <a:t>정상적인 데이터에 잡음을 더해 </a:t>
            </a:r>
            <a:r>
              <a:rPr lang="ko-KR" altLang="en-US" sz="1800" dirty="0" err="1"/>
              <a:t>머신러닝</a:t>
            </a:r>
            <a:r>
              <a:rPr lang="ko-KR" altLang="en-US" sz="1800" dirty="0"/>
              <a:t> 모델을 헷갈리게 하는 데이터가 바로 적대적  예제</a:t>
            </a: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adversarial example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sz="1800" dirty="0"/>
              <a:t>이번 예제에서는 </a:t>
            </a:r>
            <a:r>
              <a:rPr lang="en-US" altLang="ko-KR" sz="1800" dirty="0"/>
              <a:t>FGSM </a:t>
            </a: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fast gradient sign method</a:t>
            </a:r>
            <a:r>
              <a:rPr lang="en-US" altLang="ko-KR" sz="1800" dirty="0">
                <a:solidFill>
                  <a:schemeClr val="accent2"/>
                </a:solidFill>
              </a:rPr>
              <a:t> </a:t>
            </a:r>
            <a:r>
              <a:rPr lang="ko-KR" altLang="en-US" sz="1800" dirty="0"/>
              <a:t>이란 방법으로 적대적 예제를 생성해서 미리 학습된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모델을 공격해보겠습니다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sz="1800" dirty="0"/>
              <a:t>가장 간단한 방식의 공격이면서도 매우 효과적인 방법인 </a:t>
            </a:r>
            <a:r>
              <a:rPr lang="en-US" altLang="ko-KR" sz="1800" dirty="0"/>
              <a:t>FGSM</a:t>
            </a:r>
            <a:r>
              <a:rPr lang="ko-KR" altLang="en-US" sz="1800" dirty="0"/>
              <a:t>은 반복된 학습이 잡음을 생성하는 </a:t>
            </a:r>
            <a:r>
              <a:rPr lang="ko-KR" altLang="en-US" sz="1800" dirty="0" err="1"/>
              <a:t>원샷</a:t>
            </a:r>
            <a:r>
              <a:rPr lang="ko-KR" altLang="en-US" sz="1800" dirty="0"/>
              <a:t> 공격으로</a:t>
            </a:r>
            <a:r>
              <a:rPr lang="en-US" altLang="ko-KR" sz="1800" dirty="0"/>
              <a:t>, </a:t>
            </a:r>
            <a:r>
              <a:rPr lang="ko-KR" altLang="en-US" sz="1800" dirty="0"/>
              <a:t>입력 이미지에 대한 기울기의 정보를 추출하여 잡음을 생성합니다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sz="1800" dirty="0"/>
              <a:t>잡음이 눈에 보이지 않아야 하므로 아주 작은 숫자를 곱해서 </a:t>
            </a:r>
            <a:r>
              <a:rPr lang="en-US" altLang="ko-KR" sz="1800" dirty="0"/>
              <a:t>(</a:t>
            </a:r>
            <a:r>
              <a:rPr lang="ko-KR" altLang="en-US" sz="1800" dirty="0"/>
              <a:t>그림에선 </a:t>
            </a:r>
            <a:r>
              <a:rPr lang="en-US" altLang="ko-KR" sz="1800" dirty="0"/>
              <a:t>0.007) </a:t>
            </a:r>
            <a:r>
              <a:rPr lang="ko-KR" altLang="en-US" sz="1800" dirty="0"/>
              <a:t>희석한 다음 원본 그림에 더합니다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sz="1800" dirty="0"/>
              <a:t>이 예제에서는 원본 이미지를 </a:t>
            </a:r>
            <a:r>
              <a:rPr lang="en-US" altLang="ko-KR" sz="1800" dirty="0"/>
              <a:t>57.7%</a:t>
            </a:r>
            <a:r>
              <a:rPr lang="ko-KR" altLang="en-US" sz="1800" dirty="0"/>
              <a:t>의 신뢰도로 </a:t>
            </a:r>
            <a:r>
              <a:rPr lang="ko-KR" altLang="en-US" sz="1800" dirty="0" err="1"/>
              <a:t>판다로</a:t>
            </a:r>
            <a:r>
              <a:rPr lang="ko-KR" altLang="en-US" sz="1800" dirty="0"/>
              <a:t> 예측하고 있었지만</a:t>
            </a:r>
            <a:r>
              <a:rPr lang="en-US" altLang="ko-KR" sz="1800" dirty="0"/>
              <a:t>, </a:t>
            </a:r>
            <a:r>
              <a:rPr lang="ko-KR" altLang="en-US" sz="1800" dirty="0"/>
              <a:t>잡음이 섞이면서 </a:t>
            </a:r>
            <a:r>
              <a:rPr lang="en-US" altLang="ko-KR" sz="1800" dirty="0"/>
              <a:t>99.3%</a:t>
            </a:r>
            <a:r>
              <a:rPr lang="ko-KR" altLang="en-US" sz="1800" dirty="0"/>
              <a:t>의 신뢰도로 긴팔원숭이로 예측하는 것을 볼 수 있습니다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ko-KR" altLang="en-US" sz="1800" dirty="0"/>
              <a:t>최적화를 반복하여 더 정교한 잡음을 만들 수도 있습니다</a:t>
            </a:r>
            <a:r>
              <a:rPr lang="en-US" altLang="ko-KR" sz="1800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r>
              <a:rPr lang="en-US" altLang="ko-KR" sz="1800" dirty="0"/>
              <a:t>FGSM</a:t>
            </a:r>
            <a:r>
              <a:rPr lang="ko-KR" altLang="en-US" sz="1800" dirty="0"/>
              <a:t>은 공격 목표를 정할 수 없는 </a:t>
            </a:r>
            <a:r>
              <a:rPr lang="en-US" altLang="ko-KR" sz="1800" dirty="0"/>
              <a:t>non-targeted </a:t>
            </a:r>
            <a:r>
              <a:rPr lang="ko-KR" altLang="en-US" sz="1800" dirty="0"/>
              <a:t>방식이자</a:t>
            </a:r>
            <a:r>
              <a:rPr lang="en-US" altLang="ko-KR" sz="1800" dirty="0"/>
              <a:t>, </a:t>
            </a:r>
            <a:r>
              <a:rPr lang="ko-KR" altLang="en-US" sz="1800" dirty="0"/>
              <a:t>대상 모델의 정보가 필요한 화이트박스 방식입니다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C0B992-2772-4B5C-9B04-0753E87B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4829175"/>
            <a:ext cx="6134100" cy="2028825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179D2ACE-106A-45AC-B9B6-DBB964160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8994"/>
      </p:ext>
    </p:extLst>
  </p:cSld>
  <p:clrMapOvr>
    <a:masterClrMapping/>
  </p:clrMapOvr>
  <p:transition advTm="82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4" x="2632075" y="1392238"/>
          <p14:tracePt t="330" x="2632075" y="1401763"/>
          <p14:tracePt t="338" x="2622550" y="1401763"/>
          <p14:tracePt t="394" x="2611438" y="1401763"/>
          <p14:tracePt t="402" x="2611438" y="1411288"/>
          <p14:tracePt t="409" x="2601913" y="1411288"/>
          <p14:tracePt t="426" x="2601913" y="1422400"/>
          <p14:tracePt t="450" x="2592388" y="1422400"/>
          <p14:tracePt t="466" x="2592388" y="1431925"/>
          <p14:tracePt t="482" x="2581275" y="1431925"/>
          <p14:tracePt t="514" x="2571750" y="1441450"/>
          <p14:tracePt t="652" x="2560638" y="1441450"/>
          <p14:tracePt t="732" x="2551113" y="1441450"/>
          <p14:tracePt t="756" x="2541588" y="1441450"/>
          <p14:tracePt t="780" x="2530475" y="1441450"/>
          <p14:tracePt t="812" x="2530475" y="1452563"/>
          <p14:tracePt t="828" x="2520950" y="1452563"/>
          <p14:tracePt t="892" x="2520950" y="1462088"/>
          <p14:tracePt t="2738" x="2530475" y="1462088"/>
          <p14:tracePt t="2746" x="2541588" y="1462088"/>
          <p14:tracePt t="2755" x="2571750" y="1452563"/>
          <p14:tracePt t="2762" x="2611438" y="1441450"/>
          <p14:tracePt t="2770" x="2652713" y="1431925"/>
          <p14:tracePt t="2778" x="2701925" y="1431925"/>
          <p14:tracePt t="2793" x="2752725" y="1431925"/>
          <p14:tracePt t="2801" x="2854325" y="1422400"/>
          <p14:tracePt t="2810" x="2914650" y="1422400"/>
          <p14:tracePt t="2817" x="2954338" y="1422400"/>
          <p14:tracePt t="2825" x="2995613" y="1411288"/>
          <p14:tracePt t="2834" x="3025775" y="1411288"/>
          <p14:tracePt t="2841" x="3065463" y="1411288"/>
          <p14:tracePt t="2851" x="3095625" y="1401763"/>
          <p14:tracePt t="2857" x="3125788" y="1401763"/>
          <p14:tracePt t="2867" x="3155950" y="1401763"/>
          <p14:tracePt t="2875" x="3176588" y="1401763"/>
          <p14:tracePt t="2883" x="3206750" y="1401763"/>
          <p14:tracePt t="2891" x="3227388" y="1401763"/>
          <p14:tracePt t="2899" x="3278188" y="1401763"/>
          <p14:tracePt t="2907" x="3308350" y="1401763"/>
          <p14:tracePt t="2915" x="3338513" y="1401763"/>
          <p14:tracePt t="2923" x="3348038" y="1401763"/>
          <p14:tracePt t="2931" x="3368675" y="1401763"/>
          <p14:tracePt t="2939" x="3387725" y="1401763"/>
          <p14:tracePt t="2955" x="3398838" y="1401763"/>
          <p14:tracePt t="2964" x="3408363" y="1401763"/>
          <p14:tracePt t="2971" x="3417888" y="1401763"/>
          <p14:tracePt t="3051" x="3429000" y="1401763"/>
          <p14:tracePt t="3083" x="3438525" y="1401763"/>
          <p14:tracePt t="3091" x="3449638" y="1401763"/>
          <p14:tracePt t="3099" x="3468688" y="1401763"/>
          <p14:tracePt t="3107" x="3479800" y="1401763"/>
          <p14:tracePt t="3115" x="3509963" y="1401763"/>
          <p14:tracePt t="3123" x="3529013" y="1401763"/>
          <p14:tracePt t="3133" x="3549650" y="1401763"/>
          <p14:tracePt t="3139" x="3570288" y="1401763"/>
          <p14:tracePt t="3149" x="3600450" y="1401763"/>
          <p14:tracePt t="3157" x="3619500" y="1411288"/>
          <p14:tracePt t="3165" x="3651250" y="1411288"/>
          <p14:tracePt t="3181" x="3670300" y="1411288"/>
          <p14:tracePt t="3189" x="3681413" y="1411288"/>
          <p14:tracePt t="3543" x="3690938" y="1422400"/>
          <p14:tracePt t="3552" x="3700463" y="1422400"/>
          <p14:tracePt t="3559" x="3721100" y="1422400"/>
          <p14:tracePt t="3567" x="3741738" y="1431925"/>
          <p14:tracePt t="3575" x="3751263" y="1431925"/>
          <p14:tracePt t="3583" x="3760788" y="1431925"/>
          <p14:tracePt t="3591" x="3781425" y="1431925"/>
          <p14:tracePt t="3599" x="3802063" y="1431925"/>
          <p14:tracePt t="3607" x="3822700" y="1441450"/>
          <p14:tracePt t="3615" x="3852863" y="1441450"/>
          <p14:tracePt t="3623" x="3892550" y="1452563"/>
          <p14:tracePt t="3631" x="3922713" y="1452563"/>
          <p14:tracePt t="3639" x="3973513" y="1452563"/>
          <p14:tracePt t="3647" x="4024313" y="1452563"/>
          <p14:tracePt t="3655" x="4054475" y="1452563"/>
          <p14:tracePt t="3663" x="4103688" y="1462088"/>
          <p14:tracePt t="3671" x="4154488" y="1462088"/>
          <p14:tracePt t="3679" x="4205288" y="1462088"/>
          <p14:tracePt t="3687" x="4235450" y="1462088"/>
          <p14:tracePt t="3697" x="4275138" y="1462088"/>
          <p14:tracePt t="3703" x="4316413" y="1462088"/>
          <p14:tracePt t="3713" x="4367213" y="1462088"/>
          <p14:tracePt t="3721" x="4397375" y="1462088"/>
          <p14:tracePt t="3729" x="4427538" y="1462088"/>
          <p14:tracePt t="3737" x="4457700" y="1462088"/>
          <p14:tracePt t="3745" x="4467225" y="1462088"/>
          <p14:tracePt t="3753" x="4476750" y="1462088"/>
          <p14:tracePt t="3761" x="4497388" y="1462088"/>
          <p14:tracePt t="3769" x="4527550" y="1462088"/>
          <p14:tracePt t="3777" x="4557713" y="1462088"/>
          <p14:tracePt t="3785" x="4587875" y="1462088"/>
          <p14:tracePt t="3793" x="4618038" y="1462088"/>
          <p14:tracePt t="3801" x="4648200" y="1462088"/>
          <p14:tracePt t="3810" x="4678363" y="1462088"/>
          <p14:tracePt t="3817" x="4699000" y="1462088"/>
          <p14:tracePt t="3826" x="4729163" y="1462088"/>
          <p14:tracePt t="3833" x="4759325" y="1462088"/>
          <p14:tracePt t="3841" x="4789488" y="1462088"/>
          <p14:tracePt t="3849" x="4819650" y="1462088"/>
          <p14:tracePt t="3857" x="4830763" y="1462088"/>
          <p14:tracePt t="3865" x="4840288" y="1462088"/>
          <p14:tracePt t="3873" x="4849813" y="1462088"/>
          <p14:tracePt t="3913" x="4860925" y="1462088"/>
          <p14:tracePt t="4187" x="4860925" y="1473200"/>
          <p14:tracePt t="4211" x="4870450" y="1473200"/>
          <p14:tracePt t="4253" x="4870450" y="1482725"/>
          <p14:tracePt t="4269" x="4881563" y="1482725"/>
          <p14:tracePt t="4277" x="4891088" y="1492250"/>
          <p14:tracePt t="4285" x="4900613" y="1492250"/>
          <p14:tracePt t="4293" x="4921250" y="1503363"/>
          <p14:tracePt t="4301" x="4930775" y="1503363"/>
          <p14:tracePt t="4309" x="4972050" y="1503363"/>
          <p14:tracePt t="4317" x="5011738" y="1512888"/>
          <p14:tracePt t="4325" x="5041900" y="1512888"/>
          <p14:tracePt t="4333" x="5083175" y="1512888"/>
          <p14:tracePt t="4341" x="5122863" y="1512888"/>
          <p14:tracePt t="4349" x="5162550" y="1512888"/>
          <p14:tracePt t="4357" x="5203825" y="1522413"/>
          <p14:tracePt t="4365" x="5254625" y="1522413"/>
          <p14:tracePt t="4374" x="5284788" y="1533525"/>
          <p14:tracePt t="4382" x="5314950" y="1533525"/>
          <p14:tracePt t="4390" x="5345113" y="1543050"/>
          <p14:tracePt t="4397" x="5364163" y="1543050"/>
          <p14:tracePt t="4413" x="5375275" y="1543050"/>
          <p14:tracePt t="4421" x="5384800" y="1543050"/>
          <p14:tracePt t="4663" x="5395913" y="1543050"/>
          <p14:tracePt t="4696" x="5405438" y="1543050"/>
          <p14:tracePt t="4719" x="5414963" y="1543050"/>
          <p14:tracePt t="4727" x="5426075" y="1543050"/>
          <p14:tracePt t="4735" x="5435600" y="1533525"/>
          <p14:tracePt t="4743" x="5445125" y="1533525"/>
          <p14:tracePt t="4759" x="5456238" y="1533525"/>
          <p14:tracePt t="4775" x="5465763" y="1533525"/>
          <p14:tracePt t="4783" x="5486400" y="1533525"/>
          <p14:tracePt t="4793" x="5495925" y="1533525"/>
          <p14:tracePt t="4799" x="5505450" y="1533525"/>
          <p14:tracePt t="4809" x="5516563" y="1533525"/>
          <p14:tracePt t="4815" x="5535613" y="1533525"/>
          <p14:tracePt t="4833" x="5546725" y="1533525"/>
          <p14:tracePt t="4841" x="5567363" y="1522413"/>
          <p14:tracePt t="4857" x="5586413" y="1522413"/>
          <p14:tracePt t="4865" x="5597525" y="1522413"/>
          <p14:tracePt t="4881" x="5607050" y="1522413"/>
          <p14:tracePt t="4897" x="5616575" y="1522413"/>
          <p14:tracePt t="4953" x="5627688" y="1522413"/>
          <p14:tracePt t="4969" x="5637213" y="1522413"/>
          <p14:tracePt t="4985" x="5646738" y="1522413"/>
          <p14:tracePt t="5001" x="5657850" y="1522413"/>
          <p14:tracePt t="5033" x="5667375" y="1522413"/>
          <p14:tracePt t="5049" x="5676900" y="1522413"/>
          <p14:tracePt t="5057" x="5688013" y="1522413"/>
          <p14:tracePt t="5065" x="5697538" y="1522413"/>
          <p14:tracePt t="5075" x="5718175" y="1522413"/>
          <p14:tracePt t="5081" x="5737225" y="1522413"/>
          <p14:tracePt t="5091" x="5748338" y="1522413"/>
          <p14:tracePt t="5097" x="5757863" y="1522413"/>
          <p14:tracePt t="5107" x="5768975" y="1522413"/>
          <p14:tracePt t="5115" x="5778500" y="1522413"/>
          <p14:tracePt t="5123" x="5788025" y="1522413"/>
          <p14:tracePt t="5147" x="5799138" y="1522413"/>
          <p14:tracePt t="5171" x="5808663" y="1522413"/>
          <p14:tracePt t="5243" x="5818188" y="1522413"/>
          <p14:tracePt t="5275" x="5829300" y="1522413"/>
          <p14:tracePt t="5283" x="5838825" y="1522413"/>
          <p14:tracePt t="5291" x="5848350" y="1522413"/>
          <p14:tracePt t="5299" x="5859463" y="1522413"/>
          <p14:tracePt t="5315" x="5878513" y="1522413"/>
          <p14:tracePt t="5323" x="5889625" y="1522413"/>
          <p14:tracePt t="5331" x="5908675" y="1522413"/>
          <p14:tracePt t="5341" x="5908675" y="1533525"/>
          <p14:tracePt t="5347" x="5919788" y="1533525"/>
          <p14:tracePt t="5357" x="5929313" y="1533525"/>
          <p14:tracePt t="5363" x="5940425" y="1533525"/>
          <p14:tracePt t="5373" x="5959475" y="1543050"/>
          <p14:tracePt t="5379" x="5970588" y="1543050"/>
          <p14:tracePt t="5389" x="5989638" y="1543050"/>
          <p14:tracePt t="5397" x="6010275" y="1543050"/>
          <p14:tracePt t="5405" x="6030913" y="1543050"/>
          <p14:tracePt t="5413" x="6049963" y="1543050"/>
          <p14:tracePt t="5421" x="6080125" y="1543050"/>
          <p14:tracePt t="5429" x="6091238" y="1543050"/>
          <p14:tracePt t="5437" x="6111875" y="1543050"/>
          <p14:tracePt t="5445" x="6130925" y="1543050"/>
          <p14:tracePt t="5453" x="6161088" y="1543050"/>
          <p14:tracePt t="5461" x="6181725" y="1543050"/>
          <p14:tracePt t="5469" x="6211888" y="1543050"/>
          <p14:tracePt t="5477" x="6242050" y="1543050"/>
          <p14:tracePt t="5485" x="6272213" y="1552575"/>
          <p14:tracePt t="5493" x="6313488" y="1552575"/>
          <p14:tracePt t="5501" x="6323013" y="1552575"/>
          <p14:tracePt t="5509" x="6343650" y="1552575"/>
          <p14:tracePt t="5518" x="6392863" y="1552575"/>
          <p14:tracePt t="5525" x="6434138" y="1552575"/>
          <p14:tracePt t="5533" x="6464300" y="1552575"/>
          <p14:tracePt t="5541" x="6494463" y="1552575"/>
          <p14:tracePt t="5549" x="6534150" y="1552575"/>
          <p14:tracePt t="5557" x="6564313" y="1552575"/>
          <p14:tracePt t="5565" x="6605588" y="1552575"/>
          <p14:tracePt t="5573" x="6645275" y="1552575"/>
          <p14:tracePt t="5581" x="6675438" y="1552575"/>
          <p14:tracePt t="5589" x="6705600" y="1552575"/>
          <p14:tracePt t="5597" x="6777038" y="1552575"/>
          <p14:tracePt t="5605" x="6827838" y="1552575"/>
          <p14:tracePt t="5613" x="6867525" y="1552575"/>
          <p14:tracePt t="5621" x="6897688" y="1552575"/>
          <p14:tracePt t="5631" x="6927850" y="1552575"/>
          <p14:tracePt t="5637" x="6967538" y="1552575"/>
          <p14:tracePt t="5647" x="6999288" y="1552575"/>
          <p14:tracePt t="5653" x="7029450" y="1552575"/>
          <p14:tracePt t="5663" x="7048500" y="1552575"/>
          <p14:tracePt t="5671" x="7069138" y="1543050"/>
          <p14:tracePt t="5679" x="7089775" y="1543050"/>
          <p14:tracePt t="5703" x="7099300" y="1543050"/>
          <p14:tracePt t="5711" x="7108825" y="1543050"/>
          <p14:tracePt t="5727" x="7119938" y="1543050"/>
          <p14:tracePt t="5735" x="7129463" y="1543050"/>
          <p14:tracePt t="5751" x="7138988" y="1543050"/>
          <p14:tracePt t="5766" x="7150100" y="1543050"/>
          <p14:tracePt t="5775" x="7170738" y="1543050"/>
          <p14:tracePt t="5791" x="7189788" y="1543050"/>
          <p14:tracePt t="5800" x="7200900" y="1543050"/>
          <p14:tracePt t="5807" x="7210425" y="1543050"/>
          <p14:tracePt t="5815" x="7219950" y="1543050"/>
          <p14:tracePt t="5823" x="7231063" y="1543050"/>
          <p14:tracePt t="5831" x="7250113" y="1543050"/>
          <p14:tracePt t="5839" x="7270750" y="1543050"/>
          <p14:tracePt t="5855" x="7280275" y="1543050"/>
          <p14:tracePt t="5863" x="7291388" y="1543050"/>
          <p14:tracePt t="6025" x="7300913" y="1543050"/>
          <p14:tracePt t="6033" x="7331075" y="1543050"/>
          <p14:tracePt t="6041" x="7342188" y="1543050"/>
          <p14:tracePt t="6049" x="7372350" y="1543050"/>
          <p14:tracePt t="6057" x="7421563" y="1543050"/>
          <p14:tracePt t="6065" x="7451725" y="1543050"/>
          <p14:tracePt t="6073" x="7493000" y="1543050"/>
          <p14:tracePt t="6082" x="7562850" y="1543050"/>
          <p14:tracePt t="6089" x="7593013" y="1543050"/>
          <p14:tracePt t="6097" x="7664450" y="1543050"/>
          <p14:tracePt t="6105" x="7724775" y="1543050"/>
          <p14:tracePt t="6113" x="7794625" y="1543050"/>
          <p14:tracePt t="6121" x="7854950" y="1543050"/>
          <p14:tracePt t="6129" x="7916863" y="1543050"/>
          <p14:tracePt t="6137" x="8007350" y="1543050"/>
          <p14:tracePt t="6145" x="8067675" y="1543050"/>
          <p14:tracePt t="6153" x="8107363" y="1543050"/>
          <p14:tracePt t="6161" x="8167688" y="1543050"/>
          <p14:tracePt t="6169" x="8229600" y="1543050"/>
          <p14:tracePt t="6177" x="8259763" y="1543050"/>
          <p14:tracePt t="6185" x="8299450" y="1543050"/>
          <p14:tracePt t="6195" x="8339138" y="1543050"/>
          <p14:tracePt t="6201" x="8369300" y="1533525"/>
          <p14:tracePt t="6211" x="8410575" y="1533525"/>
          <p14:tracePt t="6217" x="8431213" y="1533525"/>
          <p14:tracePt t="6227" x="8450263" y="1533525"/>
          <p14:tracePt t="6235" x="8470900" y="1533525"/>
          <p14:tracePt t="6243" x="8480425" y="1533525"/>
          <p14:tracePt t="6251" x="8491538" y="1533525"/>
          <p14:tracePt t="6259" x="8501063" y="1533525"/>
          <p14:tracePt t="6267" x="8510588" y="1533525"/>
          <p14:tracePt t="6275" x="8521700" y="1533525"/>
          <p14:tracePt t="6339" x="8531225" y="1533525"/>
          <p14:tracePt t="6355" x="8540750" y="1533525"/>
          <p14:tracePt t="6363" x="8561388" y="1533525"/>
          <p14:tracePt t="6379" x="8572500" y="1533525"/>
          <p14:tracePt t="6387" x="8582025" y="1533525"/>
          <p14:tracePt t="6395" x="8602663" y="1533525"/>
          <p14:tracePt t="6403" x="8612188" y="1533525"/>
          <p14:tracePt t="6419" x="8632825" y="1533525"/>
          <p14:tracePt t="6427" x="8642350" y="1522413"/>
          <p14:tracePt t="6435" x="8651875" y="1522413"/>
          <p14:tracePt t="6443" x="8662988" y="1522413"/>
          <p14:tracePt t="6461" x="8672513" y="1522413"/>
          <p14:tracePt t="6467" x="8682038" y="1522413"/>
          <p14:tracePt t="6477" x="8702675" y="1512888"/>
          <p14:tracePt t="6483" x="8712200" y="1512888"/>
          <p14:tracePt t="6493" x="8723313" y="1512888"/>
          <p14:tracePt t="6501" x="8742363" y="1512888"/>
          <p14:tracePt t="6509" x="8774113" y="1512888"/>
          <p14:tracePt t="6517" x="8793163" y="1512888"/>
          <p14:tracePt t="6525" x="8804275" y="1503363"/>
          <p14:tracePt t="6533" x="8813800" y="1503363"/>
          <p14:tracePt t="6541" x="8823325" y="1503363"/>
          <p14:tracePt t="6549" x="8843963" y="1503363"/>
          <p14:tracePt t="6557" x="8843963" y="1492250"/>
          <p14:tracePt t="6565" x="8853488" y="1492250"/>
          <p14:tracePt t="6573" x="8864600" y="1492250"/>
          <p14:tracePt t="7049" x="8874125" y="1492250"/>
          <p14:tracePt t="7089" x="8883650" y="1492250"/>
          <p14:tracePt t="7121" x="8894763" y="1492250"/>
          <p14:tracePt t="7128" x="8913813" y="1492250"/>
          <p14:tracePt t="7137" x="8945563" y="1492250"/>
          <p14:tracePt t="7144" x="8964613" y="1482725"/>
          <p14:tracePt t="7153" x="8985250" y="1482725"/>
          <p14:tracePt t="7160" x="9015413" y="1482725"/>
          <p14:tracePt t="7169" x="9045575" y="1473200"/>
          <p14:tracePt t="7177" x="9066213" y="1473200"/>
          <p14:tracePt t="7184" x="9075738" y="1473200"/>
          <p14:tracePt t="7193" x="9096375" y="1462088"/>
          <p14:tracePt t="7201" x="9105900" y="1462088"/>
          <p14:tracePt t="7210" x="9117013" y="1462088"/>
          <p14:tracePt t="7216" x="9126538" y="1462088"/>
          <p14:tracePt t="7990" x="9147175" y="1462088"/>
          <p14:tracePt t="7998" x="9177338" y="1462088"/>
          <p14:tracePt t="8006" x="9217025" y="1462088"/>
          <p14:tracePt t="8015" x="9247188" y="1462088"/>
          <p14:tracePt t="8022" x="9288463" y="1462088"/>
          <p14:tracePt t="8030" x="9318625" y="1462088"/>
          <p14:tracePt t="8039" x="9367838" y="1462088"/>
          <p14:tracePt t="8047" x="9409113" y="1462088"/>
          <p14:tracePt t="8056" x="9448800" y="1462088"/>
          <p14:tracePt t="8063" x="9478963" y="1462088"/>
          <p14:tracePt t="8072" x="9499600" y="1462088"/>
          <p14:tracePt t="8079" x="9529763" y="1462088"/>
          <p14:tracePt t="8086" x="9539288" y="1462088"/>
          <p14:tracePt t="8119" x="9550400" y="1462088"/>
          <p14:tracePt t="8179" x="9559925" y="1462088"/>
          <p14:tracePt t="8189" x="9569450" y="1462088"/>
          <p14:tracePt t="8194" x="9590088" y="1462088"/>
          <p14:tracePt t="8204" x="9599613" y="1462088"/>
          <p14:tracePt t="8213" x="9620250" y="1473200"/>
          <p14:tracePt t="8229" x="9631363" y="1473200"/>
          <p14:tracePt t="8515" x="9640888" y="1473200"/>
          <p14:tracePt t="8555" x="9650413" y="1473200"/>
          <p14:tracePt t="8563" x="9661525" y="1473200"/>
          <p14:tracePt t="8571" x="9680575" y="1473200"/>
          <p14:tracePt t="8579" x="9701213" y="1473200"/>
          <p14:tracePt t="8587" x="9731375" y="1473200"/>
          <p14:tracePt t="8595" x="9752013" y="1473200"/>
          <p14:tracePt t="8603" x="9771063" y="1482725"/>
          <p14:tracePt t="8611" x="9801225" y="1482725"/>
          <p14:tracePt t="8619" x="9832975" y="1482725"/>
          <p14:tracePt t="8626" x="9842500" y="1482725"/>
          <p14:tracePt t="8635" x="9863138" y="1482725"/>
          <p14:tracePt t="8642" x="9882188" y="1482725"/>
          <p14:tracePt t="8650" x="9902825" y="1482725"/>
          <p14:tracePt t="8659" x="9923463" y="1482725"/>
          <p14:tracePt t="8666" x="9932988" y="1482725"/>
          <p14:tracePt t="8679" x="9953625" y="1482725"/>
          <p14:tracePt t="8687" x="9972675" y="1482725"/>
          <p14:tracePt t="8697" x="10004425" y="1482725"/>
          <p14:tracePt t="8702" x="10023475" y="1482725"/>
          <p14:tracePt t="8712" x="10053638" y="1482725"/>
          <p14:tracePt t="8718" x="10083800" y="1482725"/>
          <p14:tracePt t="8728" x="10125075" y="1492250"/>
          <p14:tracePt t="8735" x="10144125" y="1492250"/>
          <p14:tracePt t="8745" x="10175875" y="1492250"/>
          <p14:tracePt t="8753" x="10194925" y="1492250"/>
          <p14:tracePt t="8761" x="10206038" y="1492250"/>
          <p14:tracePt t="8768" x="10215563" y="1492250"/>
          <p14:tracePt t="8785" x="10225088" y="1492250"/>
          <p14:tracePt t="8792" x="10236200" y="1492250"/>
          <p14:tracePt t="8817" x="10245725" y="1492250"/>
          <p14:tracePt t="8832" x="10255250" y="1492250"/>
          <p14:tracePt t="8841" x="10266363" y="1492250"/>
          <p14:tracePt t="8848" x="10285413" y="1492250"/>
          <p14:tracePt t="8856" x="10296525" y="1492250"/>
          <p14:tracePt t="8864" x="10315575" y="1492250"/>
          <p14:tracePt t="8872" x="10336213" y="1492250"/>
          <p14:tracePt t="8880" x="10366375" y="1492250"/>
          <p14:tracePt t="8889" x="10387013" y="1492250"/>
          <p14:tracePt t="8896" x="10417175" y="1492250"/>
          <p14:tracePt t="8904" x="10437813" y="1492250"/>
          <p14:tracePt t="8920" x="10447338" y="1492250"/>
          <p14:tracePt t="8928" x="10467975" y="1492250"/>
          <p14:tracePt t="8936" x="10498138" y="1492250"/>
          <p14:tracePt t="8944" x="10518775" y="1492250"/>
          <p14:tracePt t="8952" x="10528300" y="1503363"/>
          <p14:tracePt t="8960" x="10548938" y="1503363"/>
          <p14:tracePt t="8968" x="10567988" y="1503363"/>
          <p14:tracePt t="8978" x="10588625" y="1503363"/>
          <p14:tracePt t="8985" x="10598150" y="1503363"/>
          <p14:tracePt t="9000" x="10618788" y="1503363"/>
          <p14:tracePt t="9010" x="10628313" y="1503363"/>
          <p14:tracePt t="9017" x="10648950" y="1503363"/>
          <p14:tracePt t="9034" x="10669588" y="1503363"/>
          <p14:tracePt t="9042" x="10688638" y="1503363"/>
          <p14:tracePt t="9050" x="10709275" y="1503363"/>
          <p14:tracePt t="9059" x="10720388" y="1503363"/>
          <p14:tracePt t="9067" x="10729913" y="1503363"/>
          <p14:tracePt t="9074" x="10739438" y="1503363"/>
          <p14:tracePt t="9083" x="10750550" y="1503363"/>
          <p14:tracePt t="9090" x="10760075" y="1503363"/>
          <p14:tracePt t="9114" x="10769600" y="1503363"/>
          <p14:tracePt t="9122" x="10780713" y="1503363"/>
          <p14:tracePt t="9131" x="10790238" y="1503363"/>
          <p14:tracePt t="9138" x="10799763" y="1512888"/>
          <p14:tracePt t="9154" x="10820400" y="1512888"/>
          <p14:tracePt t="9162" x="10841038" y="1512888"/>
          <p14:tracePt t="9170" x="10860088" y="1512888"/>
          <p14:tracePt t="9186" x="10871200" y="1512888"/>
          <p14:tracePt t="9194" x="10891838" y="1512888"/>
          <p14:tracePt t="9202" x="10901363" y="1512888"/>
          <p14:tracePt t="9218" x="10910888" y="1512888"/>
          <p14:tracePt t="9244" x="10922000" y="1512888"/>
          <p14:tracePt t="9250" x="10931525" y="1512888"/>
          <p14:tracePt t="9260" x="10941050" y="1512888"/>
          <p14:tracePt t="9266" x="10952163" y="1512888"/>
          <p14:tracePt t="9276" x="10971213" y="1512888"/>
          <p14:tracePt t="9283" x="10982325" y="1512888"/>
          <p14:tracePt t="9296" x="11001375" y="1512888"/>
          <p14:tracePt t="9304" x="11012488" y="1512888"/>
          <p14:tracePt t="9312" x="11022013" y="1512888"/>
          <p14:tracePt t="9320" x="11042650" y="1512888"/>
          <p14:tracePt t="9328" x="11052175" y="1512888"/>
          <p14:tracePt t="9336" x="11063288" y="1512888"/>
          <p14:tracePt t="9344" x="11072813" y="1512888"/>
          <p14:tracePt t="9352" x="11082338" y="1512888"/>
          <p14:tracePt t="9360" x="11102975" y="1512888"/>
          <p14:tracePt t="9368" x="11123613" y="1512888"/>
          <p14:tracePt t="9376" x="11133138" y="1512888"/>
          <p14:tracePt t="9384" x="11153775" y="1512888"/>
          <p14:tracePt t="9392" x="11163300" y="1512888"/>
          <p14:tracePt t="9400" x="11172825" y="1512888"/>
          <p14:tracePt t="9408" x="11183938" y="1512888"/>
          <p14:tracePt t="9424" x="11193463" y="1512888"/>
          <p14:tracePt t="9432" x="11202988" y="1512888"/>
          <p14:tracePt t="9440" x="11214100" y="1512888"/>
          <p14:tracePt t="9448" x="11223625" y="1512888"/>
          <p14:tracePt t="9465" x="11234738" y="1512888"/>
          <p14:tracePt t="9472" x="11244263" y="1512888"/>
          <p14:tracePt t="9482" x="11253788" y="1512888"/>
          <p14:tracePt t="9488" x="11274425" y="1503363"/>
          <p14:tracePt t="9496" x="11283950" y="1503363"/>
          <p14:tracePt t="9504" x="11304588" y="1503363"/>
          <p14:tracePt t="9512" x="11325225" y="1492250"/>
          <p14:tracePt t="9522" x="11344275" y="1492250"/>
          <p14:tracePt t="9528" x="11374438" y="1492250"/>
          <p14:tracePt t="9538" x="11406188" y="1492250"/>
          <p14:tracePt t="9544" x="11425238" y="1482725"/>
          <p14:tracePt t="9554" x="11466513" y="1482725"/>
          <p14:tracePt t="9560" x="11496675" y="1473200"/>
          <p14:tracePt t="9570" x="11526838" y="1473200"/>
          <p14:tracePt t="9578" x="11545888" y="1473200"/>
          <p14:tracePt t="9586" x="11566525" y="1473200"/>
          <p14:tracePt t="9594" x="11566525" y="1462088"/>
          <p14:tracePt t="9606" x="11587163" y="1462088"/>
          <p14:tracePt t="9614" x="11596688" y="1462088"/>
          <p14:tracePt t="9622" x="11607800" y="1462088"/>
          <p14:tracePt t="9638" x="11617325" y="1462088"/>
          <p14:tracePt t="9647" x="11626850" y="1462088"/>
          <p14:tracePt t="9654" x="11637963" y="1462088"/>
          <p14:tracePt t="9662" x="11647488" y="1462088"/>
          <p14:tracePt t="9670" x="11647488" y="1452563"/>
          <p14:tracePt t="9686" x="11657013" y="1452563"/>
          <p14:tracePt t="9694" x="11668125" y="1452563"/>
          <p14:tracePt t="9702" x="11677650" y="1452563"/>
          <p14:tracePt t="9710" x="11687175" y="1452563"/>
          <p14:tracePt t="9718" x="11687175" y="1441450"/>
          <p14:tracePt t="9734" x="11698288" y="1441450"/>
          <p14:tracePt t="9750" x="11707813" y="1441450"/>
          <p14:tracePt t="10024" x="11677650" y="1441450"/>
          <p14:tracePt t="10032" x="11637963" y="1462088"/>
          <p14:tracePt t="10040" x="11607800" y="1482725"/>
          <p14:tracePt t="10048" x="11577638" y="1512888"/>
          <p14:tracePt t="10056" x="11506200" y="1543050"/>
          <p14:tracePt t="10064" x="11425238" y="1603375"/>
          <p14:tracePt t="10073" x="11325225" y="1644650"/>
          <p14:tracePt t="10080" x="11163300" y="1704975"/>
          <p14:tracePt t="10088" x="11063288" y="1744663"/>
          <p14:tracePt t="10096" x="10729913" y="1846263"/>
          <p14:tracePt t="10106" x="10558463" y="1895475"/>
          <p14:tracePt t="10112" x="10083800" y="2047875"/>
          <p14:tracePt t="10123" x="9680575" y="2117725"/>
          <p14:tracePt t="10130" x="9237663" y="2178050"/>
          <p14:tracePt t="10138" x="8874125" y="2228850"/>
          <p14:tracePt t="10146" x="8702675" y="2259013"/>
          <p14:tracePt t="10154" x="8350250" y="2298700"/>
          <p14:tracePt t="10162" x="8158163" y="2330450"/>
          <p14:tracePt t="10170" x="7785100" y="2370138"/>
          <p14:tracePt t="10178" x="7502525" y="2390775"/>
          <p14:tracePt t="10186" x="7300913" y="2390775"/>
          <p14:tracePt t="10194" x="7089775" y="2400300"/>
          <p14:tracePt t="10202" x="6937375" y="2400300"/>
          <p14:tracePt t="10211" x="6756400" y="2420938"/>
          <p14:tracePt t="10218" x="6515100" y="2430463"/>
          <p14:tracePt t="10227" x="6313488" y="2430463"/>
          <p14:tracePt t="10234" x="6161088" y="2451100"/>
          <p14:tracePt t="10242" x="5959475" y="2451100"/>
          <p14:tracePt t="10250" x="5788025" y="2451100"/>
          <p14:tracePt t="10258" x="5597525" y="2460625"/>
          <p14:tracePt t="10266" x="5445125" y="2460625"/>
          <p14:tracePt t="10274" x="5334000" y="2460625"/>
          <p14:tracePt t="10282" x="5153025" y="2481263"/>
          <p14:tracePt t="10290" x="4981575" y="2481263"/>
          <p14:tracePt t="10299" x="4881563" y="2481263"/>
          <p14:tracePt t="10306" x="4740275" y="2481263"/>
          <p14:tracePt t="10318" x="4548188" y="2501900"/>
          <p14:tracePt t="10328" x="4416425" y="2501900"/>
          <p14:tracePt t="10334" x="4337050" y="2511425"/>
          <p14:tracePt t="10342" x="4225925" y="2511425"/>
          <p14:tracePt t="10350" x="4165600" y="2520950"/>
          <p14:tracePt t="10358" x="4064000" y="2520950"/>
          <p14:tracePt t="10368" x="3983038" y="2532063"/>
          <p14:tracePt t="10374" x="3892550" y="2551113"/>
          <p14:tracePt t="10384" x="3811588" y="2562225"/>
          <p14:tracePt t="10390" x="3751263" y="2571750"/>
          <p14:tracePt t="10400" x="3690938" y="2571750"/>
          <p14:tracePt t="10406" x="3609975" y="2592388"/>
          <p14:tracePt t="10416" x="3570288" y="2592388"/>
          <p14:tracePt t="10424" x="3529013" y="2601913"/>
          <p14:tracePt t="10432" x="3489325" y="2601913"/>
          <p14:tracePt t="10440" x="3459163" y="2601913"/>
          <p14:tracePt t="10448" x="3429000" y="2601913"/>
          <p14:tracePt t="10456" x="3408363" y="2611438"/>
          <p14:tracePt t="10464" x="3387725" y="2611438"/>
          <p14:tracePt t="10472" x="3378200" y="2611438"/>
          <p14:tracePt t="10536" x="3368675" y="2611438"/>
          <p14:tracePt t="10544" x="3348038" y="2611438"/>
          <p14:tracePt t="10553" x="3317875" y="2611438"/>
          <p14:tracePt t="10560" x="3287713" y="2601913"/>
          <p14:tracePt t="10568" x="3236913" y="2581275"/>
          <p14:tracePt t="10576" x="3197225" y="2571750"/>
          <p14:tracePt t="10584" x="3155950" y="2562225"/>
          <p14:tracePt t="10592" x="3106738" y="2562225"/>
          <p14:tracePt t="10600" x="3074988" y="2562225"/>
          <p14:tracePt t="10609" x="3025775" y="2551113"/>
          <p14:tracePt t="10618" x="2995613" y="2541588"/>
          <p14:tracePt t="10625" x="2944813" y="2532063"/>
          <p14:tracePt t="10632" x="2914650" y="2511425"/>
          <p14:tracePt t="10642" x="2873375" y="2501900"/>
          <p14:tracePt t="10648" x="2843213" y="2481263"/>
          <p14:tracePt t="10658" x="2803525" y="2451100"/>
          <p14:tracePt t="10682" x="2794000" y="2451100"/>
          <p14:tracePt t="10688" x="2732088" y="2409825"/>
          <p14:tracePt t="10698" x="2682875" y="2390775"/>
          <p14:tracePt t="10706" x="2581275" y="2339975"/>
          <p14:tracePt t="10714" x="2551113" y="2319338"/>
          <p14:tracePt t="10722" x="2520950" y="2309813"/>
          <p14:tracePt t="10730" x="2490788" y="2298700"/>
          <p14:tracePt t="10738" x="2470150" y="2279650"/>
          <p14:tracePt t="10746" x="2460625" y="2268538"/>
          <p14:tracePt t="10826" x="2460625" y="2259013"/>
          <p14:tracePt t="11020" x="2451100" y="2259013"/>
          <p14:tracePt t="11036" x="2439988" y="2259013"/>
          <p14:tracePt t="11044" x="2439988" y="2249488"/>
          <p14:tracePt t="11052" x="2439988" y="2238375"/>
          <p14:tracePt t="11060" x="2430463" y="2228850"/>
          <p14:tracePt t="11068" x="2420938" y="2228850"/>
          <p14:tracePt t="11076" x="2409825" y="2219325"/>
          <p14:tracePt t="11084" x="2400300" y="2208213"/>
          <p14:tracePt t="11092" x="2400300" y="2189163"/>
          <p14:tracePt t="11108" x="2400300" y="2178050"/>
          <p14:tracePt t="11116" x="2390775" y="2178050"/>
          <p14:tracePt t="11124" x="2390775" y="2168525"/>
          <p14:tracePt t="11148" x="2390775" y="2159000"/>
          <p14:tracePt t="11180" x="2379663" y="2159000"/>
          <p14:tracePt t="11188" x="2379663" y="2147888"/>
          <p14:tracePt t="11212" x="2370138" y="2147888"/>
          <p14:tracePt t="11228" x="2370138" y="2138363"/>
          <p14:tracePt t="11238" x="2359025" y="2138363"/>
          <p14:tracePt t="11246" x="2359025" y="2117725"/>
          <p14:tracePt t="11254" x="2349500" y="2117725"/>
          <p14:tracePt t="11262" x="2328863" y="2108200"/>
          <p14:tracePt t="11270" x="2319338" y="2087563"/>
          <p14:tracePt t="11278" x="2309813" y="2087563"/>
          <p14:tracePt t="11286" x="2298700" y="2078038"/>
          <p14:tracePt t="11310" x="2298700" y="2066925"/>
          <p14:tracePt t="11318" x="2298700" y="2057400"/>
          <p14:tracePt t="11326" x="2289175" y="2057400"/>
          <p14:tracePt t="11334" x="2289175" y="2047875"/>
          <p14:tracePt t="11342" x="2279650" y="2036763"/>
          <p14:tracePt t="11350" x="2279650" y="2027238"/>
          <p14:tracePt t="11358" x="2268538" y="2017713"/>
          <p14:tracePt t="11366" x="2259013" y="2006600"/>
          <p14:tracePt t="11374" x="2259013" y="1997075"/>
          <p14:tracePt t="11390" x="2259013" y="1987550"/>
          <p14:tracePt t="11398" x="2259013" y="1976438"/>
          <p14:tracePt t="11406" x="2249488" y="1966913"/>
          <p14:tracePt t="11414" x="2249488" y="1955800"/>
          <p14:tracePt t="11430" x="2238375" y="1946275"/>
          <p14:tracePt t="11438" x="2238375" y="1936750"/>
          <p14:tracePt t="11446" x="2238375" y="1916113"/>
          <p14:tracePt t="11470" x="2228850" y="1916113"/>
          <p14:tracePt t="11478" x="2228850" y="1906588"/>
          <p14:tracePt t="11494" x="2228850" y="1895475"/>
          <p14:tracePt t="11504" x="2228850" y="1885950"/>
          <p14:tracePt t="11521" x="2228850" y="1876425"/>
          <p14:tracePt t="11552" x="2228850" y="1865313"/>
          <p14:tracePt t="11632" x="2228850" y="1855788"/>
          <p14:tracePt t="11720" x="2238375" y="1855788"/>
          <p14:tracePt t="11728" x="2249488" y="1855788"/>
          <p14:tracePt t="11744" x="2259013" y="1855788"/>
          <p14:tracePt t="11752" x="2268538" y="1855788"/>
          <p14:tracePt t="11760" x="2279650" y="1855788"/>
          <p14:tracePt t="11770" x="2289175" y="1855788"/>
          <p14:tracePt t="11786" x="2298700" y="1855788"/>
          <p14:tracePt t="11803" x="2309813" y="1855788"/>
          <p14:tracePt t="11810" x="2319338" y="1855788"/>
          <p14:tracePt t="11826" x="2328863" y="1846263"/>
          <p14:tracePt t="11842" x="2339975" y="1846263"/>
          <p14:tracePt t="11862" x="2349500" y="1846263"/>
          <p14:tracePt t="12369" x="2359025" y="1846263"/>
          <p14:tracePt t="12378" x="2370138" y="1855788"/>
          <p14:tracePt t="12392" x="2379663" y="1865313"/>
          <p14:tracePt t="12400" x="2390775" y="1865313"/>
          <p14:tracePt t="12407" x="2400300" y="1865313"/>
          <p14:tracePt t="12414" x="2409825" y="1865313"/>
          <p14:tracePt t="12422" x="2420938" y="1876425"/>
          <p14:tracePt t="12430" x="2430463" y="1876425"/>
          <p14:tracePt t="12438" x="2451100" y="1885950"/>
          <p14:tracePt t="12446" x="2460625" y="1885950"/>
          <p14:tracePt t="12462" x="2470150" y="1885950"/>
          <p14:tracePt t="12470" x="2481263" y="1885950"/>
          <p14:tracePt t="12478" x="2490788" y="1895475"/>
          <p14:tracePt t="12534" x="2500313" y="1895475"/>
          <p14:tracePt t="12899" x="2511425" y="1895475"/>
          <p14:tracePt t="12907" x="2520950" y="1895475"/>
          <p14:tracePt t="12915" x="2530475" y="1895475"/>
          <p14:tracePt t="12922" x="2541588" y="1895475"/>
          <p14:tracePt t="12938" x="2560638" y="1895475"/>
          <p14:tracePt t="12947" x="2571750" y="1895475"/>
          <p14:tracePt t="12954" x="2581275" y="1895475"/>
          <p14:tracePt t="12962" x="2592388" y="1895475"/>
          <p14:tracePt t="12970" x="2601913" y="1895475"/>
          <p14:tracePt t="12978" x="2611438" y="1895475"/>
          <p14:tracePt t="12986" x="2632075" y="1895475"/>
          <p14:tracePt t="12993" x="2641600" y="1895475"/>
          <p14:tracePt t="13010" x="2652713" y="1895475"/>
          <p14:tracePt t="13018" x="2662238" y="1885950"/>
          <p14:tracePt t="13034" x="2671763" y="1885950"/>
          <p14:tracePt t="13228" x="2682875" y="1885950"/>
          <p14:tracePt t="13236" x="2701925" y="1876425"/>
          <p14:tracePt t="13244" x="2722563" y="1865313"/>
          <p14:tracePt t="13252" x="2752725" y="1865313"/>
          <p14:tracePt t="13260" x="2782888" y="1855788"/>
          <p14:tracePt t="13268" x="2813050" y="1855788"/>
          <p14:tracePt t="13276" x="2843213" y="1855788"/>
          <p14:tracePt t="13284" x="2873375" y="1846263"/>
          <p14:tracePt t="13292" x="2903538" y="1846263"/>
          <p14:tracePt t="13300" x="2935288" y="1835150"/>
          <p14:tracePt t="13308" x="2954338" y="1835150"/>
          <p14:tracePt t="13316" x="2965450" y="1835150"/>
          <p14:tracePt t="13324" x="2974975" y="1835150"/>
          <p14:tracePt t="13678" x="2984500" y="1835150"/>
          <p14:tracePt t="13686" x="2995613" y="1835150"/>
          <p14:tracePt t="13694" x="3014663" y="1835150"/>
          <p14:tracePt t="13702" x="3044825" y="1846263"/>
          <p14:tracePt t="13711" x="3065463" y="1855788"/>
          <p14:tracePt t="13718" x="3095625" y="1865313"/>
          <p14:tracePt t="13727" x="3125788" y="1876425"/>
          <p14:tracePt t="13734" x="3176588" y="1885950"/>
          <p14:tracePt t="13744" x="3216275" y="1885950"/>
          <p14:tracePt t="13751" x="3257550" y="1895475"/>
          <p14:tracePt t="13760" x="3317875" y="1916113"/>
          <p14:tracePt t="13768" x="3348038" y="1916113"/>
          <p14:tracePt t="13776" x="3378200" y="1916113"/>
          <p14:tracePt t="13784" x="3417888" y="1916113"/>
          <p14:tracePt t="13793" x="3438525" y="1916113"/>
          <p14:tracePt t="13799" x="3468688" y="1916113"/>
          <p14:tracePt t="13808" x="3489325" y="1916113"/>
          <p14:tracePt t="13816" x="3498850" y="1916113"/>
          <p14:tracePt t="14130" x="3519488" y="1916113"/>
          <p14:tracePt t="14138" x="3540125" y="1916113"/>
          <p14:tracePt t="14145" x="3559175" y="1916113"/>
          <p14:tracePt t="14154" x="3579813" y="1916113"/>
          <p14:tracePt t="14162" x="3619500" y="1916113"/>
          <p14:tracePt t="14169" x="3651250" y="1916113"/>
          <p14:tracePt t="14177" x="3681413" y="1916113"/>
          <p14:tracePt t="14185" x="3721100" y="1916113"/>
          <p14:tracePt t="14193" x="3760788" y="1916113"/>
          <p14:tracePt t="14201" x="3781425" y="1916113"/>
          <p14:tracePt t="14210" x="3811588" y="1916113"/>
          <p14:tracePt t="14218" x="3841750" y="1916113"/>
          <p14:tracePt t="14226" x="3871913" y="1916113"/>
          <p14:tracePt t="14236" x="3892550" y="1916113"/>
          <p14:tracePt t="14241" x="3902075" y="1916113"/>
          <p14:tracePt t="14308" x="3913188" y="1916113"/>
          <p14:tracePt t="14313" x="3922713" y="1916113"/>
          <p14:tracePt t="14323" x="3932238" y="1916113"/>
          <p14:tracePt t="14332" x="3943350" y="1916113"/>
          <p14:tracePt t="14355" x="3952875" y="1925638"/>
          <p14:tracePt t="14364" x="3962400" y="1925638"/>
          <p14:tracePt t="14380" x="3973513" y="1925638"/>
          <p14:tracePt t="14396" x="3983038" y="1925638"/>
          <p14:tracePt t="14419" x="4003675" y="1925638"/>
          <p14:tracePt t="14428" x="4024313" y="1936750"/>
          <p14:tracePt t="14435" x="4043363" y="1936750"/>
          <p14:tracePt t="14444" x="4073525" y="1936750"/>
          <p14:tracePt t="14452" x="4084638" y="1936750"/>
          <p14:tracePt t="14460" x="4114800" y="1936750"/>
          <p14:tracePt t="14467" x="4133850" y="1936750"/>
          <p14:tracePt t="14476" x="4154488" y="1936750"/>
          <p14:tracePt t="14483" x="4175125" y="1936750"/>
          <p14:tracePt t="14492" x="4184650" y="1936750"/>
          <p14:tracePt t="14508" x="4195763" y="1936750"/>
          <p14:tracePt t="14827" x="4205288" y="1936750"/>
          <p14:tracePt t="14849" x="4214813" y="1936750"/>
          <p14:tracePt t="14856" x="4235450" y="1936750"/>
          <p14:tracePt t="14865" x="4265613" y="1936750"/>
          <p14:tracePt t="14873" x="4295775" y="1946275"/>
          <p14:tracePt t="14880" x="4337050" y="1946275"/>
          <p14:tracePt t="14890" x="4367213" y="1946275"/>
          <p14:tracePt t="14897" x="4406900" y="1946275"/>
          <p14:tracePt t="14906" x="4437063" y="1946275"/>
          <p14:tracePt t="14912" x="4467225" y="1946275"/>
          <p14:tracePt t="14922" x="4538663" y="1946275"/>
          <p14:tracePt t="14929" x="4568825" y="1946275"/>
          <p14:tracePt t="14935" x="4608513" y="1946275"/>
          <p14:tracePt t="14944" x="4648200" y="1946275"/>
          <p14:tracePt t="14951" x="4678363" y="1946275"/>
          <p14:tracePt t="14960" x="4789488" y="1946275"/>
          <p14:tracePt t="14967" x="4830763" y="1946275"/>
          <p14:tracePt t="14976" x="4860925" y="1946275"/>
          <p14:tracePt t="14984" x="4900613" y="1946275"/>
          <p14:tracePt t="14992" x="4930775" y="1946275"/>
          <p14:tracePt t="14999" x="4960938" y="1946275"/>
          <p14:tracePt t="15007" x="4991100" y="1946275"/>
          <p14:tracePt t="15015" x="5011738" y="1946275"/>
          <p14:tracePt t="15023" x="5032375" y="1946275"/>
          <p14:tracePt t="15039" x="5041900" y="1946275"/>
          <p14:tracePt t="15056" x="5053013" y="1946275"/>
          <p14:tracePt t="15106" x="5062538" y="1946275"/>
          <p14:tracePt t="15132" x="5062538" y="1936750"/>
          <p14:tracePt t="15141" x="5072063" y="1936750"/>
          <p14:tracePt t="15150" x="5083175" y="1936750"/>
          <p14:tracePt t="15157" x="5092700" y="1936750"/>
          <p14:tracePt t="15165" x="5113338" y="1936750"/>
          <p14:tracePt t="15182" x="5122863" y="1936750"/>
          <p14:tracePt t="15189" x="5132388" y="1936750"/>
          <p14:tracePt t="15198" x="5143500" y="1936750"/>
          <p14:tracePt t="15213" x="5153025" y="1936750"/>
          <p14:tracePt t="15620" x="5183188" y="1936750"/>
          <p14:tracePt t="15627" x="5203825" y="1936750"/>
          <p14:tracePt t="15635" x="5243513" y="1925638"/>
          <p14:tracePt t="15643" x="5273675" y="1925638"/>
          <p14:tracePt t="15651" x="5314950" y="1925638"/>
          <p14:tracePt t="15661" x="5375275" y="1925638"/>
          <p14:tracePt t="15667" x="5445125" y="1925638"/>
          <p14:tracePt t="15677" x="5505450" y="1925638"/>
          <p14:tracePt t="15685" x="5586413" y="1925638"/>
          <p14:tracePt t="15693" x="5627688" y="1925638"/>
          <p14:tracePt t="15701" x="5688013" y="1925638"/>
          <p14:tracePt t="15709" x="5697538" y="1925638"/>
          <p14:tracePt t="15717" x="5757863" y="1925638"/>
          <p14:tracePt t="15725" x="5818188" y="1906588"/>
          <p14:tracePt t="15733" x="5848350" y="1906588"/>
          <p14:tracePt t="15741" x="5878513" y="1895475"/>
          <p14:tracePt t="15750" x="5908675" y="1895475"/>
          <p14:tracePt t="15757" x="5919788" y="1895475"/>
          <p14:tracePt t="15766" x="5929313" y="1895475"/>
          <p14:tracePt t="15773" x="5940425" y="1895475"/>
          <p14:tracePt t="15941" x="5949950" y="1895475"/>
          <p14:tracePt t="15951" x="5959475" y="1895475"/>
          <p14:tracePt t="15959" x="5989638" y="1895475"/>
          <p14:tracePt t="15967" x="6000750" y="1895475"/>
          <p14:tracePt t="15975" x="6019800" y="1895475"/>
          <p14:tracePt t="15982" x="6061075" y="1895475"/>
          <p14:tracePt t="15991" x="6091238" y="1895475"/>
          <p14:tracePt t="16000" x="6142038" y="1895475"/>
          <p14:tracePt t="16007" x="6181725" y="1895475"/>
          <p14:tracePt t="16015" x="6262688" y="1895475"/>
          <p14:tracePt t="16023" x="6323013" y="1895475"/>
          <p14:tracePt t="16031" x="6383338" y="1895475"/>
          <p14:tracePt t="16039" x="6413500" y="1895475"/>
          <p14:tracePt t="16048" x="6473825" y="1895475"/>
          <p14:tracePt t="16056" x="6545263" y="1895475"/>
          <p14:tracePt t="16064" x="6575425" y="1895475"/>
          <p14:tracePt t="16071" x="6615113" y="1895475"/>
          <p14:tracePt t="16079" x="6645275" y="1895475"/>
          <p14:tracePt t="16087" x="6675438" y="1895475"/>
          <p14:tracePt t="16096" x="6705600" y="1895475"/>
          <p14:tracePt t="16103" x="6726238" y="1895475"/>
          <p14:tracePt t="16111" x="6746875" y="1895475"/>
          <p14:tracePt t="16119" x="6765925" y="1895475"/>
          <p14:tracePt t="16127" x="6777038" y="1895475"/>
          <p14:tracePt t="16151" x="6786563" y="1895475"/>
          <p14:tracePt t="16167" x="6796088" y="1895475"/>
          <p14:tracePt t="16183" x="6807200" y="1895475"/>
          <p14:tracePt t="16191" x="6816725" y="1885950"/>
          <p14:tracePt t="16207" x="6837363" y="1876425"/>
          <p14:tracePt t="16216" x="6867525" y="1876425"/>
          <p14:tracePt t="16223" x="6888163" y="1876425"/>
          <p14:tracePt t="16231" x="6907213" y="1876425"/>
          <p14:tracePt t="16241" x="6937375" y="1865313"/>
          <p14:tracePt t="16249" x="6967538" y="1865313"/>
          <p14:tracePt t="16261" x="6999288" y="1855788"/>
          <p14:tracePt t="16269" x="7029450" y="1855788"/>
          <p14:tracePt t="16277" x="7069138" y="1855788"/>
          <p14:tracePt t="16285" x="7099300" y="1846263"/>
          <p14:tracePt t="16293" x="7119938" y="1846263"/>
          <p14:tracePt t="16301" x="7138988" y="1846263"/>
          <p14:tracePt t="16309" x="7170738" y="1835150"/>
          <p14:tracePt t="16325" x="7180263" y="1835150"/>
          <p14:tracePt t="16333" x="7189788" y="1835150"/>
          <p14:tracePt t="16341" x="7200900" y="1835150"/>
          <p14:tracePt t="16357" x="7219950" y="1825625"/>
          <p14:tracePt t="16365" x="7231063" y="1825625"/>
          <p14:tracePt t="16373" x="7250113" y="1825625"/>
          <p14:tracePt t="16381" x="7280275" y="1825625"/>
          <p14:tracePt t="16389" x="7310438" y="1825625"/>
          <p14:tracePt t="16397" x="7342188" y="1825625"/>
          <p14:tracePt t="16405" x="7361238" y="1825625"/>
          <p14:tracePt t="16413" x="7381875" y="1816100"/>
          <p14:tracePt t="16421" x="7402513" y="1816100"/>
          <p14:tracePt t="16430" x="7402513" y="1804988"/>
          <p14:tracePt t="16446" x="7412038" y="1804988"/>
          <p14:tracePt t="16643" x="7421563" y="1804988"/>
          <p14:tracePt t="16651" x="7442200" y="1804988"/>
          <p14:tracePt t="16659" x="7451725" y="1804988"/>
          <p14:tracePt t="16667" x="7462838" y="1816100"/>
          <p14:tracePt t="16675" x="7493000" y="1825625"/>
          <p14:tracePt t="16683" x="7502525" y="1835150"/>
          <p14:tracePt t="16691" x="7523163" y="1835150"/>
          <p14:tracePt t="16699" x="7543800" y="1846263"/>
          <p14:tracePt t="16708" x="7562850" y="1855788"/>
          <p14:tracePt t="16715" x="7573963" y="1855788"/>
          <p14:tracePt t="16723" x="7573963" y="1865313"/>
          <p14:tracePt t="16731" x="7583488" y="1865313"/>
          <p14:tracePt t="16739" x="7593013" y="1876425"/>
          <p14:tracePt t="16747" x="7604125" y="1876425"/>
          <p14:tracePt t="16755" x="7613650" y="1876425"/>
          <p14:tracePt t="16795" x="7623175" y="1876425"/>
          <p14:tracePt t="18553" x="7634288" y="1876425"/>
          <p14:tracePt t="18571" x="7664450" y="1876425"/>
          <p14:tracePt t="18582" x="7673975" y="1876425"/>
          <p14:tracePt t="18589" x="7704138" y="1876425"/>
          <p14:tracePt t="18593" x="7724775" y="1876425"/>
          <p14:tracePt t="18604" x="7764463" y="1876425"/>
          <p14:tracePt t="18609" x="7824788" y="1876425"/>
          <p14:tracePt t="18618" x="7916863" y="1876425"/>
          <p14:tracePt t="18625" x="7977188" y="1876425"/>
          <p14:tracePt t="18634" x="8016875" y="1865313"/>
          <p14:tracePt t="18641" x="8077200" y="1865313"/>
          <p14:tracePt t="18650" x="8118475" y="1865313"/>
          <p14:tracePt t="18658" x="8178800" y="1865313"/>
          <p14:tracePt t="18666" x="8218488" y="1865313"/>
          <p14:tracePt t="18673" x="8248650" y="1865313"/>
          <p14:tracePt t="18681" x="8278813" y="1865313"/>
          <p14:tracePt t="18689" x="8320088" y="1865313"/>
          <p14:tracePt t="18697" x="8380413" y="1865313"/>
          <p14:tracePt t="18707" x="8440738" y="1865313"/>
          <p14:tracePt t="18713" x="8501063" y="1865313"/>
          <p14:tracePt t="18723" x="8540750" y="1876425"/>
          <p14:tracePt t="18729" x="8572500" y="1876425"/>
          <p14:tracePt t="18739" x="8602663" y="1876425"/>
          <p14:tracePt t="18745" x="8642350" y="1876425"/>
          <p14:tracePt t="18755" x="8662988" y="1876425"/>
          <p14:tracePt t="18763" x="8682038" y="1876425"/>
          <p14:tracePt t="18779" x="8693150" y="1876425"/>
          <p14:tracePt t="18787" x="8702675" y="1876425"/>
          <p14:tracePt t="18819" x="8712200" y="1876425"/>
          <p14:tracePt t="18827" x="8723313" y="1876425"/>
          <p14:tracePt t="18851" x="8732838" y="1876425"/>
          <p14:tracePt t="18859" x="8742363" y="1876425"/>
          <p14:tracePt t="18867" x="8753475" y="1876425"/>
          <p14:tracePt t="18884" x="8763000" y="1876425"/>
          <p14:tracePt t="19617" x="8774113" y="1876425"/>
          <p14:tracePt t="19625" x="8783638" y="1876425"/>
          <p14:tracePt t="19633" x="8804275" y="1876425"/>
          <p14:tracePt t="19641" x="8813800" y="1876425"/>
          <p14:tracePt t="19649" x="8843963" y="1876425"/>
          <p14:tracePt t="19656" x="8874125" y="1876425"/>
          <p14:tracePt t="19664" x="8904288" y="1876425"/>
          <p14:tracePt t="19672" x="8924925" y="1876425"/>
          <p14:tracePt t="19680" x="8964613" y="1876425"/>
          <p14:tracePt t="19689" x="8985250" y="1876425"/>
          <p14:tracePt t="19697" x="9024938" y="1876425"/>
          <p14:tracePt t="19705" x="9045575" y="1876425"/>
          <p14:tracePt t="19713" x="9066213" y="1876425"/>
          <p14:tracePt t="19721" x="9085263" y="1876425"/>
          <p14:tracePt t="19729" x="9117013" y="1876425"/>
          <p14:tracePt t="19737" x="9126538" y="1876425"/>
          <p14:tracePt t="19746" x="9136063" y="1876425"/>
          <p14:tracePt t="19753" x="9156700" y="1876425"/>
          <p14:tracePt t="19760" x="9177338" y="1876425"/>
          <p14:tracePt t="19769" x="9196388" y="1876425"/>
          <p14:tracePt t="19777" x="9226550" y="1876425"/>
          <p14:tracePt t="19785" x="9256713" y="1876425"/>
          <p14:tracePt t="19793" x="9288463" y="1876425"/>
          <p14:tracePt t="19801" x="9318625" y="1876425"/>
          <p14:tracePt t="19809" x="9348788" y="1876425"/>
          <p14:tracePt t="19817" x="9378950" y="1876425"/>
          <p14:tracePt t="19825" x="9418638" y="1876425"/>
          <p14:tracePt t="19833" x="9448800" y="1885950"/>
          <p14:tracePt t="19840" x="9478963" y="1885950"/>
          <p14:tracePt t="19851" x="9509125" y="1885950"/>
          <p14:tracePt t="19856" x="9529763" y="1895475"/>
          <p14:tracePt t="19867" x="9539288" y="1895475"/>
          <p14:tracePt t="19874" x="9569450" y="1895475"/>
          <p14:tracePt t="19883" x="9590088" y="1895475"/>
          <p14:tracePt t="19890" x="9599613" y="1895475"/>
          <p14:tracePt t="19899" x="9610725" y="1895475"/>
          <p14:tracePt t="19915" x="9620250" y="1895475"/>
          <p14:tracePt t="19995" x="9631363" y="1895475"/>
          <p14:tracePt t="20002" x="9650413" y="1895475"/>
          <p14:tracePt t="20010" x="9671050" y="1895475"/>
          <p14:tracePt t="20019" x="9691688" y="1895475"/>
          <p14:tracePt t="20028" x="9701213" y="1895475"/>
          <p14:tracePt t="20035" x="9731375" y="1895475"/>
          <p14:tracePt t="20042" x="9752013" y="1895475"/>
          <p14:tracePt t="20051" x="9771063" y="1895475"/>
          <p14:tracePt t="20059" x="9801225" y="1895475"/>
          <p14:tracePt t="20067" x="9821863" y="1895475"/>
          <p14:tracePt t="20075" x="9832975" y="1895475"/>
          <p14:tracePt t="20083" x="9842500" y="1895475"/>
          <p14:tracePt t="20091" x="9872663" y="1895475"/>
          <p14:tracePt t="20099" x="9893300" y="1895475"/>
          <p14:tracePt t="20107" x="9912350" y="1895475"/>
          <p14:tracePt t="20117" x="9923463" y="1895475"/>
          <p14:tracePt t="20122" x="9942513" y="1895475"/>
          <p14:tracePt t="20133" x="9972675" y="1895475"/>
          <p14:tracePt t="20139" x="9993313" y="1885950"/>
          <p14:tracePt t="20149" x="10013950" y="1885950"/>
          <p14:tracePt t="20157" x="10044113" y="1885950"/>
          <p14:tracePt t="20165" x="10064750" y="1885950"/>
          <p14:tracePt t="20181" x="10083800" y="1876425"/>
          <p14:tracePt t="20189" x="10104438" y="1876425"/>
          <p14:tracePt t="20196" x="10113963" y="1876425"/>
          <p14:tracePt t="20205" x="10125075" y="1876425"/>
          <p14:tracePt t="20221" x="10125075" y="1865313"/>
          <p14:tracePt t="20229" x="10134600" y="1865313"/>
          <p14:tracePt t="20237" x="10144125" y="1865313"/>
          <p14:tracePt t="20253" x="10155238" y="1855788"/>
          <p14:tracePt t="20260" x="10175875" y="1855788"/>
          <p14:tracePt t="20269" x="10185400" y="1855788"/>
          <p14:tracePt t="20277" x="10206038" y="1846263"/>
          <p14:tracePt t="20285" x="10215563" y="1846263"/>
          <p14:tracePt t="20293" x="10236200" y="1846263"/>
          <p14:tracePt t="20303" x="10245725" y="1835150"/>
          <p14:tracePt t="20317" x="10255250" y="1835150"/>
          <p14:tracePt t="20325" x="10266363" y="1835150"/>
          <p14:tracePt t="20877" x="10285413" y="1835150"/>
          <p14:tracePt t="20885" x="10296525" y="1835150"/>
          <p14:tracePt t="20892" x="10315575" y="1835150"/>
          <p14:tracePt t="20900" x="10336213" y="1835150"/>
          <p14:tracePt t="20905" x="10356850" y="1835150"/>
          <p14:tracePt t="20913" x="10377488" y="1835150"/>
          <p14:tracePt t="20921" x="10387013" y="1835150"/>
          <p14:tracePt t="20929" x="10396538" y="1835150"/>
          <p14:tracePt t="20937" x="10417175" y="1835150"/>
          <p14:tracePt t="20947" x="10437813" y="1835150"/>
          <p14:tracePt t="20963" x="10447338" y="1835150"/>
          <p14:tracePt t="20969" x="10456863" y="1835150"/>
          <p14:tracePt t="20987" x="10467975" y="1835150"/>
          <p14:tracePt t="21003" x="10477500" y="1835150"/>
          <p14:tracePt t="21035" x="10487025" y="1835150"/>
          <p14:tracePt t="21068" x="10498138" y="1835150"/>
          <p14:tracePt t="21075" x="10507663" y="1835150"/>
          <p14:tracePt t="21205" x="10518775" y="1835150"/>
          <p14:tracePt t="21219" x="10537825" y="1835150"/>
          <p14:tracePt t="21227" x="10558463" y="1835150"/>
          <p14:tracePt t="21234" x="10579100" y="1835150"/>
          <p14:tracePt t="21242" x="10588625" y="1835150"/>
          <p14:tracePt t="21252" x="10609263" y="1835150"/>
          <p14:tracePt t="21259" x="10628313" y="1835150"/>
          <p14:tracePt t="21269" x="10658475" y="1825625"/>
          <p14:tracePt t="21276" x="10679113" y="1825625"/>
          <p14:tracePt t="21284" x="10709275" y="1816100"/>
          <p14:tracePt t="21292" x="10729913" y="1816100"/>
          <p14:tracePt t="21301" x="10750550" y="1804988"/>
          <p14:tracePt t="21309" x="10760075" y="1804988"/>
          <p14:tracePt t="21316" x="10769600" y="1804988"/>
          <p14:tracePt t="21324" x="10790238" y="1795463"/>
          <p14:tracePt t="21332" x="10799763" y="1795463"/>
          <p14:tracePt t="21341" x="10820400" y="1795463"/>
          <p14:tracePt t="21356" x="10829925" y="1784350"/>
          <p14:tracePt t="21373" x="10850563" y="1784350"/>
          <p14:tracePt t="21381" x="10871200" y="1784350"/>
          <p14:tracePt t="21389" x="10880725" y="1784350"/>
          <p14:tracePt t="21396" x="10910888" y="1774825"/>
          <p14:tracePt t="21404" x="10931525" y="1774825"/>
          <p14:tracePt t="21412" x="10961688" y="1774825"/>
          <p14:tracePt t="21421" x="10991850" y="1774825"/>
          <p14:tracePt t="21429" x="11022013" y="1765300"/>
          <p14:tracePt t="21437" x="11052175" y="1765300"/>
          <p14:tracePt t="21445" x="11072813" y="1765300"/>
          <p14:tracePt t="21452" x="11093450" y="1754188"/>
          <p14:tracePt t="21460" x="11112500" y="1744663"/>
          <p14:tracePt t="21469" x="11123613" y="1744663"/>
          <p14:tracePt t="21484" x="11133138" y="1744663"/>
          <p14:tracePt t="21492" x="11142663" y="1744663"/>
          <p14:tracePt t="21500" x="11153775" y="1744663"/>
          <p14:tracePt t="21509" x="11163300" y="1744663"/>
          <p14:tracePt t="21526" x="11183938" y="1744663"/>
          <p14:tracePt t="21532" x="11193463" y="1744663"/>
          <p14:tracePt t="21542" x="11202988" y="1735138"/>
          <p14:tracePt t="21550" x="11214100" y="1735138"/>
          <p14:tracePt t="21606" x="11244263" y="1735138"/>
          <p14:tracePt t="21614" x="11274425" y="1735138"/>
          <p14:tracePt t="21622" x="11314113" y="1735138"/>
          <p14:tracePt t="21630" x="11344275" y="1735138"/>
          <p14:tracePt t="21639" x="11364913" y="1735138"/>
          <p14:tracePt t="21646" x="11374438" y="1735138"/>
          <p14:tracePt t="21654" x="11385550" y="1735138"/>
          <p14:tracePt t="21776" x="11364913" y="1744663"/>
          <p14:tracePt t="21785" x="11314113" y="1765300"/>
          <p14:tracePt t="21794" x="11253788" y="1795463"/>
          <p14:tracePt t="21801" x="11193463" y="1804988"/>
          <p14:tracePt t="21810" x="11112500" y="1835150"/>
          <p14:tracePt t="21818" x="10991850" y="1846263"/>
          <p14:tracePt t="21826" x="10910888" y="1876425"/>
          <p14:tracePt t="21832" x="10760075" y="1906588"/>
          <p14:tracePt t="21840" x="10548938" y="1936750"/>
          <p14:tracePt t="21848" x="10255250" y="1997075"/>
          <p14:tracePt t="21856" x="9912350" y="2057400"/>
          <p14:tracePt t="21864" x="9731375" y="2108200"/>
          <p14:tracePt t="21872" x="9337675" y="2189163"/>
          <p14:tracePt t="21880" x="8632825" y="2298700"/>
          <p14:tracePt t="21888" x="7886700" y="2409825"/>
          <p14:tracePt t="21897" x="7331075" y="2481263"/>
          <p14:tracePt t="21904" x="6434138" y="2601913"/>
          <p14:tracePt t="21912" x="5808663" y="2682875"/>
          <p14:tracePt t="21920" x="5213350" y="2752725"/>
          <p14:tracePt t="21928" x="4729163" y="2824163"/>
          <p14:tracePt t="21936" x="4244975" y="2894013"/>
          <p14:tracePt t="21944" x="4084638" y="2914650"/>
          <p14:tracePt t="21952" x="3892550" y="2935288"/>
          <p14:tracePt t="21960" x="3721100" y="2944813"/>
          <p14:tracePt t="21968" x="3609975" y="2944813"/>
          <p14:tracePt t="21976" x="3498850" y="2944813"/>
          <p14:tracePt t="21986" x="3417888" y="2954338"/>
          <p14:tracePt t="21992" x="3357563" y="2954338"/>
          <p14:tracePt t="22001" x="3317875" y="2954338"/>
          <p14:tracePt t="22008" x="3278188" y="2954338"/>
          <p14:tracePt t="22016" x="3227388" y="2965450"/>
          <p14:tracePt t="22024" x="3176588" y="2965450"/>
          <p14:tracePt t="22032" x="3125788" y="2984500"/>
          <p14:tracePt t="22040" x="3065463" y="2984500"/>
          <p14:tracePt t="22048" x="2974975" y="2995613"/>
          <p14:tracePt t="22056" x="2914650" y="3005138"/>
          <p14:tracePt t="22064" x="2843213" y="3035300"/>
          <p14:tracePt t="22074" x="2824163" y="3046413"/>
          <p14:tracePt t="22082" x="2782888" y="3055938"/>
          <p14:tracePt t="22090" x="2752725" y="3055938"/>
          <p14:tracePt t="22096" x="2713038" y="3076575"/>
          <p14:tracePt t="22106" x="2692400" y="3076575"/>
          <p14:tracePt t="22115" x="2682875" y="3086100"/>
          <p14:tracePt t="22122" x="2671763" y="3086100"/>
          <p14:tracePt t="22146" x="2662238" y="3086100"/>
          <p14:tracePt t="22154" x="2652713" y="3086100"/>
          <p14:tracePt t="22170" x="2641600" y="3086100"/>
          <p14:tracePt t="22178" x="2632075" y="3086100"/>
          <p14:tracePt t="22198" x="2611438" y="3086100"/>
          <p14:tracePt t="22206" x="2592388" y="3086100"/>
          <p14:tracePt t="22215" x="2560638" y="3065463"/>
          <p14:tracePt t="22222" x="2511425" y="3035300"/>
          <p14:tracePt t="22230" x="2460625" y="3005138"/>
          <p14:tracePt t="22238" x="2379663" y="2965450"/>
          <p14:tracePt t="22246" x="2328863" y="2924175"/>
          <p14:tracePt t="22254" x="2249488" y="2884488"/>
          <p14:tracePt t="22262" x="2187575" y="2854325"/>
          <p14:tracePt t="22270" x="2138363" y="2833688"/>
          <p14:tracePt t="22278" x="2108200" y="2803525"/>
          <p14:tracePt t="22290" x="2087563" y="2794000"/>
          <p14:tracePt t="22302" x="2066925" y="2773363"/>
          <p14:tracePt t="22310" x="2047875" y="2743200"/>
          <p14:tracePt t="22318" x="2036763" y="2722563"/>
          <p14:tracePt t="22326" x="2036763" y="2713038"/>
          <p14:tracePt t="22334" x="2036763" y="2682875"/>
          <p14:tracePt t="22342" x="2036763" y="2673350"/>
          <p14:tracePt t="22350" x="2036763" y="2641600"/>
          <p14:tracePt t="22358" x="2036763" y="2622550"/>
          <p14:tracePt t="22368" x="2027238" y="2592388"/>
          <p14:tracePt t="22383" x="2027238" y="2571750"/>
          <p14:tracePt t="22392" x="2027238" y="2562225"/>
          <p14:tracePt t="22404" x="2027238" y="2551113"/>
          <p14:tracePt t="22420" x="2027238" y="2532063"/>
          <p14:tracePt t="22428" x="2027238" y="2511425"/>
          <p14:tracePt t="22436" x="2036763" y="2481263"/>
          <p14:tracePt t="22444" x="2047875" y="2451100"/>
          <p14:tracePt t="22452" x="2047875" y="2409825"/>
          <p14:tracePt t="22460" x="2047875" y="2379663"/>
          <p14:tracePt t="22468" x="2057400" y="2349500"/>
          <p14:tracePt t="22476" x="2057400" y="2298700"/>
          <p14:tracePt t="22485" x="2057400" y="2268538"/>
          <p14:tracePt t="22494" x="2057400" y="2238375"/>
          <p14:tracePt t="22504" x="2066925" y="2219325"/>
          <p14:tracePt t="22512" x="2078038" y="2189163"/>
          <p14:tracePt t="22528" x="2087563" y="2178050"/>
          <p14:tracePt t="22536" x="2087563" y="2168525"/>
          <p14:tracePt t="22544" x="2087563" y="2159000"/>
          <p14:tracePt t="22630" x="2097088" y="2159000"/>
          <p14:tracePt t="22662" x="2108200" y="2159000"/>
          <p14:tracePt t="22678" x="2108200" y="2147888"/>
          <p14:tracePt t="22734" x="2117725" y="2147888"/>
          <p14:tracePt t="22854" x="2117725" y="2138363"/>
          <p14:tracePt t="23141" x="2127250" y="2138363"/>
          <p14:tracePt t="23251" x="2127250" y="2147888"/>
          <p14:tracePt t="23355" x="2127250" y="2159000"/>
          <p14:tracePt t="23444" x="2127250" y="2168525"/>
          <p14:tracePt t="23500" x="2127250" y="2178050"/>
          <p14:tracePt t="23532" x="2127250" y="2189163"/>
          <p14:tracePt t="23540" x="2127250" y="2198688"/>
          <p14:tracePt t="23573" x="2127250" y="2208213"/>
          <p14:tracePt t="23588" x="2138363" y="2208213"/>
          <p14:tracePt t="23596" x="2147888" y="2219325"/>
          <p14:tracePt t="23604" x="2168525" y="2219325"/>
          <p14:tracePt t="23612" x="2198688" y="2219325"/>
          <p14:tracePt t="23624" x="2219325" y="2219325"/>
          <p14:tracePt t="23640" x="2228850" y="2219325"/>
          <p14:tracePt t="23676" x="2228850" y="2228850"/>
          <p14:tracePt t="23700" x="2228850" y="2238375"/>
          <p14:tracePt t="23726" x="2228850" y="2249488"/>
          <p14:tracePt t="23740" x="2228850" y="2259013"/>
          <p14:tracePt t="24019" x="2228850" y="2249488"/>
          <p14:tracePt t="24306" x="2228850" y="2259013"/>
          <p14:tracePt t="24338" x="2228850" y="2268538"/>
          <p14:tracePt t="24358" x="2228850" y="2279650"/>
          <p14:tracePt t="24418" x="2249488" y="2279650"/>
          <p14:tracePt t="24426" x="2279650" y="2279650"/>
          <p14:tracePt t="24434" x="2289175" y="2279650"/>
          <p14:tracePt t="24450" x="2298700" y="2279650"/>
          <p14:tracePt t="24458" x="2309813" y="2279650"/>
          <p14:tracePt t="24466" x="2319338" y="2279650"/>
          <p14:tracePt t="24482" x="2328863" y="2279650"/>
          <p14:tracePt t="24560" x="2339975" y="2279650"/>
          <p14:tracePt t="24568" x="2349500" y="2268538"/>
          <p14:tracePt t="24586" x="2359025" y="2259013"/>
          <p14:tracePt t="24593" x="2370138" y="2259013"/>
          <p14:tracePt t="24599" x="2370138" y="2249488"/>
          <p14:tracePt t="24617" x="2370138" y="2238375"/>
          <p14:tracePt t="24641" x="2370138" y="2228850"/>
          <p14:tracePt t="24797" x="2379663" y="2228850"/>
          <p14:tracePt t="24821" x="2390775" y="2228850"/>
          <p14:tracePt t="24829" x="2400300" y="2228850"/>
          <p14:tracePt t="24837" x="2409825" y="2228850"/>
          <p14:tracePt t="24863" x="2420938" y="2228850"/>
          <p14:tracePt t="24869" x="2439988" y="2228850"/>
          <p14:tracePt t="24879" x="2460625" y="2219325"/>
          <p14:tracePt t="24889" x="2481263" y="2198688"/>
          <p14:tracePt t="24894" x="2520950" y="2178050"/>
          <p14:tracePt t="24903" x="2541588" y="2178050"/>
          <p14:tracePt t="24910" x="2571750" y="2168525"/>
          <p14:tracePt t="24918" x="2581275" y="2159000"/>
          <p14:tracePt t="24926" x="2592388" y="2159000"/>
          <p14:tracePt t="24934" x="2601913" y="2147888"/>
          <p14:tracePt t="24962" x="2611438" y="2138363"/>
          <p14:tracePt t="24970" x="2622550" y="2138363"/>
          <p14:tracePt t="24978" x="2641600" y="2127250"/>
          <p14:tracePt t="24986" x="2641600" y="2117725"/>
          <p14:tracePt t="25005" x="2671763" y="2117725"/>
          <p14:tracePt t="25010" x="2682875" y="2117725"/>
          <p14:tracePt t="25018" x="2682875" y="2108200"/>
          <p14:tracePt t="25026" x="2692400" y="2108200"/>
          <p14:tracePt t="25042" x="2701925" y="2108200"/>
          <p14:tracePt t="25050" x="2713038" y="2108200"/>
          <p14:tracePt t="25066" x="2722563" y="2108200"/>
          <p14:tracePt t="25090" x="2732088" y="2108200"/>
          <p14:tracePt t="25106" x="2743200" y="2108200"/>
          <p14:tracePt t="25114" x="2763838" y="2108200"/>
          <p14:tracePt t="25122" x="2773363" y="2117725"/>
          <p14:tracePt t="25132" x="2782888" y="2127250"/>
          <p14:tracePt t="25148" x="2794000" y="2138363"/>
          <p14:tracePt t="25154" x="2803525" y="2147888"/>
          <p14:tracePt t="25164" x="2813050" y="2147888"/>
          <p14:tracePt t="25180" x="2824163" y="2147888"/>
          <p14:tracePt t="25188" x="2824163" y="2159000"/>
          <p14:tracePt t="25196" x="2824163" y="2168525"/>
          <p14:tracePt t="25212" x="2833688" y="2178050"/>
          <p14:tracePt t="25228" x="2843213" y="2189163"/>
          <p14:tracePt t="25252" x="2843213" y="2198688"/>
          <p14:tracePt t="25268" x="2854325" y="2198688"/>
          <p14:tracePt t="25276" x="2854325" y="2208213"/>
          <p14:tracePt t="25300" x="2854325" y="2219325"/>
          <p14:tracePt t="25324" x="2854325" y="2228850"/>
          <p14:tracePt t="25348" x="2854325" y="2238375"/>
          <p14:tracePt t="25358" x="2854325" y="2249488"/>
          <p14:tracePt t="25368" x="2854325" y="2259013"/>
          <p14:tracePt t="25376" x="2854325" y="2268538"/>
          <p14:tracePt t="25384" x="2854325" y="2279650"/>
          <p14:tracePt t="25392" x="2854325" y="2289175"/>
          <p14:tracePt t="25410" x="2854325" y="2298700"/>
          <p14:tracePt t="25416" x="2854325" y="2309813"/>
          <p14:tracePt t="25442" x="2854325" y="2319338"/>
          <p14:tracePt t="25506" x="2854325" y="2330450"/>
          <p14:tracePt t="25514" x="2854325" y="2339975"/>
          <p14:tracePt t="25522" x="2854325" y="2349500"/>
          <p14:tracePt t="25546" x="2854325" y="2360613"/>
          <p14:tracePt t="25554" x="2854325" y="2370138"/>
          <p14:tracePt t="25566" x="2854325" y="2379663"/>
          <p14:tracePt t="25574" x="2854325" y="2390775"/>
          <p14:tracePt t="25583" x="2854325" y="2400300"/>
          <p14:tracePt t="25780" x="2863850" y="2400300"/>
          <p14:tracePt t="25796" x="2863850" y="2409825"/>
          <p14:tracePt t="25804" x="2884488" y="2409825"/>
          <p14:tracePt t="25812" x="2903538" y="2420938"/>
          <p14:tracePt t="25820" x="2924175" y="2420938"/>
          <p14:tracePt t="25828" x="2944813" y="2430463"/>
          <p14:tracePt t="25835" x="2984500" y="2439988"/>
          <p14:tracePt t="25844" x="3025775" y="2439988"/>
          <p14:tracePt t="25852" x="3065463" y="2439988"/>
          <p14:tracePt t="25859" x="3155950" y="2439988"/>
          <p14:tracePt t="25868" x="3197225" y="2451100"/>
          <p14:tracePt t="25876" x="3257550" y="2451100"/>
          <p14:tracePt t="25884" x="3317875" y="2451100"/>
          <p14:tracePt t="25892" x="3357563" y="2451100"/>
          <p14:tracePt t="25900" x="3398838" y="2451100"/>
          <p14:tracePt t="25908" x="3429000" y="2451100"/>
          <p14:tracePt t="25915" x="3468688" y="2451100"/>
          <p14:tracePt t="25924" x="3498850" y="2451100"/>
          <p14:tracePt t="25931" x="3519488" y="2451100"/>
          <p14:tracePt t="25940" x="3540125" y="2451100"/>
          <p14:tracePt t="25948" x="3549650" y="2451100"/>
          <p14:tracePt t="25958" x="3559175" y="2451100"/>
          <p14:tracePt t="26189" x="3559175" y="2439988"/>
          <p14:tracePt t="27124" x="3570288" y="2439988"/>
          <p14:tracePt t="27134" x="3589338" y="2439988"/>
          <p14:tracePt t="27141" x="3619500" y="2439988"/>
          <p14:tracePt t="27150" x="3651250" y="2439988"/>
          <p14:tracePt t="27159" x="3681413" y="2439988"/>
          <p14:tracePt t="27166" x="3711575" y="2439988"/>
          <p14:tracePt t="27174" x="3751263" y="2439988"/>
          <p14:tracePt t="27182" x="3781425" y="2439988"/>
          <p14:tracePt t="27189" x="3802063" y="2439988"/>
          <p14:tracePt t="27198" x="3811588" y="2439988"/>
          <p14:tracePt t="27254" x="3822700" y="2439988"/>
          <p14:tracePt t="27261" x="3832225" y="2439988"/>
          <p14:tracePt t="27270" x="3852863" y="2439988"/>
          <p14:tracePt t="27278" x="3883025" y="2439988"/>
          <p14:tracePt t="27285" x="3913188" y="2439988"/>
          <p14:tracePt t="27293" x="3943350" y="2439988"/>
          <p14:tracePt t="27301" x="3983038" y="2439988"/>
          <p14:tracePt t="27314" x="4043363" y="2439988"/>
          <p14:tracePt t="27321" x="4084638" y="2439988"/>
          <p14:tracePt t="27330" x="4124325" y="2439988"/>
          <p14:tracePt t="27337" x="4165600" y="2439988"/>
          <p14:tracePt t="27346" x="4184650" y="2439988"/>
          <p14:tracePt t="27353" x="4205288" y="2439988"/>
          <p14:tracePt t="27363" x="4235450" y="2439988"/>
          <p14:tracePt t="27369" x="4265613" y="2451100"/>
          <p14:tracePt t="27380" x="4286250" y="2451100"/>
          <p14:tracePt t="27387" x="4305300" y="2451100"/>
          <p14:tracePt t="27396" x="4316413" y="2451100"/>
          <p14:tracePt t="27403" x="4325938" y="2460625"/>
          <p14:tracePt t="27411" x="4337050" y="2460625"/>
          <p14:tracePt t="27419" x="4346575" y="2460625"/>
          <p14:tracePt t="27435" x="4356100" y="2460625"/>
          <p14:tracePt t="27443" x="4367213" y="2470150"/>
          <p14:tracePt t="27452" x="4376738" y="2470150"/>
          <p14:tracePt t="27468" x="4386263" y="2470150"/>
          <p14:tracePt t="27511" x="4397375" y="2470150"/>
          <p14:tracePt t="27523" x="4397375" y="2481263"/>
          <p14:tracePt t="27532" x="4406900" y="2481263"/>
          <p14:tracePt t="27539" x="4416425" y="2481263"/>
          <p14:tracePt t="27575" x="4427538" y="2481263"/>
          <p14:tracePt t="27632" x="4446588" y="2481263"/>
          <p14:tracePt t="27639" x="4467225" y="2481263"/>
          <p14:tracePt t="27649" x="4487863" y="2481263"/>
          <p14:tracePt t="27658" x="4518025" y="2481263"/>
          <p14:tracePt t="27665" x="4538663" y="2470150"/>
          <p14:tracePt t="27673" x="4568825" y="2470150"/>
          <p14:tracePt t="27681" x="4598988" y="2460625"/>
          <p14:tracePt t="27690" x="4629150" y="2451100"/>
          <p14:tracePt t="27697" x="4659313" y="2439988"/>
          <p14:tracePt t="27705" x="4689475" y="2430463"/>
          <p14:tracePt t="27714" x="4719638" y="2420938"/>
          <p14:tracePt t="27725" x="4740275" y="2409825"/>
          <p14:tracePt t="27733" x="4759325" y="2400300"/>
          <p14:tracePt t="27741" x="4779963" y="2400300"/>
          <p14:tracePt t="27750" x="4779963" y="2390775"/>
          <p14:tracePt t="27757" x="4800600" y="2390775"/>
          <p14:tracePt t="27766" x="4810125" y="2390775"/>
          <p14:tracePt t="27773" x="4830763" y="2390775"/>
          <p14:tracePt t="27781" x="4840288" y="2390775"/>
          <p14:tracePt t="27789" x="4881563" y="2379663"/>
          <p14:tracePt t="27798" x="4891088" y="2379663"/>
          <p14:tracePt t="27805" x="4911725" y="2379663"/>
          <p14:tracePt t="27814" x="4930775" y="2370138"/>
          <p14:tracePt t="27822" x="4941888" y="2370138"/>
          <p14:tracePt t="27839" x="4951413" y="2370138"/>
          <p14:tracePt t="28338" x="4960938" y="2370138"/>
          <p14:tracePt t="28345" x="4991100" y="2370138"/>
          <p14:tracePt t="28353" x="5021263" y="2370138"/>
          <p14:tracePt t="28361" x="5083175" y="2370138"/>
          <p14:tracePt t="28369" x="5173663" y="2370138"/>
          <p14:tracePt t="28377" x="5213350" y="2370138"/>
          <p14:tracePt t="28386" x="5324475" y="2370138"/>
          <p14:tracePt t="28393" x="5354638" y="2370138"/>
          <p14:tracePt t="28402" x="5465763" y="2370138"/>
          <p14:tracePt t="28409" x="5526088" y="2370138"/>
          <p14:tracePt t="28418" x="5616575" y="2370138"/>
          <p14:tracePt t="28425" x="5676900" y="2360613"/>
          <p14:tracePt t="28433" x="5707063" y="2360613"/>
          <p14:tracePt t="28441" x="5737225" y="2360613"/>
          <p14:tracePt t="28449" x="5757863" y="2360613"/>
          <p14:tracePt t="28690" x="5768975" y="2360613"/>
          <p14:tracePt t="28695" x="5778500" y="2360613"/>
          <p14:tracePt t="28703" x="5808663" y="2360613"/>
          <p14:tracePt t="28711" x="5838825" y="2349500"/>
          <p14:tracePt t="28719" x="5848350" y="2349500"/>
          <p14:tracePt t="28727" x="5899150" y="2349500"/>
          <p14:tracePt t="28735" x="5949950" y="2349500"/>
          <p14:tracePt t="28743" x="5989638" y="2349500"/>
          <p14:tracePt t="28751" x="6049963" y="2349500"/>
          <p14:tracePt t="28759" x="6130925" y="2349500"/>
          <p14:tracePt t="28769" x="6202363" y="2349500"/>
          <p14:tracePt t="28777" x="6262688" y="2349500"/>
          <p14:tracePt t="28785" x="6302375" y="2349500"/>
          <p14:tracePt t="28793" x="6353175" y="2349500"/>
          <p14:tracePt t="28801" x="6383338" y="2360613"/>
          <p14:tracePt t="28809" x="6392863" y="2360613"/>
          <p14:tracePt t="28818" x="6403975" y="2360613"/>
          <p14:tracePt t="28825" x="6413500" y="2360613"/>
          <p14:tracePt t="29180" x="6413500" y="2370138"/>
          <p14:tracePt t="29406" x="6413500" y="2379663"/>
          <p14:tracePt t="29422" x="6413500" y="2390775"/>
          <p14:tracePt t="29438" x="6413500" y="2400300"/>
          <p14:tracePt t="29470" x="6413500" y="2409825"/>
          <p14:tracePt t="29640" x="6403975" y="2409825"/>
          <p14:tracePt t="29712" x="6403975" y="2420938"/>
          <p14:tracePt t="29760" x="6403975" y="2430463"/>
          <p14:tracePt t="29776" x="6423025" y="2439988"/>
          <p14:tracePt t="29784" x="6454775" y="2451100"/>
          <p14:tracePt t="29792" x="6524625" y="2460625"/>
          <p14:tracePt t="29800" x="6584950" y="2460625"/>
          <p14:tracePt t="29807" x="6645275" y="2470150"/>
          <p14:tracePt t="29815" x="6746875" y="2490788"/>
          <p14:tracePt t="29823" x="6858000" y="2490788"/>
          <p14:tracePt t="29831" x="6937375" y="2501900"/>
          <p14:tracePt t="29839" x="7089775" y="2501900"/>
          <p14:tracePt t="29847" x="7200900" y="2511425"/>
          <p14:tracePt t="29855" x="7331075" y="2511425"/>
          <p14:tracePt t="29863" x="7432675" y="2511425"/>
          <p14:tracePt t="29871" x="7502525" y="2511425"/>
          <p14:tracePt t="29881" x="7562850" y="2511425"/>
          <p14:tracePt t="29889" x="7593013" y="2511425"/>
          <p14:tracePt t="29897" x="7613650" y="2511425"/>
          <p14:tracePt t="29905" x="7623175" y="2511425"/>
          <p14:tracePt t="30574" x="7613650" y="2511425"/>
          <p14:tracePt t="31212" x="7623175" y="2511425"/>
          <p14:tracePt t="31220" x="7643813" y="2520950"/>
          <p14:tracePt t="31229" x="7673975" y="2520950"/>
          <p14:tracePt t="31239" x="7734300" y="2532063"/>
          <p14:tracePt t="31244" x="7775575" y="2541588"/>
          <p14:tracePt t="31250" x="7845425" y="2551113"/>
          <p14:tracePt t="31257" x="7886700" y="2551113"/>
          <p14:tracePt t="31267" x="7947025" y="2571750"/>
          <p14:tracePt t="31273" x="7986713" y="2571750"/>
          <p14:tracePt t="31283" x="8026400" y="2571750"/>
          <p14:tracePt t="31289" x="8067675" y="2571750"/>
          <p14:tracePt t="31299" x="8128000" y="2571750"/>
          <p14:tracePt t="31307" x="8158163" y="2571750"/>
          <p14:tracePt t="31315" x="8208963" y="2571750"/>
          <p14:tracePt t="31323" x="8239125" y="2571750"/>
          <p14:tracePt t="31331" x="8269288" y="2571750"/>
          <p14:tracePt t="31339" x="8299450" y="2571750"/>
          <p14:tracePt t="31347" x="8308975" y="2571750"/>
          <p14:tracePt t="31355" x="8329613" y="2571750"/>
          <p14:tracePt t="31363" x="8339138" y="2571750"/>
          <p14:tracePt t="31677" x="8339138" y="2562225"/>
          <p14:tracePt t="31685" x="8350250" y="2562225"/>
          <p14:tracePt t="31693" x="8350250" y="2541588"/>
          <p14:tracePt t="31701" x="8369300" y="2532063"/>
          <p14:tracePt t="31709" x="8380413" y="2520950"/>
          <p14:tracePt t="31721" x="8401050" y="2511425"/>
          <p14:tracePt t="31729" x="8420100" y="2501900"/>
          <p14:tracePt t="31737" x="8440738" y="2501900"/>
          <p14:tracePt t="31745" x="8461375" y="2490788"/>
          <p14:tracePt t="31753" x="8491538" y="2481263"/>
          <p14:tracePt t="31761" x="8521700" y="2470150"/>
          <p14:tracePt t="31768" x="8551863" y="2470150"/>
          <p14:tracePt t="31777" x="8582025" y="2460625"/>
          <p14:tracePt t="31785" x="8602663" y="2460625"/>
          <p14:tracePt t="31793" x="8602663" y="2451100"/>
          <p14:tracePt t="31801" x="8621713" y="2451100"/>
          <p14:tracePt t="31817" x="8632825" y="2451100"/>
          <p14:tracePt t="31841" x="8632825" y="2439988"/>
          <p14:tracePt t="32241" x="8642350" y="2439988"/>
          <p14:tracePt t="32281" x="8651875" y="2439988"/>
          <p14:tracePt t="32289" x="8662988" y="2439988"/>
          <p14:tracePt t="32297" x="8682038" y="2439988"/>
          <p14:tracePt t="32305" x="8693150" y="2451100"/>
          <p14:tracePt t="32313" x="8702675" y="2451100"/>
          <p14:tracePt t="32321" x="8723313" y="2460625"/>
          <p14:tracePt t="32328" x="8742363" y="2460625"/>
          <p14:tracePt t="32337" x="8763000" y="2470150"/>
          <p14:tracePt t="32345" x="8793163" y="2481263"/>
          <p14:tracePt t="32353" x="8823325" y="2490788"/>
          <p14:tracePt t="32363" x="8853488" y="2490788"/>
          <p14:tracePt t="32369" x="8894763" y="2501900"/>
          <p14:tracePt t="32379" x="8955088" y="2501900"/>
          <p14:tracePt t="32385" x="8994775" y="2501900"/>
          <p14:tracePt t="32395" x="9024938" y="2520950"/>
          <p14:tracePt t="32401" x="9075738" y="2520950"/>
          <p14:tracePt t="32411" x="9117013" y="2520950"/>
          <p14:tracePt t="32419" x="9156700" y="2520950"/>
          <p14:tracePt t="32427" x="9186863" y="2520950"/>
          <p14:tracePt t="32435" x="9207500" y="2520950"/>
          <p14:tracePt t="32443" x="9226550" y="2520950"/>
          <p14:tracePt t="32451" x="9237663" y="2520950"/>
          <p14:tracePt t="32459" x="9247188" y="2520950"/>
          <p14:tracePt t="32466" x="9256713" y="2520950"/>
          <p14:tracePt t="32491" x="9267825" y="2520950"/>
          <p14:tracePt t="32507" x="9277350" y="2520950"/>
          <p14:tracePt t="32523" x="9288463" y="2520950"/>
          <p14:tracePt t="32531" x="9307513" y="2520950"/>
          <p14:tracePt t="32539" x="9328150" y="2520950"/>
          <p14:tracePt t="32548" x="9337675" y="2520950"/>
          <p14:tracePt t="32555" x="9367838" y="2520950"/>
          <p14:tracePt t="32563" x="9398000" y="2520950"/>
          <p14:tracePt t="32571" x="9428163" y="2520950"/>
          <p14:tracePt t="32579" x="9459913" y="2520950"/>
          <p14:tracePt t="32587" x="9490075" y="2520950"/>
          <p14:tracePt t="32595" x="9509125" y="2520950"/>
          <p14:tracePt t="32603" x="9529763" y="2520950"/>
          <p14:tracePt t="32610" x="9550400" y="2520950"/>
          <p14:tracePt t="32619" x="9569450" y="2520950"/>
          <p14:tracePt t="32634" x="9580563" y="2520950"/>
          <p14:tracePt t="32643" x="9590088" y="2520950"/>
          <p14:tracePt t="32651" x="9599613" y="2520950"/>
          <p14:tracePt t="32667" x="9610725" y="2520950"/>
          <p14:tracePt t="33268" x="9620250" y="2520950"/>
          <p14:tracePt t="33277" x="9640888" y="2520950"/>
          <p14:tracePt t="33283" x="9661525" y="2520950"/>
          <p14:tracePt t="33290" x="9710738" y="2520950"/>
          <p14:tracePt t="33297" x="9740900" y="2532063"/>
          <p14:tracePt t="33305" x="9801225" y="2532063"/>
          <p14:tracePt t="33313" x="9842500" y="2532063"/>
          <p14:tracePt t="33321" x="9902825" y="2532063"/>
          <p14:tracePt t="33329" x="9972675" y="2532063"/>
          <p14:tracePt t="33337" x="10013950" y="2532063"/>
          <p14:tracePt t="33344" x="10064750" y="2541588"/>
          <p14:tracePt t="33353" x="10094913" y="2541588"/>
          <p14:tracePt t="33362" x="10125075" y="2541588"/>
          <p14:tracePt t="33369" x="10164763" y="2541588"/>
          <p14:tracePt t="33378" x="10206038" y="2541588"/>
          <p14:tracePt t="33385" x="10245725" y="2541588"/>
          <p14:tracePt t="33394" x="10275888" y="2541588"/>
          <p14:tracePt t="33401" x="10306050" y="2541588"/>
          <p14:tracePt t="33409" x="10336213" y="2541588"/>
          <p14:tracePt t="33417" x="10377488" y="2541588"/>
          <p14:tracePt t="33425" x="10407650" y="2541588"/>
          <p14:tracePt t="33433" x="10437813" y="2541588"/>
          <p14:tracePt t="33441" x="10467975" y="2541588"/>
          <p14:tracePt t="33449" x="10487025" y="2541588"/>
          <p14:tracePt t="33456" x="10507663" y="2541588"/>
          <p14:tracePt t="33464" x="10528300" y="2541588"/>
          <p14:tracePt t="33472" x="10548938" y="2541588"/>
          <p14:tracePt t="33489" x="10558463" y="2541588"/>
          <p14:tracePt t="33499" x="10567988" y="2541588"/>
          <p14:tracePt t="33506" x="10579100" y="2541588"/>
          <p14:tracePt t="33515" x="10588625" y="2541588"/>
          <p14:tracePt t="33619" x="10598150" y="2541588"/>
          <p14:tracePt t="33685" x="10609263" y="2541588"/>
          <p14:tracePt t="33707" x="10618788" y="2541588"/>
          <p14:tracePt t="33722" x="10628313" y="2541588"/>
          <p14:tracePt t="33756" x="10639425" y="2541588"/>
          <p14:tracePt t="33763" x="10648950" y="2541588"/>
          <p14:tracePt t="33772" x="10669588" y="2541588"/>
          <p14:tracePt t="33789" x="10679113" y="2541588"/>
          <p14:tracePt t="33796" x="10688638" y="2541588"/>
          <p14:tracePt t="33813" x="10699750" y="2541588"/>
          <p14:tracePt t="33820" x="10709275" y="2541588"/>
          <p14:tracePt t="33837" x="10720388" y="2541588"/>
          <p14:tracePt t="33845" x="10729913" y="2541588"/>
          <p14:tracePt t="33861" x="10739438" y="2541588"/>
          <p14:tracePt t="33908" x="10750550" y="2541588"/>
          <p14:tracePt t="33949" x="10750550" y="2532063"/>
          <p14:tracePt t="34932" x="10739438" y="2532063"/>
          <p14:tracePt t="34948" x="10729913" y="2532063"/>
          <p14:tracePt t="34957" x="10720388" y="2532063"/>
          <p14:tracePt t="34964" x="10699750" y="2532063"/>
          <p14:tracePt t="34972" x="10669588" y="2532063"/>
          <p14:tracePt t="34980" x="10628313" y="2532063"/>
          <p14:tracePt t="34990" x="10567988" y="2532063"/>
          <p14:tracePt t="34996" x="10477500" y="2532063"/>
          <p14:tracePt t="35004" x="10356850" y="2532063"/>
          <p14:tracePt t="35012" x="10225088" y="2532063"/>
          <p14:tracePt t="35020" x="10134600" y="2532063"/>
          <p14:tracePt t="35028" x="9932988" y="2532063"/>
          <p14:tracePt t="35036" x="9791700" y="2541588"/>
          <p14:tracePt t="35044" x="9680575" y="2541588"/>
          <p14:tracePt t="35052" x="9398000" y="2541588"/>
          <p14:tracePt t="35060" x="9277350" y="2551113"/>
          <p14:tracePt t="35068" x="8994775" y="2551113"/>
          <p14:tracePt t="35076" x="8793163" y="2551113"/>
          <p14:tracePt t="35085" x="8602663" y="2551113"/>
          <p14:tracePt t="35092" x="8420100" y="2551113"/>
          <p14:tracePt t="35102" x="8269288" y="2571750"/>
          <p14:tracePt t="35108" x="8058150" y="2571750"/>
          <p14:tracePt t="35116" x="7896225" y="2571750"/>
          <p14:tracePt t="35125" x="7704138" y="2571750"/>
          <p14:tracePt t="35132" x="7451725" y="2571750"/>
          <p14:tracePt t="35142" x="7261225" y="2571750"/>
          <p14:tracePt t="35148" x="7099300" y="2571750"/>
          <p14:tracePt t="35159" x="6999288" y="2571750"/>
          <p14:tracePt t="35164" x="6796088" y="2571750"/>
          <p14:tracePt t="35174" x="6645275" y="2581275"/>
          <p14:tracePt t="35183" x="6515100" y="2581275"/>
          <p14:tracePt t="35190" x="6283325" y="2581275"/>
          <p14:tracePt t="35198" x="6130925" y="2581275"/>
          <p14:tracePt t="35206" x="5878513" y="2581275"/>
          <p14:tracePt t="35214" x="5646738" y="2581275"/>
          <p14:tracePt t="35222" x="5475288" y="2581275"/>
          <p14:tracePt t="35230" x="5162550" y="2581275"/>
          <p14:tracePt t="35238" x="4981575" y="2581275"/>
          <p14:tracePt t="35246" x="4900613" y="2581275"/>
          <p14:tracePt t="35254" x="4729163" y="2581275"/>
          <p14:tracePt t="35262" x="4527550" y="2581275"/>
          <p14:tracePt t="35270" x="4446588" y="2581275"/>
          <p14:tracePt t="35278" x="4286250" y="2581275"/>
          <p14:tracePt t="35286" x="4184650" y="2581275"/>
          <p14:tracePt t="35296" x="4114800" y="2581275"/>
          <p14:tracePt t="35302" x="4054475" y="2581275"/>
          <p14:tracePt t="35310" x="3994150" y="2581275"/>
          <p14:tracePt t="35318" x="3952875" y="2581275"/>
          <p14:tracePt t="35326" x="3892550" y="2592388"/>
          <p14:tracePt t="35334" x="3832225" y="2592388"/>
          <p14:tracePt t="35342" x="3760788" y="2592388"/>
          <p14:tracePt t="35351" x="3711575" y="2601913"/>
          <p14:tracePt t="35358" x="3660775" y="2601913"/>
          <p14:tracePt t="35367" x="3579813" y="2601913"/>
          <p14:tracePt t="35374" x="3498850" y="2601913"/>
          <p14:tracePt t="35382" x="3429000" y="2601913"/>
          <p14:tracePt t="35390" x="3368675" y="2601913"/>
          <p14:tracePt t="35399" x="3297238" y="2601913"/>
          <p14:tracePt t="35406" x="3246438" y="2601913"/>
          <p14:tracePt t="35417" x="3206750" y="2601913"/>
          <p14:tracePt t="35422" x="3176588" y="2601913"/>
          <p14:tracePt t="35433" x="3146425" y="2601913"/>
          <p14:tracePt t="35439" x="3106738" y="2601913"/>
          <p14:tracePt t="35448" x="3044825" y="2601913"/>
          <p14:tracePt t="35456" x="3005138" y="2601913"/>
          <p14:tracePt t="35464" x="2965450" y="2601913"/>
          <p14:tracePt t="35472" x="2894013" y="2601913"/>
          <p14:tracePt t="35480" x="2813050" y="2601913"/>
          <p14:tracePt t="35489" x="2773363" y="2601913"/>
          <p14:tracePt t="35498" x="2652713" y="2601913"/>
          <p14:tracePt t="35508" x="2592388" y="2601913"/>
          <p14:tracePt t="35516" x="2520950" y="2601913"/>
          <p14:tracePt t="35524" x="2481263" y="2601913"/>
          <p14:tracePt t="35533" x="2430463" y="2601913"/>
          <p14:tracePt t="35540" x="2390775" y="2601913"/>
          <p14:tracePt t="35550" x="2349500" y="2601913"/>
          <p14:tracePt t="35556" x="2319338" y="2601913"/>
          <p14:tracePt t="35564" x="2309813" y="2601913"/>
          <p14:tracePt t="35572" x="2298700" y="2601913"/>
          <p14:tracePt t="35588" x="2289175" y="2601913"/>
          <p14:tracePt t="35608" x="2279650" y="2601913"/>
          <p14:tracePt t="35616" x="2268538" y="2601913"/>
          <p14:tracePt t="35624" x="2259013" y="2601913"/>
          <p14:tracePt t="35632" x="2249488" y="2601913"/>
          <p14:tracePt t="35640" x="2228850" y="2601913"/>
          <p14:tracePt t="35649" x="2219325" y="2611438"/>
          <p14:tracePt t="35656" x="2198688" y="2611438"/>
          <p14:tracePt t="35665" x="2178050" y="2622550"/>
          <p14:tracePt t="35672" x="2157413" y="2641600"/>
          <p14:tracePt t="35680" x="2157413" y="2652713"/>
          <p14:tracePt t="35688" x="2147888" y="2652713"/>
          <p14:tracePt t="35699" x="2138363" y="2652713"/>
          <p14:tracePt t="35704" x="2127250" y="2662238"/>
          <p14:tracePt t="35715" x="2117725" y="2673350"/>
          <p14:tracePt t="35720" x="2117725" y="2692400"/>
          <p14:tracePt t="35730" x="2117725" y="2703513"/>
          <p14:tracePt t="35762" x="2108200" y="2703513"/>
          <p14:tracePt t="35770" x="2108200" y="2713038"/>
          <p14:tracePt t="36270" x="2097088" y="2713038"/>
          <p14:tracePt t="36294" x="2087563" y="2713038"/>
          <p14:tracePt t="36310" x="2078038" y="2713038"/>
          <p14:tracePt t="36318" x="2078038" y="2703513"/>
          <p14:tracePt t="36326" x="2066925" y="2703513"/>
          <p14:tracePt t="36488" x="2057400" y="2703513"/>
          <p14:tracePt t="36592" x="2066925" y="2703513"/>
          <p14:tracePt t="36608" x="2087563" y="2703513"/>
          <p14:tracePt t="36616" x="2117725" y="2703513"/>
          <p14:tracePt t="36624" x="2147888" y="2703513"/>
          <p14:tracePt t="36632" x="2187575" y="2713038"/>
          <p14:tracePt t="36640" x="2249488" y="2713038"/>
          <p14:tracePt t="36648" x="2289175" y="2713038"/>
          <p14:tracePt t="36656" x="2359025" y="2713038"/>
          <p14:tracePt t="36664" x="2420938" y="2713038"/>
          <p14:tracePt t="36672" x="2481263" y="2713038"/>
          <p14:tracePt t="36680" x="2520950" y="2713038"/>
          <p14:tracePt t="36688" x="2581275" y="2713038"/>
          <p14:tracePt t="36696" x="2652713" y="2713038"/>
          <p14:tracePt t="36704" x="2671763" y="2713038"/>
          <p14:tracePt t="36712" x="2692400" y="2713038"/>
          <p14:tracePt t="36720" x="2701925" y="2713038"/>
          <p14:tracePt t="36882" x="2713038" y="2713038"/>
          <p14:tracePt t="36906" x="2722563" y="2713038"/>
          <p14:tracePt t="36914" x="2763838" y="2713038"/>
          <p14:tracePt t="36922" x="2794000" y="2713038"/>
          <p14:tracePt t="36930" x="2833688" y="2733675"/>
          <p14:tracePt t="36938" x="2873375" y="2733675"/>
          <p14:tracePt t="36946" x="2954338" y="2743200"/>
          <p14:tracePt t="36954" x="3014663" y="2752725"/>
          <p14:tracePt t="36962" x="3065463" y="2752725"/>
          <p14:tracePt t="36970" x="3146425" y="2752725"/>
          <p14:tracePt t="36978" x="3206750" y="2763838"/>
          <p14:tracePt t="36986" x="3246438" y="2763838"/>
          <p14:tracePt t="36994" x="3287713" y="2763838"/>
          <p14:tracePt t="37002" x="3338513" y="2763838"/>
          <p14:tracePt t="37010" x="3368675" y="2773363"/>
          <p14:tracePt t="37018" x="3398838" y="2773363"/>
          <p14:tracePt t="37058" x="3408363" y="2773363"/>
          <p14:tracePt t="37116" x="3417888" y="2773363"/>
          <p14:tracePt t="37124" x="3429000" y="2773363"/>
          <p14:tracePt t="37141" x="3438525" y="2773363"/>
          <p14:tracePt t="37156" x="3449638" y="2773363"/>
          <p14:tracePt t="37164" x="3459163" y="2773363"/>
          <p14:tracePt t="37172" x="3468688" y="2773363"/>
          <p14:tracePt t="37180" x="3479800" y="2773363"/>
          <p14:tracePt t="37188" x="3489325" y="2773363"/>
          <p14:tracePt t="37196" x="3498850" y="2773363"/>
          <p14:tracePt t="37204" x="3529013" y="2773363"/>
          <p14:tracePt t="37212" x="3549650" y="2773363"/>
          <p14:tracePt t="37220" x="3579813" y="2773363"/>
          <p14:tracePt t="37228" x="3609975" y="2773363"/>
          <p14:tracePt t="37236" x="3640138" y="2773363"/>
          <p14:tracePt t="37244" x="3670300" y="2773363"/>
          <p14:tracePt t="37252" x="3700463" y="2782888"/>
          <p14:tracePt t="37260" x="3741738" y="2782888"/>
          <p14:tracePt t="37268" x="3771900" y="2782888"/>
          <p14:tracePt t="37276" x="3802063" y="2782888"/>
          <p14:tracePt t="37284" x="3832225" y="2782888"/>
          <p14:tracePt t="37292" x="3862388" y="2782888"/>
          <p14:tracePt t="37300" x="3892550" y="2782888"/>
          <p14:tracePt t="37308" x="3922713" y="2782888"/>
          <p14:tracePt t="37316" x="3943350" y="2782888"/>
          <p14:tracePt t="37323" x="3952875" y="2782888"/>
          <p14:tracePt t="37332" x="3973513" y="2782888"/>
          <p14:tracePt t="37341" x="3994150" y="2782888"/>
          <p14:tracePt t="37348" x="4024313" y="2782888"/>
          <p14:tracePt t="37357" x="4033838" y="2782888"/>
          <p14:tracePt t="37364" x="4043363" y="2782888"/>
          <p14:tracePt t="37398" x="4054475" y="2782888"/>
          <p14:tracePt t="37800" x="4054475" y="2773363"/>
          <p14:tracePt t="38122" x="4064000" y="2773363"/>
          <p14:tracePt t="38130" x="4073525" y="2773363"/>
          <p14:tracePt t="38138" x="4094163" y="2773363"/>
          <p14:tracePt t="38146" x="4114800" y="2773363"/>
          <p14:tracePt t="38154" x="4144963" y="2773363"/>
          <p14:tracePt t="38162" x="4175125" y="2773363"/>
          <p14:tracePt t="38169" x="4235450" y="2773363"/>
          <p14:tracePt t="38178" x="4325938" y="2773363"/>
          <p14:tracePt t="38186" x="4446588" y="2773363"/>
          <p14:tracePt t="38194" x="4557713" y="2782888"/>
          <p14:tracePt t="38203" x="4689475" y="2794000"/>
          <p14:tracePt t="38212" x="4810125" y="2794000"/>
          <p14:tracePt t="38220" x="4900613" y="2813050"/>
          <p14:tracePt t="38228" x="5053013" y="2824163"/>
          <p14:tracePt t="38236" x="5162550" y="2824163"/>
          <p14:tracePt t="38244" x="5264150" y="2844800"/>
          <p14:tracePt t="38253" x="5345113" y="2844800"/>
          <p14:tracePt t="38260" x="5405438" y="2844800"/>
          <p14:tracePt t="38269" x="5475288" y="2854325"/>
          <p14:tracePt t="38276" x="5495925" y="2854325"/>
          <p14:tracePt t="38284" x="5516563" y="2854325"/>
          <p14:tracePt t="38300" x="5526088" y="2854325"/>
          <p14:tracePt t="38686" x="5535613" y="2854325"/>
          <p14:tracePt t="38694" x="5546725" y="2854325"/>
          <p14:tracePt t="38701" x="5597525" y="2844800"/>
          <p14:tracePt t="38710" x="5627688" y="2844800"/>
          <p14:tracePt t="38718" x="5667375" y="2833688"/>
          <p14:tracePt t="38725" x="5727700" y="2824163"/>
          <p14:tracePt t="38733" x="5788025" y="2813050"/>
          <p14:tracePt t="38741" x="5848350" y="2794000"/>
          <p14:tracePt t="38750" x="5929313" y="2794000"/>
          <p14:tracePt t="38758" x="5980113" y="2794000"/>
          <p14:tracePt t="38768" x="6061075" y="2794000"/>
          <p14:tracePt t="38774" x="6121400" y="2794000"/>
          <p14:tracePt t="38784" x="6142038" y="2794000"/>
          <p14:tracePt t="38792" x="6172200" y="2794000"/>
          <p14:tracePt t="38800" x="6181725" y="2794000"/>
          <p14:tracePt t="38808" x="6191250" y="2782888"/>
          <p14:tracePt t="39734" x="6181725" y="2782888"/>
          <p14:tracePt t="39742" x="6161088" y="2782888"/>
          <p14:tracePt t="39750" x="6142038" y="2782888"/>
          <p14:tracePt t="39758" x="6111875" y="2782888"/>
          <p14:tracePt t="39766" x="6091238" y="2782888"/>
          <p14:tracePt t="39774" x="6061075" y="2794000"/>
          <p14:tracePt t="39781" x="6019800" y="2813050"/>
          <p14:tracePt t="39789" x="5940425" y="2813050"/>
          <p14:tracePt t="39797" x="5878513" y="2824163"/>
          <p14:tracePt t="39806" x="5808663" y="2833688"/>
          <p14:tracePt t="39814" x="5737225" y="2844800"/>
          <p14:tracePt t="39822" x="5697538" y="2854325"/>
          <p14:tracePt t="39830" x="5627688" y="2854325"/>
          <p14:tracePt t="39837" x="5546725" y="2874963"/>
          <p14:tracePt t="39846" x="5465763" y="2884488"/>
          <p14:tracePt t="39855" x="5384800" y="2894013"/>
          <p14:tracePt t="39861" x="5233988" y="2914650"/>
          <p14:tracePt t="39872" x="5062538" y="2924175"/>
          <p14:tracePt t="39877" x="4981575" y="2944813"/>
          <p14:tracePt t="39888" x="4810125" y="2954338"/>
          <p14:tracePt t="39895" x="4659313" y="2974975"/>
          <p14:tracePt t="39903" x="4568825" y="2984500"/>
          <p14:tracePt t="39911" x="4397375" y="2984500"/>
          <p14:tracePt t="39920" x="4265613" y="2984500"/>
          <p14:tracePt t="39927" x="4094163" y="2984500"/>
          <p14:tracePt t="39935" x="4024313" y="2984500"/>
          <p14:tracePt t="39944" x="3922713" y="2984500"/>
          <p14:tracePt t="39951" x="3811588" y="2984500"/>
          <p14:tracePt t="39961" x="3721100" y="2984500"/>
          <p14:tracePt t="39968" x="3589338" y="2984500"/>
          <p14:tracePt t="39976" x="3489325" y="2984500"/>
          <p14:tracePt t="39984" x="3398838" y="2984500"/>
          <p14:tracePt t="39995" x="3317875" y="2995613"/>
          <p14:tracePt t="40002" x="3167063" y="2995613"/>
          <p14:tracePt t="40012" x="3074988" y="2995613"/>
          <p14:tracePt t="40019" x="2954338" y="2995613"/>
          <p14:tracePt t="40027" x="2863850" y="2995613"/>
          <p14:tracePt t="40035" x="2773363" y="2995613"/>
          <p14:tracePt t="40044" x="2701925" y="3016250"/>
          <p14:tracePt t="40051" x="2611438" y="3016250"/>
          <p14:tracePt t="40060" x="2530475" y="3016250"/>
          <p14:tracePt t="40068" x="2460625" y="3025775"/>
          <p14:tracePt t="40076" x="2379663" y="3025775"/>
          <p14:tracePt t="40083" x="2319338" y="3035300"/>
          <p14:tracePt t="40091" x="2279650" y="3035300"/>
          <p14:tracePt t="40100" x="2208213" y="3046413"/>
          <p14:tracePt t="40107" x="2147888" y="3046413"/>
          <p14:tracePt t="40115" x="2047875" y="3065463"/>
          <p14:tracePt t="40123" x="2027238" y="3065463"/>
          <p14:tracePt t="40132" x="1985963" y="3076575"/>
          <p14:tracePt t="40139" x="1946275" y="3076575"/>
          <p14:tracePt t="40147" x="1906588" y="3086100"/>
          <p14:tracePt t="40157" x="1885950" y="3086100"/>
          <p14:tracePt t="40166" x="1865313" y="3086100"/>
          <p14:tracePt t="40171" x="1844675" y="3086100"/>
          <p14:tracePt t="40182" x="1835150" y="3095625"/>
          <p14:tracePt t="40225" x="1825625" y="3095625"/>
          <p14:tracePt t="40233" x="1814513" y="3095625"/>
          <p14:tracePt t="40241" x="1804988" y="3095625"/>
          <p14:tracePt t="40250" x="1784350" y="3095625"/>
          <p14:tracePt t="40257" x="1774825" y="3095625"/>
          <p14:tracePt t="40265" x="1744663" y="3095625"/>
          <p14:tracePt t="40273" x="1724025" y="3095625"/>
          <p14:tracePt t="40281" x="1704975" y="3095625"/>
          <p14:tracePt t="40289" x="1693863" y="3095625"/>
          <p14:tracePt t="40306" x="1684338" y="3095625"/>
          <p14:tracePt t="41234" x="1684338" y="3106738"/>
          <p14:tracePt t="41265" x="1693863" y="3106738"/>
          <p14:tracePt t="41273" x="1714500" y="3106738"/>
          <p14:tracePt t="41279" x="1754188" y="3106738"/>
          <p14:tracePt t="41289" x="1814513" y="3106738"/>
          <p14:tracePt t="41297" x="1885950" y="3106738"/>
          <p14:tracePt t="41305" x="1916113" y="3106738"/>
          <p14:tracePt t="41313" x="2006600" y="3106738"/>
          <p14:tracePt t="41321" x="2117725" y="3106738"/>
          <p14:tracePt t="41329" x="2249488" y="3125788"/>
          <p14:tracePt t="41337" x="2370138" y="3125788"/>
          <p14:tracePt t="41345" x="2460625" y="3125788"/>
          <p14:tracePt t="41354" x="2592388" y="3125788"/>
          <p14:tracePt t="41361" x="2692400" y="3125788"/>
          <p14:tracePt t="41370" x="2833688" y="3125788"/>
          <p14:tracePt t="41377" x="2954338" y="3125788"/>
          <p14:tracePt t="41387" x="3005138" y="3125788"/>
          <p14:tracePt t="41393" x="3086100" y="3125788"/>
          <p14:tracePt t="41401" x="3167063" y="3125788"/>
          <p14:tracePt t="41409" x="3216275" y="3125788"/>
          <p14:tracePt t="41417" x="3267075" y="3125788"/>
          <p14:tracePt t="41425" x="3297238" y="3125788"/>
          <p14:tracePt t="41433" x="3327400" y="3125788"/>
          <p14:tracePt t="41445" x="3357563" y="3125788"/>
          <p14:tracePt t="41461" x="3368675" y="3125788"/>
          <p14:tracePt t="41902" x="3368675" y="3116263"/>
          <p14:tracePt t="41958" x="3387725" y="3116263"/>
          <p14:tracePt t="41966" x="3417888" y="3116263"/>
          <p14:tracePt t="41974" x="3459163" y="3106738"/>
          <p14:tracePt t="41982" x="3489325" y="3106738"/>
          <p14:tracePt t="41990" x="3549650" y="3106738"/>
          <p14:tracePt t="42006" x="3721100" y="3106738"/>
          <p14:tracePt t="42014" x="3811588" y="3106738"/>
          <p14:tracePt t="42021" x="3892550" y="3106738"/>
          <p14:tracePt t="42029" x="4003675" y="3106738"/>
          <p14:tracePt t="42037" x="4073525" y="3106738"/>
          <p14:tracePt t="42045" x="4124325" y="3106738"/>
          <p14:tracePt t="42053" x="4154488" y="3106738"/>
          <p14:tracePt t="42061" x="4195763" y="3106738"/>
          <p14:tracePt t="42069" x="4214813" y="3106738"/>
          <p14:tracePt t="42401" x="4225925" y="3106738"/>
          <p14:tracePt t="42409" x="4244975" y="3106738"/>
          <p14:tracePt t="42417" x="4286250" y="3106738"/>
          <p14:tracePt t="42425" x="4316413" y="3106738"/>
          <p14:tracePt t="42433" x="4376738" y="3106738"/>
          <p14:tracePt t="42441" x="4446588" y="3106738"/>
          <p14:tracePt t="42449" x="4508500" y="3106738"/>
          <p14:tracePt t="42457" x="4638675" y="3106738"/>
          <p14:tracePt t="42465" x="4740275" y="3106738"/>
          <p14:tracePt t="42473" x="4789488" y="3106738"/>
          <p14:tracePt t="42481" x="4870450" y="3106738"/>
          <p14:tracePt t="42489" x="4930775" y="3106738"/>
          <p14:tracePt t="42498" x="4960938" y="3106738"/>
          <p14:tracePt t="42505" x="4991100" y="3106738"/>
          <p14:tracePt t="42643" x="5002213" y="3106738"/>
          <p14:tracePt t="43149" x="5021263" y="3106738"/>
          <p14:tracePt t="43157" x="5053013" y="3106738"/>
          <p14:tracePt t="43165" x="5092700" y="3106738"/>
          <p14:tracePt t="43175" x="5162550" y="3106738"/>
          <p14:tracePt t="43181" x="5243513" y="3106738"/>
          <p14:tracePt t="43191" x="5334000" y="3106738"/>
          <p14:tracePt t="43197" x="5414963" y="3106738"/>
          <p14:tracePt t="43207" x="5486400" y="3106738"/>
          <p14:tracePt t="43213" x="5546725" y="3106738"/>
          <p14:tracePt t="43223" x="5586413" y="3106738"/>
          <p14:tracePt t="43231" x="5616575" y="3106738"/>
          <p14:tracePt t="43239" x="5646738" y="3106738"/>
          <p14:tracePt t="43601" x="5657850" y="3106738"/>
          <p14:tracePt t="43609" x="5688013" y="3106738"/>
          <p14:tracePt t="43617" x="5707063" y="3106738"/>
          <p14:tracePt t="43625" x="5737225" y="3106738"/>
          <p14:tracePt t="43633" x="5768975" y="3106738"/>
          <p14:tracePt t="43642" x="5799138" y="3106738"/>
          <p14:tracePt t="43649" x="5808663" y="3106738"/>
          <p14:tracePt t="43657" x="5838825" y="3106738"/>
          <p14:tracePt t="43665" x="5859463" y="3106738"/>
          <p14:tracePt t="43673" x="5868988" y="3106738"/>
          <p14:tracePt t="44125" x="5859463" y="3106738"/>
          <p14:tracePt t="44181" x="5859463" y="3116263"/>
          <p14:tracePt t="44399" x="5859463" y="3125788"/>
          <p14:tracePt t="44415" x="5859463" y="3146425"/>
          <p14:tracePt t="44423" x="5859463" y="3176588"/>
          <p14:tracePt t="44431" x="5859463" y="3236913"/>
          <p14:tracePt t="44439" x="5859463" y="3308350"/>
          <p14:tracePt t="44447" x="5859463" y="3408363"/>
          <p14:tracePt t="44455" x="5859463" y="3479800"/>
          <p14:tracePt t="44463" x="5859463" y="3579813"/>
          <p14:tracePt t="44471" x="5838825" y="3640138"/>
          <p14:tracePt t="44479" x="5829300" y="3681413"/>
          <p14:tracePt t="44488" x="5818188" y="3711575"/>
          <p14:tracePt t="44495" x="5808663" y="3741738"/>
          <p14:tracePt t="44504" x="5788025" y="3792538"/>
          <p14:tracePt t="44511" x="5757863" y="3873500"/>
          <p14:tracePt t="44519" x="5718175" y="3933825"/>
          <p14:tracePt t="44527" x="5697538" y="4003675"/>
          <p14:tracePt t="44535" x="5637213" y="4084638"/>
          <p14:tracePt t="44543" x="5597525" y="4184650"/>
          <p14:tracePt t="44551" x="5505450" y="4306888"/>
          <p14:tracePt t="44559" x="5445125" y="4397375"/>
          <p14:tracePt t="44569" x="5414963" y="4437063"/>
          <p14:tracePt t="44575" x="5334000" y="4527550"/>
          <p14:tracePt t="44585" x="5303838" y="4589463"/>
          <p14:tracePt t="44593" x="5203825" y="4719638"/>
          <p14:tracePt t="44601" x="5132388" y="4821238"/>
          <p14:tracePt t="44611" x="5083175" y="4891088"/>
          <p14:tracePt t="44620" x="5032375" y="4941888"/>
          <p14:tracePt t="44629" x="4972050" y="5002213"/>
          <p14:tracePt t="44636" x="4921250" y="5073650"/>
          <p14:tracePt t="44645" x="4881563" y="5122863"/>
          <p14:tracePt t="44653" x="4800600" y="5213350"/>
          <p14:tracePt t="44661" x="4740275" y="5275263"/>
          <p14:tracePt t="44670" x="4710113" y="5314950"/>
          <p14:tracePt t="44677" x="4618038" y="5395913"/>
          <p14:tracePt t="44685" x="4587875" y="5435600"/>
          <p14:tracePt t="44693" x="4497388" y="5516563"/>
          <p14:tracePt t="44701" x="4446588" y="5588000"/>
          <p14:tracePt t="44709" x="4397375" y="5627688"/>
          <p14:tracePt t="44725" x="4346575" y="5688013"/>
          <p14:tracePt t="44732" x="4235450" y="5849938"/>
          <p14:tracePt t="44741" x="4195763" y="5919788"/>
          <p14:tracePt t="44748" x="4175125" y="5949950"/>
          <p14:tracePt t="44757" x="4144963" y="5980113"/>
          <p14:tracePt t="44765" x="4124325" y="6021388"/>
          <p14:tracePt t="44773" x="4114800" y="6070600"/>
          <p14:tracePt t="44781" x="4094163" y="6091238"/>
          <p14:tracePt t="44789" x="4084638" y="6111875"/>
          <p14:tracePt t="44797" x="4084638" y="6121400"/>
          <p14:tracePt t="44805" x="4073525" y="6132513"/>
          <p14:tracePt t="44819" x="4073525" y="6142038"/>
          <p14:tracePt t="44825" x="4073525" y="6151563"/>
          <p14:tracePt t="44841" x="4073525" y="6162675"/>
          <p14:tracePt t="44891" x="4094163" y="6162675"/>
          <p14:tracePt t="44899" x="4114800" y="6162675"/>
          <p14:tracePt t="44907" x="4144963" y="6162675"/>
          <p14:tracePt t="44915" x="4175125" y="6162675"/>
          <p14:tracePt t="44935" x="4214813" y="6162675"/>
          <p14:tracePt t="44943" x="4346575" y="6162675"/>
          <p14:tracePt t="44952" x="4427538" y="6162675"/>
          <p14:tracePt t="44959" x="4518025" y="6162675"/>
          <p14:tracePt t="44967" x="4598988" y="6151563"/>
          <p14:tracePt t="44974" x="4699000" y="6132513"/>
          <p14:tracePt t="44983" x="4770438" y="6132513"/>
          <p14:tracePt t="45001" x="4951413" y="6111875"/>
          <p14:tracePt t="45007" x="5041900" y="6091238"/>
          <p14:tracePt t="45015" x="5113338" y="6081713"/>
          <p14:tracePt t="45023" x="5143500" y="6070600"/>
          <p14:tracePt t="45031" x="5192713" y="6070600"/>
          <p14:tracePt t="45039" x="5243513" y="6061075"/>
          <p14:tracePt t="45047" x="5273675" y="6040438"/>
          <p14:tracePt t="45055" x="5294313" y="6030913"/>
          <p14:tracePt t="45062" x="5324475" y="6021388"/>
          <p14:tracePt t="45071" x="5345113" y="6010275"/>
          <p14:tracePt t="45078" x="5354638" y="6000750"/>
          <p14:tracePt t="45087" x="5375275" y="5991225"/>
          <p14:tracePt t="45095" x="5395913" y="5980113"/>
          <p14:tracePt t="45103" x="5426075" y="5970588"/>
          <p14:tracePt t="45111" x="5445125" y="5949950"/>
          <p14:tracePt t="45118" x="5495925" y="5940425"/>
          <p14:tracePt t="45127" x="5535613" y="5919788"/>
          <p14:tracePt t="45134" x="5567363" y="5910263"/>
          <p14:tracePt t="45145" x="5616575" y="5889625"/>
          <p14:tracePt t="45151" x="5646738" y="5880100"/>
          <p14:tracePt t="45161" x="5676900" y="5849938"/>
          <p14:tracePt t="45170" x="5697538" y="5838825"/>
          <p14:tracePt t="45177" x="5718175" y="5829300"/>
          <p14:tracePt t="45184" x="5748338" y="5808663"/>
          <p14:tracePt t="45193" x="5778500" y="5799138"/>
          <p14:tracePt t="45201" x="5808663" y="5778500"/>
          <p14:tracePt t="45209" x="5838825" y="5768975"/>
          <p14:tracePt t="45217" x="5859463" y="5759450"/>
          <p14:tracePt t="45225" x="5878513" y="5748338"/>
          <p14:tracePt t="45234" x="5899150" y="5727700"/>
          <p14:tracePt t="45249" x="5908675" y="5727700"/>
          <p14:tracePt t="45281" x="5908675" y="5718175"/>
          <p14:tracePt t="45297" x="5908675" y="5708650"/>
          <p14:tracePt t="45313" x="5908675" y="5697538"/>
          <p14:tracePt t="45321" x="5908675" y="5688013"/>
          <p14:tracePt t="45337" x="5908675" y="5678488"/>
          <p14:tracePt t="45345" x="5899150" y="5667375"/>
          <p14:tracePt t="45353" x="5889625" y="5648325"/>
          <p14:tracePt t="45361" x="5878513" y="5627688"/>
          <p14:tracePt t="45369" x="5868988" y="5597525"/>
          <p14:tracePt t="45377" x="5848350" y="5576888"/>
          <p14:tracePt t="45385" x="5829300" y="5556250"/>
          <p14:tracePt t="45393" x="5808663" y="5537200"/>
          <p14:tracePt t="45401" x="5788025" y="5507038"/>
          <p14:tracePt t="45408" x="5757863" y="5486400"/>
          <p14:tracePt t="45416" x="5727700" y="5465763"/>
          <p14:tracePt t="45425" x="5697538" y="5446713"/>
          <p14:tracePt t="45435" x="5637213" y="5405438"/>
          <p14:tracePt t="45443" x="5607050" y="5395913"/>
          <p14:tracePt t="45450" x="5576888" y="5375275"/>
          <p14:tracePt t="45459" x="5556250" y="5365750"/>
          <p14:tracePt t="45466" x="5516563" y="5365750"/>
          <p14:tracePt t="45475" x="5495925" y="5354638"/>
          <p14:tracePt t="45482" x="5465763" y="5345113"/>
          <p14:tracePt t="45491" x="5456238" y="5345113"/>
          <p14:tracePt t="45499" x="5445125" y="5335588"/>
          <p14:tracePt t="45507" x="5435600" y="5335588"/>
          <p14:tracePt t="45516" x="5426075" y="5335588"/>
          <p14:tracePt t="45523" x="5414963" y="5335588"/>
          <p14:tracePt t="45531" x="5405438" y="5335588"/>
          <p14:tracePt t="45539" x="5395913" y="5335588"/>
          <p14:tracePt t="45547" x="5384800" y="5335588"/>
          <p14:tracePt t="45563" x="5375275" y="5335588"/>
          <p14:tracePt t="45571" x="5354638" y="5335588"/>
          <p14:tracePt t="45578" x="5345113" y="5335588"/>
          <p14:tracePt t="45586" x="5324475" y="5335588"/>
          <p14:tracePt t="45595" x="5303838" y="5335588"/>
          <p14:tracePt t="45602" x="5284788" y="5335588"/>
          <p14:tracePt t="45611" x="5264150" y="5335588"/>
          <p14:tracePt t="45619" x="5243513" y="5345113"/>
          <p14:tracePt t="45626" x="5213350" y="5345113"/>
          <p14:tracePt t="45635" x="5203825" y="5345113"/>
          <p14:tracePt t="45642" x="5183188" y="5354638"/>
          <p14:tracePt t="45651" x="5162550" y="5354638"/>
          <p14:tracePt t="45659" x="5153025" y="5365750"/>
          <p14:tracePt t="45667" x="5143500" y="5365750"/>
          <p14:tracePt t="45675" x="5132388" y="5375275"/>
          <p14:tracePt t="45685" x="5113338" y="5384800"/>
          <p14:tracePt t="45713" x="5113338" y="5395913"/>
          <p14:tracePt t="45744" x="5113338" y="5405438"/>
          <p14:tracePt t="45752" x="5113338" y="5416550"/>
          <p14:tracePt t="45760" x="5113338" y="5426075"/>
          <p14:tracePt t="45769" x="5113338" y="5446713"/>
          <p14:tracePt t="45777" x="5113338" y="5456238"/>
          <p14:tracePt t="45785" x="5122863" y="5476875"/>
          <p14:tracePt t="45793" x="5162550" y="5495925"/>
          <p14:tracePt t="45801" x="5183188" y="5516563"/>
          <p14:tracePt t="45808" x="5224463" y="5546725"/>
          <p14:tracePt t="45817" x="5254625" y="5567363"/>
          <p14:tracePt t="45824" x="5284788" y="5576888"/>
          <p14:tracePt t="45833" x="5334000" y="5588000"/>
          <p14:tracePt t="45841" x="5364163" y="5588000"/>
          <p14:tracePt t="45848" x="5384800" y="5588000"/>
          <p14:tracePt t="45856" x="5435600" y="5597525"/>
          <p14:tracePt t="45864" x="5465763" y="5597525"/>
          <p14:tracePt t="45873" x="5486400" y="5597525"/>
          <p14:tracePt t="45881" x="5516563" y="5597525"/>
          <p14:tracePt t="45897" x="5526088" y="5597525"/>
          <p14:tracePt t="46011" x="5526088" y="5588000"/>
          <p14:tracePt t="46059" x="5526088" y="5576888"/>
          <p14:tracePt t="46091" x="5526088" y="5567363"/>
          <p14:tracePt t="46293" x="5546725" y="5556250"/>
          <p14:tracePt t="46300" x="5556250" y="5546725"/>
          <p14:tracePt t="46308" x="5567363" y="5537200"/>
          <p14:tracePt t="46316" x="5607050" y="5526088"/>
          <p14:tracePt t="46324" x="5637213" y="5507038"/>
          <p14:tracePt t="46333" x="5676900" y="5495925"/>
          <p14:tracePt t="46340" x="5737225" y="5476875"/>
          <p14:tracePt t="46348" x="5788025" y="5465763"/>
          <p14:tracePt t="46356" x="5868988" y="5435600"/>
          <p14:tracePt t="46365" x="5929313" y="5405438"/>
          <p14:tracePt t="46372" x="5970588" y="5395913"/>
          <p14:tracePt t="46381" x="6040438" y="5375275"/>
          <p14:tracePt t="46388" x="6151563" y="5324475"/>
          <p14:tracePt t="46396" x="6251575" y="5284788"/>
          <p14:tracePt t="46405" x="6353175" y="5254625"/>
          <p14:tracePt t="46412" x="6454775" y="5213350"/>
          <p14:tracePt t="46421" x="6524625" y="5183188"/>
          <p14:tracePt t="46428" x="6624638" y="5143500"/>
          <p14:tracePt t="46436" x="6726238" y="5103813"/>
          <p14:tracePt t="46444" x="6858000" y="5022850"/>
          <p14:tracePt t="46452" x="6967538" y="4962525"/>
          <p14:tracePt t="46461" x="7078663" y="4902200"/>
          <p14:tracePt t="46468" x="7150100" y="4851400"/>
          <p14:tracePt t="46478" x="7200900" y="4800600"/>
          <p14:tracePt t="46484" x="7270750" y="4749800"/>
          <p14:tracePt t="46492" x="7342188" y="4689475"/>
          <p14:tracePt t="46500" x="7412038" y="4619625"/>
          <p14:tracePt t="46510" x="7493000" y="4568825"/>
          <p14:tracePt t="46516" x="7562850" y="4497388"/>
          <p14:tracePt t="46527" x="7634288" y="4448175"/>
          <p14:tracePt t="46532" x="7775575" y="4337050"/>
          <p14:tracePt t="46544" x="7854950" y="4256088"/>
          <p14:tracePt t="46550" x="7966075" y="4175125"/>
          <p14:tracePt t="46559" x="8088313" y="4094163"/>
          <p14:tracePt t="46567" x="8167688" y="4024313"/>
          <p14:tracePt t="46575" x="8239125" y="3973513"/>
          <p14:tracePt t="46583" x="8380413" y="3873500"/>
          <p14:tracePt t="46590" x="8410575" y="3841750"/>
          <p14:tracePt t="46599" x="8461375" y="3792538"/>
          <p14:tracePt t="46606" x="8510588" y="3741738"/>
          <p14:tracePt t="46615" x="8540750" y="3711575"/>
          <p14:tracePt t="46622" x="8551863" y="3702050"/>
          <p14:tracePt t="46631" x="8572500" y="3681413"/>
          <p14:tracePt t="46638" x="8582025" y="3670300"/>
          <p14:tracePt t="46646" x="8582025" y="3660775"/>
          <p14:tracePt t="46654" x="8591550" y="3651250"/>
          <p14:tracePt t="46662" x="8591550" y="3640138"/>
          <p14:tracePt t="46670" x="8612188" y="3621088"/>
          <p14:tracePt t="46678" x="8621713" y="3600450"/>
          <p14:tracePt t="46686" x="8651875" y="3570288"/>
          <p14:tracePt t="46694" x="8662988" y="3540125"/>
          <p14:tracePt t="46702" x="8693150" y="3509963"/>
          <p14:tracePt t="46710" x="8702675" y="3489325"/>
          <p14:tracePt t="46718" x="8723313" y="3468688"/>
          <p14:tracePt t="46726" x="8742363" y="3438525"/>
          <p14:tracePt t="46735" x="8763000" y="3419475"/>
          <p14:tracePt t="46743" x="8774113" y="3389313"/>
          <p14:tracePt t="46751" x="8774113" y="3368675"/>
          <p14:tracePt t="46760" x="8804275" y="3338513"/>
          <p14:tracePt t="46767" x="8823325" y="3287713"/>
          <p14:tracePt t="46775" x="8834438" y="3257550"/>
          <p14:tracePt t="46783" x="8843963" y="3227388"/>
          <p14:tracePt t="46790" x="8853488" y="3206750"/>
          <p14:tracePt t="46798" x="8864600" y="3187700"/>
          <p14:tracePt t="46809" x="8864600" y="3176588"/>
          <p14:tracePt t="46825" x="8864600" y="3167063"/>
          <p14:tracePt t="47008" x="8874125" y="3167063"/>
          <p14:tracePt t="47460" x="8883650" y="3167063"/>
          <p14:tracePt t="47485" x="8894763" y="3167063"/>
          <p14:tracePt t="47510" x="8904288" y="3167063"/>
          <p14:tracePt t="47524" x="8913813" y="3167063"/>
          <p14:tracePt t="47532" x="8913813" y="3176588"/>
          <p14:tracePt t="47540" x="8924925" y="3176588"/>
          <p14:tracePt t="47548" x="8934450" y="3176588"/>
          <p14:tracePt t="47556" x="8945563" y="3176588"/>
          <p14:tracePt t="47564" x="8955088" y="3176588"/>
          <p14:tracePt t="47572" x="8964613" y="3176588"/>
          <p14:tracePt t="47580" x="8975725" y="3176588"/>
          <p14:tracePt t="47588" x="8985250" y="3176588"/>
          <p14:tracePt t="47596" x="8994775" y="3176588"/>
          <p14:tracePt t="47612" x="9015413" y="3176588"/>
          <p14:tracePt t="47621" x="9036050" y="3176588"/>
          <p14:tracePt t="47631" x="9066213" y="3176588"/>
          <p14:tracePt t="47636" x="9096375" y="3176588"/>
          <p14:tracePt t="47646" x="9136063" y="3176588"/>
          <p14:tracePt t="47652" x="9166225" y="3176588"/>
          <p14:tracePt t="47662" x="9196388" y="3176588"/>
          <p14:tracePt t="47668" x="9217025" y="3176588"/>
          <p14:tracePt t="47678" x="9237663" y="3176588"/>
          <p14:tracePt t="47686" x="9247188" y="3176588"/>
          <p14:tracePt t="47694" x="9277350" y="3176588"/>
          <p14:tracePt t="47702" x="9297988" y="3176588"/>
          <p14:tracePt t="47710" x="9318625" y="3176588"/>
          <p14:tracePt t="47718" x="9348788" y="3176588"/>
          <p14:tracePt t="47726" x="9367838" y="3176588"/>
          <p14:tracePt t="47734" x="9398000" y="3176588"/>
          <p14:tracePt t="47742" x="9418638" y="3176588"/>
          <p14:tracePt t="47758" x="9439275" y="3176588"/>
          <p14:tracePt t="47766" x="9448800" y="3176588"/>
          <p14:tracePt t="47774" x="9459913" y="3176588"/>
          <p14:tracePt t="47798" x="9469438" y="3176588"/>
          <p14:tracePt t="47806" x="9478963" y="3176588"/>
          <p14:tracePt t="47814" x="9490075" y="3176588"/>
          <p14:tracePt t="47822" x="9509125" y="3176588"/>
          <p14:tracePt t="47830" x="9520238" y="3176588"/>
          <p14:tracePt t="47838" x="9539288" y="3176588"/>
          <p14:tracePt t="47846" x="9559925" y="3176588"/>
          <p14:tracePt t="47854" x="9580563" y="3167063"/>
          <p14:tracePt t="47862" x="9599613" y="3167063"/>
          <p14:tracePt t="47879" x="9610725" y="3167063"/>
          <p14:tracePt t="47887" x="9631363" y="3167063"/>
          <p14:tracePt t="47918" x="9640888" y="3167063"/>
          <p14:tracePt t="47960" x="9640888" y="3155950"/>
          <p14:tracePt t="47968" x="9650413" y="3155950"/>
          <p14:tracePt t="47976" x="9650413" y="3146425"/>
          <p14:tracePt t="47984" x="9661525" y="3136900"/>
          <p14:tracePt t="47992" x="9671050" y="3125788"/>
          <p14:tracePt t="48000" x="9680575" y="3125788"/>
          <p14:tracePt t="48008" x="9691688" y="3116263"/>
          <p14:tracePt t="48016" x="9710738" y="3095625"/>
          <p14:tracePt t="48024" x="9731375" y="3086100"/>
          <p14:tracePt t="48032" x="9740900" y="3076575"/>
          <p14:tracePt t="48040" x="9752013" y="3065463"/>
          <p14:tracePt t="48056" x="9761538" y="3065463"/>
          <p14:tracePt t="48245" x="9771063" y="3065463"/>
          <p14:tracePt t="48267" x="9791700" y="3076575"/>
          <p14:tracePt t="48275" x="9801225" y="3076575"/>
          <p14:tracePt t="48283" x="9832975" y="3086100"/>
          <p14:tracePt t="48291" x="9852025" y="3095625"/>
          <p14:tracePt t="48299" x="9882188" y="3106738"/>
          <p14:tracePt t="48307" x="9912350" y="3116263"/>
          <p14:tracePt t="48315" x="9942513" y="3116263"/>
          <p14:tracePt t="48323" x="9983788" y="3125788"/>
          <p14:tracePt t="48331" x="10023475" y="3125788"/>
          <p14:tracePt t="48339" x="10064750" y="3136900"/>
          <p14:tracePt t="48347" x="10125075" y="3136900"/>
          <p14:tracePt t="48355" x="10206038" y="3136900"/>
          <p14:tracePt t="48363" x="10266363" y="3146425"/>
          <p14:tracePt t="48371" x="10306050" y="3146425"/>
          <p14:tracePt t="48379" x="10366375" y="3146425"/>
          <p14:tracePt t="48386" x="10417175" y="3146425"/>
          <p14:tracePt t="48395" x="10477500" y="3146425"/>
          <p14:tracePt t="48402" x="10507663" y="3146425"/>
          <p14:tracePt t="48411" x="10537825" y="3146425"/>
          <p14:tracePt t="48420" x="10558463" y="3146425"/>
          <p14:tracePt t="48427" x="10567988" y="3146425"/>
          <p14:tracePt t="48436" x="10579100" y="3146425"/>
          <p14:tracePt t="48451" x="10588625" y="3146425"/>
          <p14:tracePt t="48708" x="10588625" y="3155950"/>
          <p14:tracePt t="48716" x="10567988" y="3176588"/>
          <p14:tracePt t="48724" x="10558463" y="3197225"/>
          <p14:tracePt t="48732" x="10537825" y="3217863"/>
          <p14:tracePt t="48740" x="10518775" y="3227388"/>
          <p14:tracePt t="48750" x="10498138" y="3257550"/>
          <p14:tracePt t="48756" x="10456863" y="3297238"/>
          <p14:tracePt t="48766" x="10407650" y="3389313"/>
          <p14:tracePt t="48774" x="10347325" y="3459163"/>
          <p14:tracePt t="48782" x="10275888" y="3540125"/>
          <p14:tracePt t="48790" x="10225088" y="3590925"/>
          <p14:tracePt t="48799" x="10074275" y="3762375"/>
          <p14:tracePt t="48806" x="9953625" y="3883025"/>
          <p14:tracePt t="48814" x="9812338" y="4024313"/>
          <p14:tracePt t="48822" x="9590088" y="4205288"/>
          <p14:tracePt t="48830" x="9448800" y="4316413"/>
          <p14:tracePt t="48838" x="9328150" y="4427538"/>
          <p14:tracePt t="48846" x="9166225" y="4559300"/>
          <p14:tracePt t="48854" x="9015413" y="4679950"/>
          <p14:tracePt t="48862" x="8913813" y="4810125"/>
          <p14:tracePt t="48870" x="8823325" y="4911725"/>
          <p14:tracePt t="48878" x="8732838" y="4981575"/>
          <p14:tracePt t="48886" x="8632825" y="5113338"/>
          <p14:tracePt t="48894" x="8572500" y="5173663"/>
          <p14:tracePt t="48902" x="8450263" y="5284788"/>
          <p14:tracePt t="48910" x="8401050" y="5354638"/>
          <p14:tracePt t="48918" x="8248650" y="5495925"/>
          <p14:tracePt t="48926" x="8178800" y="5567363"/>
          <p14:tracePt t="48934" x="8148638" y="5597525"/>
          <p14:tracePt t="48942" x="8118475" y="5627688"/>
          <p14:tracePt t="48950" x="8097838" y="5657850"/>
          <p14:tracePt t="48958" x="8067675" y="5678488"/>
          <p14:tracePt t="48966" x="8047038" y="5697538"/>
          <p14:tracePt t="48974" x="8037513" y="5708650"/>
          <p14:tracePt t="48982" x="8026400" y="5718175"/>
          <p14:tracePt t="48990" x="8016875" y="5727700"/>
          <p14:tracePt t="49006" x="8016875" y="5738813"/>
          <p14:tracePt t="49015" x="8007350" y="5738813"/>
          <p14:tracePt t="49031" x="7986713" y="5748338"/>
          <p14:tracePt t="49041" x="7977188" y="5759450"/>
          <p14:tracePt t="49046" x="7956550" y="5768975"/>
          <p14:tracePt t="49056" x="7935913" y="5789613"/>
          <p14:tracePt t="49064" x="7905750" y="5799138"/>
          <p14:tracePt t="49072" x="7886700" y="5819775"/>
          <p14:tracePt t="49081" x="7854950" y="5849938"/>
          <p14:tracePt t="49089" x="7815263" y="5880100"/>
          <p14:tracePt t="49096" x="7775575" y="5910263"/>
          <p14:tracePt t="49104" x="7724775" y="5940425"/>
          <p14:tracePt t="49112" x="7673975" y="5991225"/>
          <p14:tracePt t="49120" x="7634288" y="6030913"/>
          <p14:tracePt t="49128" x="7543800" y="6102350"/>
          <p14:tracePt t="49136" x="7493000" y="6151563"/>
          <p14:tracePt t="49144" x="7472363" y="6172200"/>
          <p14:tracePt t="49152" x="7421563" y="6202363"/>
          <p14:tracePt t="49160" x="7391400" y="6232525"/>
          <p14:tracePt t="49168" x="7361238" y="6253163"/>
          <p14:tracePt t="49176" x="7342188" y="6262688"/>
          <p14:tracePt t="49184" x="7310438" y="6273800"/>
          <p14:tracePt t="49192" x="7291388" y="6283325"/>
          <p14:tracePt t="49200" x="7261225" y="6292850"/>
          <p14:tracePt t="49208" x="7240588" y="6303963"/>
          <p14:tracePt t="49216" x="7210425" y="6313488"/>
          <p14:tracePt t="49224" x="7180263" y="6313488"/>
          <p14:tracePt t="49232" x="7159625" y="6313488"/>
          <p14:tracePt t="49240" x="7119938" y="6323013"/>
          <p14:tracePt t="49248" x="7078663" y="6323013"/>
          <p14:tracePt t="49256" x="7048500" y="6323013"/>
          <p14:tracePt t="49264" x="7008813" y="6323013"/>
          <p14:tracePt t="49272" x="6948488" y="6323013"/>
          <p14:tracePt t="49280" x="6888163" y="6323013"/>
          <p14:tracePt t="49290" x="6846888" y="6323013"/>
          <p14:tracePt t="49296" x="6807200" y="6323013"/>
          <p14:tracePt t="49306" x="6765925" y="6323013"/>
          <p14:tracePt t="49313" x="6756400" y="6323013"/>
          <p14:tracePt t="49322" x="6756400" y="6313488"/>
          <p14:tracePt t="49346" x="6756400" y="6303963"/>
          <p14:tracePt t="49362" x="6756400" y="6292850"/>
          <p14:tracePt t="49418" x="6756400" y="6283325"/>
          <p14:tracePt t="49458" x="6756400" y="6273800"/>
          <p14:tracePt t="49466" x="6765925" y="6273800"/>
          <p14:tracePt t="49506" x="6765925" y="6262688"/>
          <p14:tracePt t="49514" x="6777038" y="6262688"/>
          <p14:tracePt t="49522" x="6786563" y="6262688"/>
          <p14:tracePt t="49530" x="6807200" y="6253163"/>
          <p14:tracePt t="49546" x="6858000" y="6242050"/>
          <p14:tracePt t="49554" x="6877050" y="6232525"/>
          <p14:tracePt t="49564" x="6907213" y="6223000"/>
          <p14:tracePt t="49574" x="7048500" y="6192838"/>
          <p14:tracePt t="49584" x="7159625" y="6181725"/>
          <p14:tracePt t="49590" x="7240588" y="6162675"/>
          <p14:tracePt t="49600" x="7391400" y="6121400"/>
          <p14:tracePt t="49606" x="7472363" y="6121400"/>
          <p14:tracePt t="49616" x="7664450" y="6070600"/>
          <p14:tracePt t="49624" x="7764463" y="6040438"/>
          <p14:tracePt t="49632" x="7875588" y="6010275"/>
          <p14:tracePt t="49640" x="7977188" y="5980113"/>
          <p14:tracePt t="49648" x="8058150" y="5961063"/>
          <p14:tracePt t="49656" x="8097838" y="5949950"/>
          <p14:tracePt t="49664" x="8148638" y="5940425"/>
          <p14:tracePt t="49672" x="8178800" y="5930900"/>
          <p14:tracePt t="49680" x="8197850" y="5930900"/>
          <p14:tracePt t="49688" x="8197850" y="5919788"/>
          <p14:tracePt t="49698" x="8218488" y="5910263"/>
          <p14:tracePt t="49708" x="8239125" y="5910263"/>
          <p14:tracePt t="49716" x="8259763" y="5899150"/>
          <p14:tracePt t="49724" x="8299450" y="5899150"/>
          <p14:tracePt t="49732" x="8339138" y="5899150"/>
          <p14:tracePt t="49740" x="8389938" y="5889625"/>
          <p14:tracePt t="49748" x="8431213" y="5889625"/>
          <p14:tracePt t="49756" x="8470900" y="5889625"/>
          <p14:tracePt t="49764" x="8510588" y="5889625"/>
          <p14:tracePt t="49772" x="8551863" y="5880100"/>
          <p14:tracePt t="49780" x="8572500" y="5880100"/>
          <p14:tracePt t="49788" x="8582025" y="5880100"/>
          <p14:tracePt t="49796" x="8591550" y="5880100"/>
          <p14:tracePt t="49961" x="8582025" y="5880100"/>
          <p14:tracePt t="49969" x="8572500" y="5880100"/>
          <p14:tracePt t="49984" x="8561388" y="5880100"/>
          <p14:tracePt t="49991" x="8540750" y="5880100"/>
          <p14:tracePt t="49999" x="8521700" y="5889625"/>
          <p14:tracePt t="50006" x="8501063" y="5889625"/>
          <p14:tracePt t="50014" x="8470900" y="5899150"/>
          <p14:tracePt t="50022" x="8450263" y="5899150"/>
          <p14:tracePt t="50030" x="8420100" y="5910263"/>
          <p14:tracePt t="50038" x="8380413" y="5910263"/>
          <p14:tracePt t="50046" x="8308975" y="5930900"/>
          <p14:tracePt t="50054" x="8229600" y="5930900"/>
          <p14:tracePt t="50062" x="8158163" y="5940425"/>
          <p14:tracePt t="50070" x="8077200" y="5949950"/>
          <p14:tracePt t="50078" x="7905750" y="5949950"/>
          <p14:tracePt t="50086" x="7794625" y="5949950"/>
          <p14:tracePt t="50094" x="7673975" y="5970588"/>
          <p14:tracePt t="50102" x="7543800" y="5980113"/>
          <p14:tracePt t="50110" x="7432675" y="5980113"/>
          <p14:tracePt t="50118" x="7321550" y="5980113"/>
          <p14:tracePt t="50125" x="7240588" y="5980113"/>
          <p14:tracePt t="50134" x="7180263" y="5980113"/>
          <p14:tracePt t="50144" x="7119938" y="5980113"/>
          <p14:tracePt t="50150" x="6988175" y="5980113"/>
          <p14:tracePt t="50160" x="6948488" y="5980113"/>
          <p14:tracePt t="50166" x="6846888" y="5980113"/>
          <p14:tracePt t="50176" x="6716713" y="5980113"/>
          <p14:tracePt t="50184" x="6524625" y="5980113"/>
          <p14:tracePt t="50192" x="6373813" y="5961063"/>
          <p14:tracePt t="50200" x="6111875" y="5930900"/>
          <p14:tracePt t="50209" x="5707063" y="5859463"/>
          <p14:tracePt t="50216" x="5445125" y="5819775"/>
          <p14:tracePt t="50225" x="4991100" y="5697538"/>
          <p14:tracePt t="50232" x="4568825" y="5556250"/>
          <p14:tracePt t="50240" x="4256088" y="5456238"/>
          <p14:tracePt t="50248" x="3932238" y="5324475"/>
          <p14:tracePt t="50256" x="3760788" y="5245100"/>
          <p14:tracePt t="50264" x="3600450" y="5164138"/>
          <p14:tracePt t="50272" x="3438525" y="5073650"/>
          <p14:tracePt t="50280" x="3357563" y="5002213"/>
          <p14:tracePt t="50288" x="3287713" y="4951413"/>
          <p14:tracePt t="50296" x="3236913" y="4891088"/>
          <p14:tracePt t="50304" x="3186113" y="4830763"/>
          <p14:tracePt t="50312" x="3167063" y="4800600"/>
          <p14:tracePt t="50320" x="3136900" y="4749800"/>
          <p14:tracePt t="50328" x="3116263" y="4719638"/>
          <p14:tracePt t="50336" x="3095625" y="4679950"/>
          <p14:tracePt t="50344" x="3055938" y="4629150"/>
          <p14:tracePt t="50352" x="3035300" y="4598988"/>
          <p14:tracePt t="50360" x="3005138" y="4548188"/>
          <p14:tracePt t="50368" x="2974975" y="4497388"/>
          <p14:tracePt t="50376" x="2954338" y="4467225"/>
          <p14:tracePt t="50384" x="2935288" y="4437063"/>
          <p14:tracePt t="50392" x="2924175" y="4397375"/>
          <p14:tracePt t="50400" x="2903538" y="4367213"/>
          <p14:tracePt t="50410" x="2894013" y="4337050"/>
          <p14:tracePt t="50416" x="2884488" y="4316413"/>
          <p14:tracePt t="50426" x="2873375" y="4295775"/>
          <p14:tracePt t="50431" x="2863850" y="4265613"/>
          <p14:tracePt t="50442" x="2854325" y="4235450"/>
          <p14:tracePt t="50448" x="2843213" y="4216400"/>
          <p14:tracePt t="50458" x="2833688" y="4195763"/>
          <p14:tracePt t="50466" x="2833688" y="4175125"/>
          <p14:tracePt t="50474" x="2813050" y="4154488"/>
          <p14:tracePt t="50482" x="2813050" y="4135438"/>
          <p14:tracePt t="50491" x="2794000" y="4114800"/>
          <p14:tracePt t="50498" x="2782888" y="4094163"/>
          <p14:tracePt t="50507" x="2782888" y="4084638"/>
          <p14:tracePt t="50514" x="2763838" y="4075113"/>
          <p14:tracePt t="50522" x="2763838" y="4064000"/>
          <p14:tracePt t="50530" x="2752725" y="4044950"/>
          <p14:tracePt t="50538" x="2743200" y="4024313"/>
          <p14:tracePt t="50546" x="2722563" y="4003675"/>
          <p14:tracePt t="50554" x="2701925" y="3973513"/>
          <p14:tracePt t="50562" x="2682875" y="3943350"/>
          <p14:tracePt t="50570" x="2662238" y="3913188"/>
          <p14:tracePt t="50578" x="2641600" y="3903663"/>
          <p14:tracePt t="50586" x="2632075" y="3883025"/>
          <p14:tracePt t="50594" x="2622550" y="3873500"/>
          <p14:tracePt t="50602" x="2622550" y="3862388"/>
          <p14:tracePt t="50610" x="2611438" y="3862388"/>
          <p14:tracePt t="50618" x="2601913" y="3852863"/>
          <p14:tracePt t="50626" x="2601913" y="3841750"/>
          <p14:tracePt t="50636" x="2592388" y="3822700"/>
          <p14:tracePt t="50642" x="2581275" y="3802063"/>
          <p14:tracePt t="50650" x="2571750" y="3781425"/>
          <p14:tracePt t="50658" x="2551113" y="3762375"/>
          <p14:tracePt t="50666" x="2530475" y="3741738"/>
          <p14:tracePt t="50676" x="2520950" y="3721100"/>
          <p14:tracePt t="50682" x="2511425" y="3711575"/>
          <p14:tracePt t="50692" x="2500313" y="3690938"/>
          <p14:tracePt t="50698" x="2490788" y="3681413"/>
          <p14:tracePt t="50708" x="2481263" y="3670300"/>
          <p14:tracePt t="50714" x="2470150" y="3660775"/>
          <p14:tracePt t="50724" x="2470150" y="3651250"/>
          <p14:tracePt t="50732" x="2460625" y="3651250"/>
          <p14:tracePt t="50740" x="2460625" y="3640138"/>
          <p14:tracePt t="50748" x="2451100" y="3640138"/>
          <p14:tracePt t="50756" x="2451100" y="3630613"/>
          <p14:tracePt t="50764" x="2439988" y="3630613"/>
          <p14:tracePt t="50772" x="2439988" y="3621088"/>
          <p14:tracePt t="50789" x="2430463" y="3621088"/>
          <p14:tracePt t="50796" x="2430463" y="3609975"/>
          <p14:tracePt t="50804" x="2430463" y="3600450"/>
          <p14:tracePt t="50812" x="2420938" y="3590925"/>
          <p14:tracePt t="50820" x="2400300" y="3579813"/>
          <p14:tracePt t="50828" x="2390775" y="3570288"/>
          <p14:tracePt t="50836" x="2379663" y="3560763"/>
          <p14:tracePt t="50844" x="2379663" y="3549650"/>
          <p14:tracePt t="50852" x="2370138" y="3530600"/>
          <p14:tracePt t="50860" x="2359025" y="3509963"/>
          <p14:tracePt t="50868" x="2349500" y="3498850"/>
          <p14:tracePt t="50876" x="2339975" y="3489325"/>
          <p14:tracePt t="50884" x="2328863" y="3468688"/>
          <p14:tracePt t="50892" x="2319338" y="3449638"/>
          <p14:tracePt t="50900" x="2309813" y="3429000"/>
          <p14:tracePt t="50908" x="2298700" y="3408363"/>
          <p14:tracePt t="50916" x="2289175" y="3389313"/>
          <p14:tracePt t="50924" x="2289175" y="3378200"/>
          <p14:tracePt t="51078" x="2289175" y="3389313"/>
          <p14:tracePt t="51094" x="2289175" y="3398838"/>
          <p14:tracePt t="51110" x="2289175" y="3408363"/>
          <p14:tracePt t="51304" x="2289175" y="3419475"/>
          <p14:tracePt t="51360" x="2289175" y="3429000"/>
          <p14:tracePt t="51392" x="2289175" y="3438525"/>
          <p14:tracePt t="51407" x="2289175" y="3449638"/>
          <p14:tracePt t="51432" x="2289175" y="3459163"/>
          <p14:tracePt t="51884" x="2289175" y="3468688"/>
          <p14:tracePt t="51899" x="2289175" y="3479800"/>
          <p14:tracePt t="51908" x="2298700" y="3479800"/>
          <p14:tracePt t="51916" x="2319338" y="3489325"/>
          <p14:tracePt t="51924" x="2339975" y="3498850"/>
          <p14:tracePt t="51932" x="2349500" y="3498850"/>
          <p14:tracePt t="51940" x="2370138" y="3509963"/>
          <p14:tracePt t="51947" x="2400300" y="3509963"/>
          <p14:tracePt t="51956" x="2451100" y="3509963"/>
          <p14:tracePt t="51964" x="2481263" y="3509963"/>
          <p14:tracePt t="51972" x="2520950" y="3509963"/>
          <p14:tracePt t="51980" x="2551113" y="3509963"/>
          <p14:tracePt t="51988" x="2592388" y="3498850"/>
          <p14:tracePt t="52001" x="2632075" y="3489325"/>
          <p14:tracePt t="52004" x="2662238" y="3479800"/>
          <p14:tracePt t="52011" x="2713038" y="3459163"/>
          <p14:tracePt t="52020" x="2732088" y="3449638"/>
          <p14:tracePt t="52028" x="2773363" y="3438525"/>
          <p14:tracePt t="52036" x="2794000" y="3429000"/>
          <p14:tracePt t="52043" x="2813050" y="3419475"/>
          <p14:tracePt t="52052" x="2833688" y="3408363"/>
          <p14:tracePt t="52060" x="2854325" y="3398838"/>
          <p14:tracePt t="52069" x="2884488" y="3398838"/>
          <p14:tracePt t="52075" x="2903538" y="3389313"/>
          <p14:tracePt t="52086" x="2944813" y="3389313"/>
          <p14:tracePt t="52091" x="2984500" y="3389313"/>
          <p14:tracePt t="52102" x="3044825" y="3389313"/>
          <p14:tracePt t="52107" x="3095625" y="3389313"/>
          <p14:tracePt t="52118" x="3176588" y="3389313"/>
          <p14:tracePt t="52125" x="3216275" y="3389313"/>
          <p14:tracePt t="52133" x="3287713" y="3389313"/>
          <p14:tracePt t="52142" x="3368675" y="3389313"/>
          <p14:tracePt t="52149" x="3438525" y="3389313"/>
          <p14:tracePt t="52158" x="3509963" y="3389313"/>
          <p14:tracePt t="52165" x="3579813" y="3389313"/>
          <p14:tracePt t="52174" x="3681413" y="3389313"/>
          <p14:tracePt t="52182" x="3751263" y="3389313"/>
          <p14:tracePt t="52190" x="3811588" y="3398838"/>
          <p14:tracePt t="52199" x="3922713" y="3398838"/>
          <p14:tracePt t="52206" x="3952875" y="3398838"/>
          <p14:tracePt t="52213" x="3983038" y="3398838"/>
          <p14:tracePt t="52222" x="4003675" y="3408363"/>
          <p14:tracePt t="52844" x="4003675" y="3419475"/>
          <p14:tracePt t="52849" x="4013200" y="3429000"/>
          <p14:tracePt t="52857" x="4024313" y="3449638"/>
          <p14:tracePt t="52865" x="4043363" y="3468688"/>
          <p14:tracePt t="52873" x="4054475" y="3468688"/>
          <p14:tracePt t="52881" x="4064000" y="3479800"/>
          <p14:tracePt t="52889" x="4073525" y="3498850"/>
          <p14:tracePt t="52897" x="4084638" y="3509963"/>
          <p14:tracePt t="52905" x="4114800" y="3540125"/>
          <p14:tracePt t="52915" x="4124325" y="3540125"/>
          <p14:tracePt t="52921" x="4133850" y="3540125"/>
          <p14:tracePt t="52939" x="4144963" y="3540125"/>
          <p14:tracePt t="52955" x="4154488" y="3540125"/>
          <p14:tracePt t="53029" x="4165600" y="3540125"/>
          <p14:tracePt t="53053" x="4175125" y="3540125"/>
          <p14:tracePt t="53519" x="4175125" y="3549650"/>
          <p14:tracePt t="53527" x="4205288" y="3690938"/>
          <p14:tracePt t="53535" x="4235450" y="3862388"/>
          <p14:tracePt t="53543" x="4316413" y="4246563"/>
          <p14:tracePt t="53552" x="4406900" y="4659313"/>
          <p14:tracePt t="53559" x="4446588" y="4911725"/>
          <p14:tracePt t="53567" x="4527550" y="5657850"/>
          <p14:tracePt t="53575" x="4548188" y="6081713"/>
          <p14:tracePt t="53583" x="4568825" y="6273800"/>
          <p14:tracePt t="53591" x="4568825" y="6445250"/>
          <p14:tracePt t="53599" x="4568825" y="6605588"/>
          <p14:tracePt t="53608" x="4568825" y="6737350"/>
          <p14:tracePt t="53615" x="4568825" y="6837363"/>
          <p14:tracePt t="54183" x="4144963" y="6837363"/>
          <p14:tracePt t="54191" x="4144963" y="6827838"/>
          <p14:tracePt t="54216" x="4133850" y="6827838"/>
          <p14:tracePt t="54243" x="4133850" y="6818313"/>
          <p14:tracePt t="54366" x="4124325" y="6818313"/>
          <p14:tracePt t="54381" x="4114800" y="6818313"/>
          <p14:tracePt t="54397" x="4094163" y="6818313"/>
          <p14:tracePt t="54405" x="4084638" y="6818313"/>
          <p14:tracePt t="54413" x="4073525" y="6818313"/>
          <p14:tracePt t="54421" x="4064000" y="6818313"/>
          <p14:tracePt t="54429" x="4043363" y="6818313"/>
          <p14:tracePt t="54443" x="4024313" y="6818313"/>
          <p14:tracePt t="54454" x="3994150" y="6818313"/>
          <p14:tracePt t="54461" x="3973513" y="6818313"/>
          <p14:tracePt t="54471" x="3943350" y="6818313"/>
          <p14:tracePt t="54477" x="3913188" y="6818313"/>
          <p14:tracePt t="54485" x="3892550" y="6827838"/>
          <p14:tracePt t="54493" x="3862388" y="6827838"/>
          <p14:tracePt t="54501" x="3832225" y="6827838"/>
          <p14:tracePt t="54509" x="3802063" y="6837363"/>
          <p14:tracePt t="54517" x="3771900" y="6837363"/>
          <p14:tracePt t="54525" x="3760788" y="6837363"/>
          <p14:tracePt t="54533" x="3730625" y="6837363"/>
          <p14:tracePt t="54541" x="3690938" y="6848475"/>
          <p14:tracePt t="54549" x="3681413" y="6848475"/>
          <p14:tracePt t="54557" x="3651250" y="6848475"/>
          <p14:tracePt t="54565" x="3600450" y="6848475"/>
          <p14:tracePt t="54573" x="3570288" y="6848475"/>
          <p14:tracePt t="54583" x="3540125" y="6848475"/>
          <p14:tracePt t="54589" x="3519488" y="6848475"/>
          <p14:tracePt t="54599" x="3489325" y="6848475"/>
          <p14:tracePt t="54607" x="3468688" y="6848475"/>
          <p14:tracePt t="54615" x="3449638" y="6848475"/>
          <p14:tracePt t="54623" x="3438525" y="6848475"/>
          <p14:tracePt t="54663" x="3429000" y="6848475"/>
          <p14:tracePt t="54671" x="3429000" y="6837363"/>
          <p14:tracePt t="54679" x="3429000" y="6827838"/>
          <p14:tracePt t="54687" x="3429000" y="6818313"/>
          <p14:tracePt t="54695" x="3429000" y="6807200"/>
          <p14:tracePt t="54703" x="3429000" y="6797675"/>
          <p14:tracePt t="54711" x="3429000" y="6788150"/>
          <p14:tracePt t="54719" x="3429000" y="6767513"/>
          <p14:tracePt t="54727" x="3429000" y="6746875"/>
          <p14:tracePt t="54736" x="3429000" y="6737350"/>
          <p14:tracePt t="54743" x="3429000" y="6707188"/>
          <p14:tracePt t="54752" x="3438525" y="6686550"/>
          <p14:tracePt t="54759" x="3459163" y="6646863"/>
          <p14:tracePt t="54767" x="3468688" y="6616700"/>
          <p14:tracePt t="54775" x="3489325" y="6596063"/>
          <p14:tracePt t="54783" x="3498850" y="6565900"/>
          <p14:tracePt t="54791" x="3519488" y="6545263"/>
          <p14:tracePt t="54799" x="3549650" y="6515100"/>
          <p14:tracePt t="54807" x="3579813" y="6484938"/>
          <p14:tracePt t="54815" x="3609975" y="6454775"/>
          <p14:tracePt t="54823" x="3640138" y="6413500"/>
          <p14:tracePt t="54831" x="3670300" y="6383338"/>
          <p14:tracePt t="54839" x="3711575" y="6334125"/>
          <p14:tracePt t="54849" x="3730625" y="6313488"/>
          <p14:tracePt t="54855" x="3760788" y="6292850"/>
          <p14:tracePt t="54863" x="3790950" y="6262688"/>
          <p14:tracePt t="54873" x="3832225" y="6253163"/>
          <p14:tracePt t="54881" x="3852863" y="6232525"/>
          <p14:tracePt t="54889" x="3883025" y="6223000"/>
          <p14:tracePt t="54897" x="3913188" y="6211888"/>
          <p14:tracePt t="54905" x="3952875" y="6202363"/>
          <p14:tracePt t="54913" x="3983038" y="6192838"/>
          <p14:tracePt t="54921" x="4024313" y="6181725"/>
          <p14:tracePt t="54929" x="4054475" y="6181725"/>
          <p14:tracePt t="54937" x="4084638" y="6181725"/>
          <p14:tracePt t="54945" x="4103688" y="6172200"/>
          <p14:tracePt t="54953" x="4133850" y="6172200"/>
          <p14:tracePt t="54961" x="4144963" y="6172200"/>
          <p14:tracePt t="54969" x="4175125" y="6172200"/>
          <p14:tracePt t="54977" x="4195763" y="6172200"/>
          <p14:tracePt t="54986" x="4205288" y="6172200"/>
          <p14:tracePt t="54993" x="4225925" y="6172200"/>
          <p14:tracePt t="55001" x="4235450" y="6172200"/>
          <p14:tracePt t="55009" x="4256088" y="6172200"/>
          <p14:tracePt t="55026" x="4265613" y="6172200"/>
          <p14:tracePt t="55034" x="4275138" y="6172200"/>
          <p14:tracePt t="55041" x="4295775" y="6181725"/>
          <p14:tracePt t="55049" x="4316413" y="6192838"/>
          <p14:tracePt t="55057" x="4337050" y="6202363"/>
          <p14:tracePt t="55065" x="4356100" y="6223000"/>
          <p14:tracePt t="55073" x="4376738" y="6242050"/>
          <p14:tracePt t="55081" x="4397375" y="6262688"/>
          <p14:tracePt t="55089" x="4416425" y="6283325"/>
          <p14:tracePt t="55097" x="4416425" y="6292850"/>
          <p14:tracePt t="55105" x="4427538" y="6303963"/>
          <p14:tracePt t="55113" x="4427538" y="6313488"/>
          <p14:tracePt t="55121" x="4437063" y="6313488"/>
          <p14:tracePt t="55179" x="4437063" y="6323013"/>
          <p14:tracePt t="55187" x="4437063" y="6334125"/>
          <p14:tracePt t="55195" x="4446588" y="6353175"/>
          <p14:tracePt t="55203" x="4457700" y="6373813"/>
          <p14:tracePt t="55211" x="4457700" y="6383338"/>
          <p14:tracePt t="55219" x="4457700" y="6394450"/>
          <p14:tracePt t="55227" x="4457700" y="6403975"/>
          <p14:tracePt t="55235" x="4467225" y="6413500"/>
          <p14:tracePt t="55243" x="4467225" y="6424613"/>
          <p14:tracePt t="55259" x="4467225" y="6434138"/>
          <p14:tracePt t="55267" x="4467225" y="6445250"/>
          <p14:tracePt t="55275" x="4467225" y="6454775"/>
          <p14:tracePt t="55283" x="4467225" y="6464300"/>
          <p14:tracePt t="55300" x="4467225" y="6475413"/>
          <p14:tracePt t="55307" x="4457700" y="6484938"/>
          <p14:tracePt t="55316" x="4446588" y="6484938"/>
          <p14:tracePt t="55323" x="4437063" y="6494463"/>
          <p14:tracePt t="55331" x="4437063" y="6505575"/>
          <p14:tracePt t="55347" x="4427538" y="6515100"/>
          <p14:tracePt t="55355" x="4406900" y="6515100"/>
          <p14:tracePt t="55363" x="4397375" y="6524625"/>
          <p14:tracePt t="55371" x="4386263" y="6535738"/>
          <p14:tracePt t="55379" x="4367213" y="6545263"/>
          <p14:tracePt t="55387" x="4346575" y="6545263"/>
          <p14:tracePt t="55395" x="4325938" y="6554788"/>
          <p14:tracePt t="55403" x="4305300" y="6565900"/>
          <p14:tracePt t="55411" x="4295775" y="6565900"/>
          <p14:tracePt t="55419" x="4275138" y="6575425"/>
          <p14:tracePt t="55435" x="4265613" y="6575425"/>
          <p14:tracePt t="57345" x="4265613" y="6565900"/>
          <p14:tracePt t="57353" x="4275138" y="6565900"/>
          <p14:tracePt t="57363" x="4286250" y="6554788"/>
          <p14:tracePt t="57377" x="4295775" y="6545263"/>
          <p14:tracePt t="57387" x="4305300" y="6545263"/>
          <p14:tracePt t="57411" x="4316413" y="6545263"/>
          <p14:tracePt t="57419" x="4325938" y="6535738"/>
          <p14:tracePt t="57427" x="4337050" y="6535738"/>
          <p14:tracePt t="57443" x="4346575" y="6535738"/>
          <p14:tracePt t="57467" x="4356100" y="6535738"/>
          <p14:tracePt t="57475" x="4356100" y="6524625"/>
          <p14:tracePt t="57499" x="4367213" y="6524625"/>
          <p14:tracePt t="57603" x="4367213" y="6515100"/>
          <p14:tracePt t="57629" x="4367213" y="6505575"/>
          <p14:tracePt t="57651" x="4367213" y="6494463"/>
          <p14:tracePt t="57661" x="4376738" y="6484938"/>
          <p14:tracePt t="57669" x="4376738" y="6475413"/>
          <p14:tracePt t="57677" x="4376738" y="6464300"/>
          <p14:tracePt t="57685" x="4386263" y="6454775"/>
          <p14:tracePt t="57693" x="4386263" y="6434138"/>
          <p14:tracePt t="57701" x="4397375" y="6413500"/>
          <p14:tracePt t="57709" x="4406900" y="6394450"/>
          <p14:tracePt t="57716" x="4406900" y="6373813"/>
          <p14:tracePt t="57733" x="4406900" y="6353175"/>
          <p14:tracePt t="57741" x="4406900" y="6334125"/>
          <p14:tracePt t="57748" x="4416425" y="6313488"/>
          <p14:tracePt t="57757" x="4416425" y="6283325"/>
          <p14:tracePt t="57765" x="4416425" y="6262688"/>
          <p14:tracePt t="57773" x="4427538" y="6232525"/>
          <p14:tracePt t="57781" x="4427538" y="6181725"/>
          <p14:tracePt t="57789" x="4437063" y="6142038"/>
          <p14:tracePt t="57797" x="4437063" y="6111875"/>
          <p14:tracePt t="57804" x="4446588" y="6061075"/>
          <p14:tracePt t="57813" x="4446588" y="6030913"/>
          <p14:tracePt t="57820" x="4467225" y="5991225"/>
          <p14:tracePt t="57828" x="4476750" y="5961063"/>
          <p14:tracePt t="57837" x="4487863" y="5930900"/>
          <p14:tracePt t="57845" x="4508500" y="5899150"/>
          <p14:tracePt t="57853" x="4527550" y="5838825"/>
          <p14:tracePt t="57861" x="4548188" y="5808663"/>
          <p14:tracePt t="57870" x="4568825" y="5759450"/>
          <p14:tracePt t="57877" x="4608513" y="5697538"/>
          <p14:tracePt t="57885" x="4629150" y="5657850"/>
          <p14:tracePt t="57893" x="4648200" y="5627688"/>
          <p14:tracePt t="57901" x="4689475" y="5588000"/>
          <p14:tracePt t="57909" x="4719638" y="5546725"/>
          <p14:tracePt t="57919" x="4740275" y="5526088"/>
          <p14:tracePt t="57925" x="4770438" y="5516563"/>
          <p14:tracePt t="57935" x="4800600" y="5495925"/>
          <p14:tracePt t="57941" x="4840288" y="5476875"/>
          <p14:tracePt t="57951" x="4881563" y="5465763"/>
          <p14:tracePt t="57959" x="4921250" y="5446713"/>
          <p14:tracePt t="57967" x="4991100" y="5416550"/>
          <p14:tracePt t="57975" x="5053013" y="5405438"/>
          <p14:tracePt t="57985" x="5083175" y="5395913"/>
          <p14:tracePt t="57991" x="5122863" y="5384800"/>
          <p14:tracePt t="57998" x="5153025" y="5375275"/>
          <p14:tracePt t="58007" x="5192713" y="5375275"/>
          <p14:tracePt t="58014" x="5224463" y="5375275"/>
          <p14:tracePt t="58022" x="5254625" y="5375275"/>
          <p14:tracePt t="58030" x="5264150" y="5375275"/>
          <p14:tracePt t="58038" x="5284788" y="5375275"/>
          <p14:tracePt t="58047" x="5303838" y="5375275"/>
          <p14:tracePt t="58055" x="5314950" y="5375275"/>
          <p14:tracePt t="58071" x="5324475" y="5395913"/>
          <p14:tracePt t="58078" x="5345113" y="5416550"/>
          <p14:tracePt t="58087" x="5375275" y="5446713"/>
          <p14:tracePt t="58095" x="5414963" y="5507038"/>
          <p14:tracePt t="58102" x="5456238" y="5597525"/>
          <p14:tracePt t="58111" x="5516563" y="5657850"/>
          <p14:tracePt t="58119" x="5627688" y="5819775"/>
          <p14:tracePt t="58127" x="5697538" y="5940425"/>
          <p14:tracePt t="58135" x="5737225" y="6010275"/>
          <p14:tracePt t="58143" x="5799138" y="6091238"/>
          <p14:tracePt t="58152" x="5818188" y="6121400"/>
          <p14:tracePt t="58159" x="5829300" y="6142038"/>
          <p14:tracePt t="58166" x="5829300" y="6151563"/>
          <p14:tracePt t="58193" x="5829300" y="6162675"/>
          <p14:tracePt t="58207" x="5818188" y="6172200"/>
          <p14:tracePt t="58216" x="5799138" y="6172200"/>
          <p14:tracePt t="58223" x="5768975" y="6181725"/>
          <p14:tracePt t="58233" x="5737225" y="6181725"/>
          <p14:tracePt t="58241" x="5688013" y="6181725"/>
          <p14:tracePt t="58248" x="5586413" y="6181725"/>
          <p14:tracePt t="58257" x="5546725" y="6181725"/>
          <p14:tracePt t="58265" x="5445125" y="6181725"/>
          <p14:tracePt t="58273" x="5364163" y="6172200"/>
          <p14:tracePt t="58280" x="5303838" y="6162675"/>
          <p14:tracePt t="58289" x="5243513" y="6151563"/>
          <p14:tracePt t="58297" x="5162550" y="6142038"/>
          <p14:tracePt t="58305" x="5153025" y="6132513"/>
          <p14:tracePt t="58345" x="5173663" y="6121400"/>
          <p14:tracePt t="58352" x="5192713" y="6111875"/>
          <p14:tracePt t="58361" x="5213350" y="6111875"/>
          <p14:tracePt t="58368" x="5233988" y="6102350"/>
          <p14:tracePt t="58377" x="5264150" y="6102350"/>
          <p14:tracePt t="58384" x="5273675" y="6091238"/>
          <p14:tracePt t="58393" x="5314950" y="6081713"/>
          <p14:tracePt t="58401" x="5324475" y="6081713"/>
          <p14:tracePt t="58408" x="5354638" y="6070600"/>
          <p14:tracePt t="58417" x="5384800" y="6070600"/>
          <p14:tracePt t="58425" x="5435600" y="6070600"/>
          <p14:tracePt t="58434" x="5475288" y="6070600"/>
          <p14:tracePt t="58441" x="5516563" y="6070600"/>
          <p14:tracePt t="58448" x="5556250" y="6070600"/>
          <p14:tracePt t="58457" x="5597525" y="6070600"/>
          <p14:tracePt t="58464" x="5637213" y="6081713"/>
          <p14:tracePt t="58473" x="5667375" y="6091238"/>
          <p14:tracePt t="58480" x="5688013" y="6102350"/>
          <p14:tracePt t="58491" x="5688013" y="6111875"/>
          <p14:tracePt t="58499" x="5697538" y="6111875"/>
          <p14:tracePt t="58507" x="5707063" y="6132513"/>
          <p14:tracePt t="58514" x="5727700" y="6172200"/>
          <p14:tracePt t="58523" x="5757863" y="6202363"/>
          <p14:tracePt t="58531" x="5788025" y="6253163"/>
          <p14:tracePt t="58539" x="5818188" y="6283325"/>
          <p14:tracePt t="58546" x="5838825" y="6334125"/>
          <p14:tracePt t="58555" x="5878513" y="6364288"/>
          <p14:tracePt t="58562" x="5899150" y="6383338"/>
          <p14:tracePt t="58571" x="5919788" y="6403975"/>
          <p14:tracePt t="58578" x="5929313" y="6413500"/>
          <p14:tracePt t="58587" x="5949950" y="6424613"/>
          <p14:tracePt t="58594" x="5959475" y="6434138"/>
          <p14:tracePt t="58603" x="5970588" y="6434138"/>
          <p14:tracePt t="58610" x="5989638" y="6434138"/>
          <p14:tracePt t="58626" x="6010275" y="6445250"/>
          <p14:tracePt t="58635" x="6030913" y="6445250"/>
          <p14:tracePt t="58642" x="6049963" y="6445250"/>
          <p14:tracePt t="58651" x="6070600" y="6445250"/>
          <p14:tracePt t="58659" x="6100763" y="6434138"/>
          <p14:tracePt t="58666" x="6121400" y="6424613"/>
          <p14:tracePt t="58675" x="6151563" y="6403975"/>
          <p14:tracePt t="58682" x="6181725" y="6383338"/>
          <p14:tracePt t="58691" x="6221413" y="6364288"/>
          <p14:tracePt t="58699" x="6262688" y="6343650"/>
          <p14:tracePt t="58707" x="6302375" y="6303963"/>
          <p14:tracePt t="58715" x="6373813" y="6262688"/>
          <p14:tracePt t="58724" x="6413500" y="6242050"/>
          <p14:tracePt t="58730" x="6443663" y="6223000"/>
          <p14:tracePt t="58739" x="6464300" y="6202363"/>
          <p14:tracePt t="58749" x="6484938" y="6181725"/>
          <p14:tracePt t="58754" x="6503988" y="6162675"/>
          <p14:tracePt t="58765" x="6515100" y="6151563"/>
          <p14:tracePt t="58770" x="6515100" y="6142038"/>
          <p14:tracePt t="58782" x="6515100" y="6132513"/>
          <p14:tracePt t="58788" x="6515100" y="6121400"/>
          <p14:tracePt t="58796" x="6515100" y="6102350"/>
          <p14:tracePt t="58804" x="6515100" y="6081713"/>
          <p14:tracePt t="58812" x="6515100" y="6070600"/>
          <p14:tracePt t="58821" x="6503988" y="6030913"/>
          <p14:tracePt t="58828" x="6484938" y="6010275"/>
          <p14:tracePt t="58837" x="6464300" y="5980113"/>
          <p14:tracePt t="58844" x="6443663" y="5961063"/>
          <p14:tracePt t="58852" x="6413500" y="5930900"/>
          <p14:tracePt t="58860" x="6383338" y="5919788"/>
          <p14:tracePt t="58868" x="6362700" y="5899150"/>
          <p14:tracePt t="58876" x="6332538" y="5889625"/>
          <p14:tracePt t="58885" x="6323013" y="5880100"/>
          <p14:tracePt t="58893" x="6313488" y="5880100"/>
          <p14:tracePt t="58901" x="6302375" y="5868988"/>
          <p14:tracePt t="58933" x="6292850" y="5868988"/>
          <p14:tracePt t="58940" x="6283325" y="5868988"/>
          <p14:tracePt t="58948" x="6272213" y="5868988"/>
          <p14:tracePt t="58957" x="6262688" y="5868988"/>
          <p14:tracePt t="58964" x="6251575" y="5868988"/>
          <p14:tracePt t="58973" x="6232525" y="5868988"/>
          <p14:tracePt t="58981" x="6221413" y="5868988"/>
          <p14:tracePt t="58999" x="6211888" y="5868988"/>
          <p14:tracePt t="59071" x="6211888" y="5880100"/>
          <p14:tracePt t="59086" x="6211888" y="5889625"/>
          <p14:tracePt t="59094" x="6211888" y="5899150"/>
          <p14:tracePt t="59127" x="6211888" y="5910263"/>
          <p14:tracePt t="59142" x="6221413" y="5919788"/>
          <p14:tracePt t="59151" x="6232525" y="5919788"/>
          <p14:tracePt t="59158" x="6242050" y="5930900"/>
          <p14:tracePt t="59175" x="6251575" y="5940425"/>
          <p14:tracePt t="59182" x="6262688" y="5940425"/>
          <p14:tracePt t="59199" x="6272213" y="5940425"/>
          <p14:tracePt t="59247" x="6283325" y="5940425"/>
          <p14:tracePt t="59313" x="6292850" y="5949950"/>
          <p14:tracePt t="59319" x="6313488" y="5970588"/>
          <p14:tracePt t="59326" x="6353175" y="6010275"/>
          <p14:tracePt t="59336" x="6383338" y="6040438"/>
          <p14:tracePt t="59346" x="6413500" y="6070600"/>
          <p14:tracePt t="59352" x="6464300" y="6111875"/>
          <p14:tracePt t="59360" x="6545263" y="6151563"/>
          <p14:tracePt t="59368" x="6615113" y="6202363"/>
          <p14:tracePt t="59376" x="6696075" y="6242050"/>
          <p14:tracePt t="59384" x="6777038" y="6283325"/>
          <p14:tracePt t="59392" x="6867525" y="6334125"/>
          <p14:tracePt t="59401" x="6967538" y="6373813"/>
          <p14:tracePt t="59408" x="7048500" y="6383338"/>
          <p14:tracePt t="59416" x="7078663" y="6403975"/>
          <p14:tracePt t="59424" x="7150100" y="6413500"/>
          <p14:tracePt t="59432" x="7250113" y="6464300"/>
          <p14:tracePt t="59440" x="7310438" y="6475413"/>
          <p14:tracePt t="59448" x="7372350" y="6505575"/>
          <p14:tracePt t="59456" x="7472363" y="6515100"/>
          <p14:tracePt t="59464" x="7513638" y="6524625"/>
          <p14:tracePt t="59472" x="7593013" y="6535738"/>
          <p14:tracePt t="59481" x="7653338" y="6545263"/>
          <p14:tracePt t="59488" x="7754938" y="6565900"/>
          <p14:tracePt t="59496" x="7794625" y="6565900"/>
          <p14:tracePt t="59504" x="7854950" y="6565900"/>
          <p14:tracePt t="59512" x="7896225" y="6565900"/>
          <p14:tracePt t="59521" x="7926388" y="6575425"/>
          <p14:tracePt t="59528" x="7966075" y="6575425"/>
          <p14:tracePt t="59536" x="7986713" y="6575425"/>
          <p14:tracePt t="59545" x="7996238" y="6575425"/>
          <p14:tracePt t="59552" x="8007350" y="6575425"/>
          <p14:tracePt t="59568" x="8016875" y="6575425"/>
          <p14:tracePt t="59577" x="8026400" y="6575425"/>
          <p14:tracePt t="59585" x="8047038" y="6575425"/>
          <p14:tracePt t="59602" x="8058150" y="6575425"/>
          <p14:tracePt t="59611" x="8077200" y="6584950"/>
          <p14:tracePt t="59618" x="8097838" y="6584950"/>
          <p14:tracePt t="59627" x="8118475" y="6584950"/>
          <p14:tracePt t="59642" x="8148638" y="6584950"/>
          <p14:tracePt t="59651" x="8167688" y="6584950"/>
          <p14:tracePt t="59658" x="8188325" y="6596063"/>
          <p14:tracePt t="59666" x="8197850" y="6605588"/>
          <p14:tracePt t="59674" x="8208963" y="6605588"/>
          <p14:tracePt t="59682" x="8229600" y="6605588"/>
          <p14:tracePt t="59690" x="8239125" y="6616700"/>
          <p14:tracePt t="59699" x="8259763" y="6626225"/>
          <p14:tracePt t="59706" x="8269288" y="6626225"/>
          <p14:tracePt t="59715" x="8269288" y="6635750"/>
          <p14:tracePt t="59738" x="8269288" y="6646863"/>
          <p14:tracePt t="59787" x="8269288" y="6656388"/>
          <p14:tracePt t="59802" x="8248650" y="6656388"/>
          <p14:tracePt t="59810" x="8239125" y="6656388"/>
          <p14:tracePt t="59818" x="8218488" y="6665913"/>
          <p14:tracePt t="59826" x="8188325" y="6677025"/>
          <p14:tracePt t="59834" x="8158163" y="6686550"/>
          <p14:tracePt t="59843" x="8148638" y="6686550"/>
          <p14:tracePt t="59851" x="8118475" y="6696075"/>
          <p14:tracePt t="59858" x="8088313" y="6707188"/>
          <p14:tracePt t="59866" x="8037513" y="6716713"/>
          <p14:tracePt t="59876" x="8026400" y="6716713"/>
          <p14:tracePt t="59882" x="7986713" y="6726238"/>
          <p14:tracePt t="59893" x="7977188" y="6737350"/>
          <p14:tracePt t="59900" x="7956550" y="6746875"/>
          <p14:tracePt t="59910" x="7947025" y="6746875"/>
          <p14:tracePt t="59916" x="7935913" y="6756400"/>
          <p14:tracePt t="59973" x="7935913" y="6767513"/>
          <p14:tracePt t="60052" x="7947025" y="6767513"/>
          <p14:tracePt t="60068" x="7956550" y="6777038"/>
          <p14:tracePt t="60076" x="7966075" y="6777038"/>
          <p14:tracePt t="60084" x="7977188" y="6777038"/>
          <p14:tracePt t="60092" x="7986713" y="6777038"/>
          <p14:tracePt t="60100" x="7986713" y="6788150"/>
          <p14:tracePt t="60109" x="7996238" y="6788150"/>
          <p14:tracePt t="60116" x="8007350" y="6788150"/>
          <p14:tracePt t="60125" x="8016875" y="6788150"/>
          <p14:tracePt t="60132" x="8026400" y="6788150"/>
          <p14:tracePt t="60158" x="8037513" y="6788150"/>
          <p14:tracePt t="60165" x="8047038" y="6788150"/>
          <p14:tracePt t="60175" x="8058150" y="6788150"/>
          <p14:tracePt t="60180" x="8067675" y="6797675"/>
          <p14:tracePt t="60192" x="8077200" y="6797675"/>
          <p14:tracePt t="60198" x="8088313" y="6797675"/>
          <p14:tracePt t="60206" x="8107363" y="6797675"/>
          <p14:tracePt t="60214" x="8118475" y="6797675"/>
          <p14:tracePt t="60222" x="8128000" y="6797675"/>
          <p14:tracePt t="60230" x="8137525" y="6797675"/>
          <p14:tracePt t="60238" x="8158163" y="6797675"/>
          <p14:tracePt t="60246" x="8167688" y="6797675"/>
          <p14:tracePt t="60254" x="8178800" y="6797675"/>
          <p14:tracePt t="60262" x="8188325" y="6797675"/>
          <p14:tracePt t="60270" x="8208963" y="6797675"/>
          <p14:tracePt t="60278" x="8229600" y="6807200"/>
          <p14:tracePt t="60294" x="8239125" y="6807200"/>
          <p14:tracePt t="60302" x="8248650" y="6818313"/>
          <p14:tracePt t="60310" x="8259763" y="6818313"/>
          <p14:tracePt t="60318" x="8269288" y="6818313"/>
          <p14:tracePt t="60334" x="8278813" y="6818313"/>
          <p14:tracePt t="60342" x="8289925" y="6818313"/>
          <p14:tracePt t="60358" x="8299450" y="6827838"/>
          <p14:tracePt t="60366" x="8308975" y="6827838"/>
          <p14:tracePt t="60382" x="8320088" y="6827838"/>
          <p14:tracePt t="60390" x="8329613" y="6827838"/>
          <p14:tracePt t="60398" x="8339138" y="6827838"/>
          <p14:tracePt t="60407" x="8350250" y="6827838"/>
          <p14:tracePt t="60423" x="8359775" y="6827838"/>
          <p14:tracePt t="60432" x="8359775" y="6837363"/>
          <p14:tracePt t="60438" x="8369300" y="6837363"/>
          <p14:tracePt t="60448" x="8380413" y="6837363"/>
          <p14:tracePt t="60454" x="8389938" y="6837363"/>
          <p14:tracePt t="60488" x="8401050" y="6837363"/>
          <p14:tracePt t="60496" x="8420100" y="6848475"/>
          <p14:tracePt t="60504" x="8431213" y="6848475"/>
          <p14:tracePt t="60512" x="8440738" y="6848475"/>
          <p14:tracePt t="60520" x="8450263" y="6848475"/>
          <p14:tracePt t="60528" x="8461375" y="6848475"/>
          <p14:tracePt t="60536" x="8480425" y="6848475"/>
          <p14:tracePt t="60544" x="8491538" y="6848475"/>
          <p14:tracePt t="60553" x="8510588" y="6848475"/>
          <p14:tracePt t="60560" x="8531225" y="6848475"/>
          <p14:tracePt t="60568" x="8561388" y="6848475"/>
          <p14:tracePt t="60576" x="8582025" y="6848475"/>
          <p14:tracePt t="60584" x="8591550" y="6848475"/>
          <p14:tracePt t="60592" x="8602663" y="6848475"/>
          <p14:tracePt t="60600" x="8612188" y="6848475"/>
          <p14:tracePt t="60608" x="8632825" y="6848475"/>
          <p14:tracePt t="60616" x="8642350" y="6848475"/>
          <p14:tracePt t="60632" x="8651875" y="6848475"/>
          <p14:tracePt t="60640" x="8662988" y="6848475"/>
          <p14:tracePt t="60648" x="8682038" y="6848475"/>
          <p14:tracePt t="60656" x="8693150" y="6848475"/>
          <p14:tracePt t="60672" x="8712200" y="6848475"/>
          <p14:tracePt t="60680" x="8723313" y="6848475"/>
          <p14:tracePt t="60689" x="8742363" y="6837363"/>
          <p14:tracePt t="60706" x="8753475" y="6837363"/>
          <p14:tracePt t="60712" x="8763000" y="6837363"/>
          <p14:tracePt t="60722" x="8783638" y="6827838"/>
          <p14:tracePt t="60739" x="8783638" y="6818313"/>
          <p14:tracePt t="60770" x="8783638" y="6807200"/>
          <p14:tracePt t="60794" x="8783638" y="6797675"/>
          <p14:tracePt t="60802" x="8793163" y="6797675"/>
          <p14:tracePt t="60818" x="8793163" y="6788150"/>
          <p14:tracePt t="60826" x="8793163" y="6777038"/>
          <p14:tracePt t="60834" x="8793163" y="6767513"/>
          <p14:tracePt t="60842" x="8793163" y="6756400"/>
          <p14:tracePt t="60850" x="8804275" y="6756400"/>
          <p14:tracePt t="60866" x="8804275" y="6746875"/>
          <p14:tracePt t="60906" x="8804275" y="6737350"/>
          <p14:tracePt t="60962" x="8804275" y="6726238"/>
          <p14:tracePt t="61004" x="8793163" y="6726238"/>
          <p14:tracePt t="61044" x="8783638" y="6726238"/>
          <p14:tracePt t="61052" x="8774113" y="6726238"/>
          <p14:tracePt t="61060" x="8753475" y="6726238"/>
          <p14:tracePt t="61068" x="8742363" y="6726238"/>
          <p14:tracePt t="61076" x="8732838" y="6726238"/>
          <p14:tracePt t="61084" x="8712200" y="6716713"/>
          <p14:tracePt t="61092" x="8693150" y="6716713"/>
          <p14:tracePt t="61100" x="8682038" y="6716713"/>
          <p14:tracePt t="61108" x="8672513" y="6716713"/>
          <p14:tracePt t="61116" x="8651875" y="6716713"/>
          <p14:tracePt t="61124" x="8621713" y="6716713"/>
          <p14:tracePt t="61132" x="8602663" y="6716713"/>
          <p14:tracePt t="61140" x="8572500" y="6716713"/>
          <p14:tracePt t="61148" x="8551863" y="6707188"/>
          <p14:tracePt t="61156" x="8521700" y="6707188"/>
          <p14:tracePt t="61164" x="8510588" y="6707188"/>
          <p14:tracePt t="61172" x="8470900" y="6696075"/>
          <p14:tracePt t="61180" x="8440738" y="6696075"/>
          <p14:tracePt t="61188" x="8431213" y="6696075"/>
          <p14:tracePt t="61196" x="8410575" y="6696075"/>
          <p14:tracePt t="61205" x="8389938" y="6696075"/>
          <p14:tracePt t="61212" x="8369300" y="6696075"/>
          <p14:tracePt t="61220" x="8350250" y="6696075"/>
          <p14:tracePt t="61228" x="8339138" y="6696075"/>
          <p14:tracePt t="61236" x="8329613" y="6696075"/>
          <p14:tracePt t="61253" x="8320088" y="6696075"/>
          <p14:tracePt t="61914" x="8329613" y="6696075"/>
          <p14:tracePt t="61938" x="8339138" y="6696075"/>
          <p14:tracePt t="61946" x="8339138" y="6686550"/>
          <p14:tracePt t="61954" x="8350250" y="6677025"/>
          <p14:tracePt t="61962" x="8359775" y="6665913"/>
          <p14:tracePt t="61970" x="8369300" y="6656388"/>
          <p14:tracePt t="61986" x="8380413" y="6646863"/>
          <p14:tracePt t="62002" x="8389938" y="6646863"/>
          <p14:tracePt t="62042" x="8401050" y="6646863"/>
          <p14:tracePt t="62066" x="8410575" y="6646863"/>
          <p14:tracePt t="62082" x="8420100" y="6656388"/>
          <p14:tracePt t="62090" x="8431213" y="6665913"/>
          <p14:tracePt t="62097" x="8450263" y="6677025"/>
          <p14:tracePt t="62108" x="8470900" y="6696075"/>
          <p14:tracePt t="62115" x="8480425" y="6707188"/>
          <p14:tracePt t="62124" x="8491538" y="6716713"/>
          <p14:tracePt t="62132" x="8510588" y="6726238"/>
          <p14:tracePt t="62140" x="8521700" y="6746875"/>
          <p14:tracePt t="62148" x="8551863" y="6756400"/>
          <p14:tracePt t="62156" x="8572500" y="6777038"/>
          <p14:tracePt t="62165" x="8591550" y="6777038"/>
          <p14:tracePt t="62172" x="8612188" y="6788150"/>
          <p14:tracePt t="62181" x="8632825" y="6797675"/>
          <p14:tracePt t="62188" x="8642350" y="6807200"/>
          <p14:tracePt t="62196" x="8651875" y="6807200"/>
          <p14:tracePt t="62212" x="8662988" y="6807200"/>
          <p14:tracePt t="62228" x="8682038" y="6807200"/>
          <p14:tracePt t="62236" x="8693150" y="6807200"/>
          <p14:tracePt t="62252" x="8702675" y="6807200"/>
          <p14:tracePt t="62260" x="8712200" y="6807200"/>
          <p14:tracePt t="62268" x="8732838" y="6797675"/>
          <p14:tracePt t="62276" x="8742363" y="6797675"/>
          <p14:tracePt t="62292" x="8763000" y="6788150"/>
          <p14:tracePt t="62300" x="8774113" y="6777038"/>
          <p14:tracePt t="62308" x="8783638" y="6767513"/>
          <p14:tracePt t="62316" x="8793163" y="6756400"/>
          <p14:tracePt t="62324" x="8804275" y="6737350"/>
          <p14:tracePt t="62332" x="8813800" y="6726238"/>
          <p14:tracePt t="62340" x="8823325" y="6716713"/>
          <p14:tracePt t="62350" x="8834438" y="6696075"/>
          <p14:tracePt t="62356" x="8843963" y="6677025"/>
          <p14:tracePt t="62366" x="8853488" y="6646863"/>
          <p14:tracePt t="62372" x="8864600" y="6626225"/>
          <p14:tracePt t="62382" x="8883650" y="6605588"/>
          <p14:tracePt t="62388" x="8883650" y="6584950"/>
          <p14:tracePt t="62398" x="8894763" y="6554788"/>
          <p14:tracePt t="62406" x="8904288" y="6535738"/>
          <p14:tracePt t="62414" x="8904288" y="6515100"/>
          <p14:tracePt t="62422" x="8913813" y="6515100"/>
          <p14:tracePt t="62430" x="8913813" y="6505575"/>
          <p14:tracePt t="62438" x="8913813" y="6494463"/>
          <p14:tracePt t="62447" x="8913813" y="6484938"/>
          <p14:tracePt t="62463" x="8913813" y="6475413"/>
          <p14:tracePt t="62526" x="8913813" y="6464300"/>
          <p14:tracePt t="62542" x="8904288" y="6454775"/>
          <p14:tracePt t="62550" x="8894763" y="6445250"/>
          <p14:tracePt t="62558" x="8883650" y="6434138"/>
          <p14:tracePt t="62566" x="8864600" y="6424613"/>
          <p14:tracePt t="62574" x="8834438" y="6413500"/>
          <p14:tracePt t="62582" x="8813800" y="6403975"/>
          <p14:tracePt t="62590" x="8783638" y="6394450"/>
          <p14:tracePt t="62598" x="8753475" y="6383338"/>
          <p14:tracePt t="62606" x="8712200" y="6373813"/>
          <p14:tracePt t="62614" x="8682038" y="6364288"/>
          <p14:tracePt t="62622" x="8651875" y="6353175"/>
          <p14:tracePt t="62630" x="8612188" y="6343650"/>
          <p14:tracePt t="62638" x="8572500" y="6343650"/>
          <p14:tracePt t="62648" x="8531225" y="6334125"/>
          <p14:tracePt t="62654" x="8480425" y="6334125"/>
          <p14:tracePt t="62664" x="8431213" y="6323013"/>
          <p14:tracePt t="62672" x="8380413" y="6313488"/>
          <p14:tracePt t="62680" x="8339138" y="6313488"/>
          <p14:tracePt t="62688" x="8308975" y="6303963"/>
          <p14:tracePt t="62696" x="8239125" y="6303963"/>
          <p14:tracePt t="62704" x="8208963" y="6303963"/>
          <p14:tracePt t="62712" x="8178800" y="6292850"/>
          <p14:tracePt t="62720" x="8148638" y="6292850"/>
          <p14:tracePt t="62729" x="8128000" y="6292850"/>
          <p14:tracePt t="62736" x="8107363" y="6292850"/>
          <p14:tracePt t="62745" x="8077200" y="6292850"/>
          <p14:tracePt t="62760" x="8058150" y="6292850"/>
          <p14:tracePt t="62768" x="8037513" y="6292850"/>
          <p14:tracePt t="62776" x="8026400" y="6292850"/>
          <p14:tracePt t="62784" x="8016875" y="6292850"/>
          <p14:tracePt t="62800" x="8007350" y="6292850"/>
          <p14:tracePt t="62808" x="7996238" y="6292850"/>
          <p14:tracePt t="62816" x="7977188" y="6292850"/>
          <p14:tracePt t="62832" x="7956550" y="6292850"/>
          <p14:tracePt t="62840" x="7935913" y="6303963"/>
          <p14:tracePt t="62848" x="7926388" y="6313488"/>
          <p14:tracePt t="62856" x="7916863" y="6313488"/>
          <p14:tracePt t="62864" x="7905750" y="6323013"/>
          <p14:tracePt t="62872" x="7886700" y="6343650"/>
          <p14:tracePt t="62880" x="7866063" y="6353175"/>
          <p14:tracePt t="62888" x="7854950" y="6364288"/>
          <p14:tracePt t="62896" x="7845425" y="6373813"/>
          <p14:tracePt t="62906" x="7835900" y="6373813"/>
          <p14:tracePt t="62912" x="7835900" y="6383338"/>
          <p14:tracePt t="62922" x="7824788" y="6394450"/>
          <p14:tracePt t="62927" x="7815263" y="6413500"/>
          <p14:tracePt t="62938" x="7815263" y="6424613"/>
          <p14:tracePt t="62952" x="7805738" y="6424613"/>
          <p14:tracePt t="62962" x="7805738" y="6434138"/>
          <p14:tracePt t="62970" x="7805738" y="6445250"/>
          <p14:tracePt t="62978" x="7805738" y="6454775"/>
          <p14:tracePt t="62986" x="7805738" y="6464300"/>
          <p14:tracePt t="63002" x="7805738" y="6475413"/>
          <p14:tracePt t="63010" x="7805738" y="6484938"/>
          <p14:tracePt t="63018" x="7805738" y="6494463"/>
          <p14:tracePt t="63034" x="7794625" y="6505575"/>
          <p14:tracePt t="63050" x="7794625" y="6515100"/>
          <p14:tracePt t="63058" x="7794625" y="6524625"/>
          <p14:tracePt t="63074" x="7794625" y="6535738"/>
          <p14:tracePt t="63114" x="7794625" y="6545263"/>
          <p14:tracePt t="63130" x="7794625" y="6554788"/>
          <p14:tracePt t="63146" x="7794625" y="6565900"/>
          <p14:tracePt t="63154" x="7805738" y="6565900"/>
          <p14:tracePt t="63162" x="7815263" y="6575425"/>
          <p14:tracePt t="63186" x="7815263" y="6584950"/>
          <p14:tracePt t="63194" x="7824788" y="6596063"/>
          <p14:tracePt t="63202" x="7835900" y="6605588"/>
          <p14:tracePt t="63209" x="7845425" y="6605588"/>
          <p14:tracePt t="63220" x="7854950" y="6616700"/>
          <p14:tracePt t="63236" x="7854950" y="6626225"/>
          <p14:tracePt t="63244" x="7866063" y="6635750"/>
          <p14:tracePt t="63252" x="7875588" y="6635750"/>
          <p14:tracePt t="63268" x="7886700" y="6646863"/>
          <p14:tracePt t="63276" x="7896225" y="6646863"/>
          <p14:tracePt t="63284" x="7896225" y="6656388"/>
          <p14:tracePt t="63300" x="7905750" y="6656388"/>
          <p14:tracePt t="63309" x="7916863" y="6656388"/>
          <p14:tracePt t="63316" x="7926388" y="6665913"/>
          <p14:tracePt t="63324" x="7935913" y="6665913"/>
          <p14:tracePt t="63340" x="7947025" y="6677025"/>
          <p14:tracePt t="63348" x="7966075" y="6677025"/>
          <p14:tracePt t="63356" x="7977188" y="6677025"/>
          <p14:tracePt t="63364" x="7977188" y="6686550"/>
          <p14:tracePt t="63372" x="7986713" y="6686550"/>
          <p14:tracePt t="63380" x="7996238" y="6696075"/>
          <p14:tracePt t="63388" x="8016875" y="6696075"/>
          <p14:tracePt t="63396" x="8026400" y="6696075"/>
          <p14:tracePt t="63412" x="8037513" y="6696075"/>
          <p14:tracePt t="63420" x="8058150" y="6696075"/>
          <p14:tracePt t="63428" x="8067675" y="6696075"/>
          <p14:tracePt t="63436" x="8077200" y="6696075"/>
          <p14:tracePt t="63444" x="8097838" y="6696075"/>
          <p14:tracePt t="63452" x="8118475" y="6707188"/>
          <p14:tracePt t="63460" x="8148638" y="6707188"/>
          <p14:tracePt t="63468" x="8167688" y="6707188"/>
          <p14:tracePt t="63476" x="8188325" y="6707188"/>
          <p14:tracePt t="63484" x="8218488" y="6707188"/>
          <p14:tracePt t="63491" x="8229600" y="6707188"/>
          <p14:tracePt t="63500" x="8248650" y="6707188"/>
          <p14:tracePt t="63510" x="8259763" y="6707188"/>
          <p14:tracePt t="63517" x="8269288" y="6707188"/>
          <p14:tracePt t="64122" x="8259763" y="6707188"/>
          <p14:tracePt t="64258" x="8248650" y="6707188"/>
          <p14:tracePt t="64306" x="8239125" y="6707188"/>
          <p14:tracePt t="64324" x="8229600" y="6707188"/>
          <p14:tracePt t="64348" x="8218488" y="6707188"/>
          <p14:tracePt t="64364" x="8208963" y="6707188"/>
          <p14:tracePt t="64396" x="8197850" y="6707188"/>
          <p14:tracePt t="64412" x="8188325" y="6707188"/>
          <p14:tracePt t="64566" x="8188325" y="6716713"/>
          <p14:tracePt t="64614" x="8188325" y="6726238"/>
          <p14:tracePt t="64628" x="8178800" y="6737350"/>
          <p14:tracePt t="64646" x="8178800" y="6746875"/>
          <p14:tracePt t="64670" x="8167688" y="6746875"/>
          <p14:tracePt t="64766" x="8158163" y="6746875"/>
          <p14:tracePt t="64798" x="8148638" y="6746875"/>
          <p14:tracePt t="64814" x="8137525" y="6756400"/>
          <p14:tracePt t="64830" x="8128000" y="6767513"/>
          <p14:tracePt t="64846" x="8118475" y="6777038"/>
          <p14:tracePt t="64854" x="8107363" y="6788150"/>
          <p14:tracePt t="64862" x="8097838" y="6788150"/>
          <p14:tracePt t="64877" x="8088313" y="6797675"/>
          <p14:tracePt t="64896" x="8088313" y="6807200"/>
          <p14:tracePt t="64928" x="8077200" y="6818313"/>
          <p14:tracePt t="64984" x="8077200" y="6827838"/>
          <p14:tracePt t="64991" x="8067675" y="6827838"/>
          <p14:tracePt t="65483" x="8037513" y="6827838"/>
          <p14:tracePt t="65491" x="7956550" y="6827838"/>
          <p14:tracePt t="65500" x="7805738" y="6827838"/>
          <p14:tracePt t="65507" x="7634288" y="6827838"/>
          <p14:tracePt t="65515" x="7472363" y="6827838"/>
          <p14:tracePt t="65524" x="7261225" y="6807200"/>
          <p14:tracePt t="65531" x="7059613" y="6797675"/>
          <p14:tracePt t="65540" x="6918325" y="6777038"/>
          <p14:tracePt t="65548" x="6807200" y="6777038"/>
          <p14:tracePt t="65555" x="6656388" y="6777038"/>
          <p14:tracePt t="65564" x="6434138" y="6777038"/>
          <p14:tracePt t="65571" x="6211888" y="6746875"/>
          <p14:tracePt t="65581" x="6030913" y="6726238"/>
          <p14:tracePt t="65587" x="5637213" y="6646863"/>
          <p14:tracePt t="65595" x="5426075" y="6616700"/>
          <p14:tracePt t="65604" x="5002213" y="6494463"/>
          <p14:tracePt t="65611" x="4810125" y="6454775"/>
          <p14:tracePt t="65619" x="4446588" y="6353175"/>
          <p14:tracePt t="65627" x="4256088" y="6283325"/>
          <p14:tracePt t="65635" x="4073525" y="6223000"/>
          <p14:tracePt t="65644" x="3973513" y="6181725"/>
          <p14:tracePt t="65652" x="3822700" y="6111875"/>
          <p14:tracePt t="65659" x="3741738" y="6070600"/>
          <p14:tracePt t="65667" x="3670300" y="6021388"/>
          <p14:tracePt t="65676" x="3609975" y="5980113"/>
          <p14:tracePt t="65683" x="3559175" y="5940425"/>
          <p14:tracePt t="65691" x="3509963" y="5910263"/>
          <p14:tracePt t="65699" x="3468688" y="5859463"/>
          <p14:tracePt t="65708" x="3438525" y="5808663"/>
          <p14:tracePt t="65716" x="3368675" y="5759450"/>
          <p14:tracePt t="65726" x="3338513" y="5718175"/>
          <p14:tracePt t="65733" x="3246438" y="5637213"/>
          <p14:tracePt t="65741" x="3216275" y="5597525"/>
          <p14:tracePt t="65749" x="3125788" y="5516563"/>
          <p14:tracePt t="65757" x="3095625" y="5476875"/>
          <p14:tracePt t="65766" x="3044825" y="5426075"/>
          <p14:tracePt t="65774" x="2974975" y="5384800"/>
          <p14:tracePt t="65781" x="2935288" y="5345113"/>
          <p14:tracePt t="65789" x="2903538" y="5305425"/>
          <p14:tracePt t="65797" x="2873375" y="5275263"/>
          <p14:tracePt t="65806" x="2824163" y="5254625"/>
          <p14:tracePt t="65813" x="2813050" y="5233988"/>
          <p14:tracePt t="65821" x="2794000" y="5213350"/>
          <p14:tracePt t="65830" x="2782888" y="5194300"/>
          <p14:tracePt t="65837" x="2763838" y="5173663"/>
          <p14:tracePt t="65846" x="2743200" y="5143500"/>
          <p14:tracePt t="65853" x="2722563" y="5122863"/>
          <p14:tracePt t="65863" x="2692400" y="5092700"/>
          <p14:tracePt t="65869" x="2652713" y="5041900"/>
          <p14:tracePt t="65877" x="2632075" y="5022850"/>
          <p14:tracePt t="65885" x="2571750" y="4951413"/>
          <p14:tracePt t="65893" x="2520950" y="4921250"/>
          <p14:tracePt t="65902" x="2470150" y="4870450"/>
          <p14:tracePt t="65909" x="2439988" y="4821238"/>
          <p14:tracePt t="65918" x="2390775" y="4770438"/>
          <p14:tracePt t="65925" x="2339975" y="4719638"/>
          <p14:tracePt t="65933" x="2279650" y="4668838"/>
          <p14:tracePt t="65941" x="2249488" y="4629150"/>
          <p14:tracePt t="65950" x="2219325" y="4598988"/>
          <p14:tracePt t="65957" x="2168525" y="4527550"/>
          <p14:tracePt t="65965" x="2127250" y="4497388"/>
          <p14:tracePt t="65973" x="2097088" y="4448175"/>
          <p14:tracePt t="65981" x="2078038" y="4427538"/>
          <p14:tracePt t="65990" x="2036763" y="4397375"/>
          <p14:tracePt t="65999" x="1985963" y="4346575"/>
          <p14:tracePt t="66007" x="1955800" y="4325938"/>
          <p14:tracePt t="66016" x="1936750" y="4295775"/>
          <p14:tracePt t="66023" x="1916113" y="4276725"/>
          <p14:tracePt t="66031" x="1906588" y="4256088"/>
          <p14:tracePt t="66039" x="1885950" y="4235450"/>
          <p14:tracePt t="66047" x="1876425" y="4216400"/>
          <p14:tracePt t="66055" x="1855788" y="4195763"/>
          <p14:tracePt t="66064" x="1835150" y="4175125"/>
          <p14:tracePt t="66071" x="1825625" y="4165600"/>
          <p14:tracePt t="66079" x="1825625" y="4154488"/>
          <p14:tracePt t="66095" x="1814513" y="4154488"/>
          <p14:tracePt t="66103" x="1804988" y="4144963"/>
          <p14:tracePt t="66242" x="1804988" y="4135438"/>
          <p14:tracePt t="66394" x="1804988" y="4124325"/>
          <p14:tracePt t="66771" x="1814513" y="4124325"/>
          <p14:tracePt t="66795" x="1814513" y="4135438"/>
          <p14:tracePt t="66803" x="1825625" y="4135438"/>
          <p14:tracePt t="66819" x="1844675" y="4135438"/>
          <p14:tracePt t="66827" x="1855788" y="4144963"/>
          <p14:tracePt t="66835" x="1865313" y="4144963"/>
          <p14:tracePt t="66845" x="1885950" y="4144963"/>
          <p14:tracePt t="66853" x="1906588" y="4144963"/>
          <p14:tracePt t="66861" x="1936750" y="4144963"/>
          <p14:tracePt t="66869" x="1966913" y="4144963"/>
          <p14:tracePt t="66877" x="1997075" y="4144963"/>
          <p14:tracePt t="66885" x="2027238" y="4144963"/>
          <p14:tracePt t="66893" x="2066925" y="4144963"/>
          <p14:tracePt t="66901" x="2097088" y="4154488"/>
          <p14:tracePt t="66909" x="2138363" y="4154488"/>
          <p14:tracePt t="66917" x="2187575" y="4154488"/>
          <p14:tracePt t="66925" x="2219325" y="4154488"/>
          <p14:tracePt t="66933" x="2249488" y="4154488"/>
          <p14:tracePt t="66941" x="2259013" y="4154488"/>
          <p14:tracePt t="66949" x="2298700" y="4165600"/>
          <p14:tracePt t="66957" x="2319338" y="4165600"/>
          <p14:tracePt t="66965" x="2339975" y="4165600"/>
          <p14:tracePt t="66974" x="2370138" y="4165600"/>
          <p14:tracePt t="66981" x="2390775" y="4165600"/>
          <p14:tracePt t="66992" x="2400300" y="4165600"/>
          <p14:tracePt t="67005" x="2409825" y="4165600"/>
          <p14:tracePt t="67208" x="2420938" y="4165600"/>
          <p14:tracePt t="67247" x="2430463" y="4165600"/>
          <p14:tracePt t="67287" x="2430463" y="4154488"/>
          <p14:tracePt t="67295" x="2439988" y="4154488"/>
          <p14:tracePt t="67319" x="2451100" y="4154488"/>
          <p14:tracePt t="67335" x="2451100" y="4144963"/>
          <p14:tracePt t="67351" x="2460625" y="4144963"/>
          <p14:tracePt t="67367" x="2470150" y="4144963"/>
          <p14:tracePt t="67375" x="2481263" y="4144963"/>
          <p14:tracePt t="67385" x="2500313" y="4135438"/>
          <p14:tracePt t="67391" x="2511425" y="4135438"/>
          <p14:tracePt t="67401" x="2530475" y="4135438"/>
          <p14:tracePt t="67409" x="2551113" y="4135438"/>
          <p14:tracePt t="67417" x="2560638" y="4135438"/>
          <p14:tracePt t="67425" x="2581275" y="4124325"/>
          <p14:tracePt t="67441" x="2592388" y="4124325"/>
          <p14:tracePt t="67465" x="2601913" y="4124325"/>
          <p14:tracePt t="67473" x="2601913" y="4114800"/>
          <p14:tracePt t="67886" x="2611438" y="4114800"/>
          <p14:tracePt t="67916" x="2622550" y="4114800"/>
          <p14:tracePt t="67932" x="2641600" y="4105275"/>
          <p14:tracePt t="67942" x="2662238" y="4105275"/>
          <p14:tracePt t="67948" x="2692400" y="4105275"/>
          <p14:tracePt t="67958" x="2722563" y="4105275"/>
          <p14:tracePt t="67966" x="2763838" y="4094163"/>
          <p14:tracePt t="67974" x="2773363" y="4094163"/>
          <p14:tracePt t="67982" x="2803525" y="4094163"/>
          <p14:tracePt t="67991" x="2854325" y="4094163"/>
          <p14:tracePt t="68003" x="2884488" y="4084638"/>
          <p14:tracePt t="68007" x="2903538" y="4084638"/>
          <p14:tracePt t="68014" x="2935288" y="4084638"/>
          <p14:tracePt t="68023" x="2954338" y="4084638"/>
          <p14:tracePt t="68030" x="2974975" y="4084638"/>
          <p14:tracePt t="68037" x="2984500" y="4084638"/>
          <p14:tracePt t="68077" x="2995613" y="4084638"/>
          <p14:tracePt t="68143" x="2995613" y="4075113"/>
          <p14:tracePt t="68287" x="3005138" y="4075113"/>
          <p14:tracePt t="68319" x="3014663" y="4075113"/>
          <p14:tracePt t="68327" x="3025775" y="4075113"/>
          <p14:tracePt t="68343" x="3044825" y="4075113"/>
          <p14:tracePt t="68351" x="3065463" y="4075113"/>
          <p14:tracePt t="68359" x="3095625" y="4075113"/>
          <p14:tracePt t="68366" x="3125788" y="4075113"/>
          <p14:tracePt t="68375" x="3146425" y="4075113"/>
          <p14:tracePt t="68383" x="3176588" y="4075113"/>
          <p14:tracePt t="68391" x="3186113" y="4075113"/>
          <p14:tracePt t="68400" x="3206750" y="4075113"/>
          <p14:tracePt t="68407" x="3216275" y="4075113"/>
          <p14:tracePt t="68415" x="3236913" y="4075113"/>
          <p14:tracePt t="68423" x="3246438" y="4075113"/>
          <p14:tracePt t="68431" x="3267075" y="4075113"/>
          <p14:tracePt t="68439" x="3287713" y="4075113"/>
          <p14:tracePt t="68447" x="3308350" y="4075113"/>
          <p14:tracePt t="68455" x="3317875" y="4075113"/>
          <p14:tracePt t="68463" x="3327400" y="4075113"/>
          <p14:tracePt t="68471" x="3338513" y="4075113"/>
          <p14:tracePt t="68479" x="3348038" y="4075113"/>
          <p14:tracePt t="68487" x="3368675" y="4075113"/>
          <p14:tracePt t="68505" x="3378200" y="4075113"/>
          <p14:tracePt t="68511" x="3387725" y="4075113"/>
          <p14:tracePt t="68521" x="3398838" y="4075113"/>
          <p14:tracePt t="68529" x="3417888" y="4075113"/>
          <p14:tracePt t="68545" x="3429000" y="4075113"/>
          <p14:tracePt t="68553" x="3438525" y="4075113"/>
          <p14:tracePt t="68561" x="3459163" y="4075113"/>
          <p14:tracePt t="68577" x="3468688" y="4075113"/>
          <p14:tracePt t="68593" x="3479800" y="4075113"/>
          <p14:tracePt t="68609" x="3489325" y="4075113"/>
          <p14:tracePt t="68625" x="3498850" y="4075113"/>
          <p14:tracePt t="68665" x="3509963" y="4075113"/>
          <p14:tracePt t="68681" x="3519488" y="4075113"/>
          <p14:tracePt t="68705" x="3529013" y="4075113"/>
          <p14:tracePt t="68721" x="3540125" y="4075113"/>
          <p14:tracePt t="68737" x="3549650" y="4075113"/>
          <p14:tracePt t="68745" x="3559175" y="4075113"/>
          <p14:tracePt t="68753" x="3579813" y="4075113"/>
          <p14:tracePt t="68761" x="3600450" y="4075113"/>
          <p14:tracePt t="68771" x="3609975" y="4075113"/>
          <p14:tracePt t="68777" x="3640138" y="4075113"/>
          <p14:tracePt t="68787" x="3670300" y="4075113"/>
          <p14:tracePt t="68795" x="3721100" y="4075113"/>
          <p14:tracePt t="68803" x="3751263" y="4075113"/>
          <p14:tracePt t="68811" x="3771900" y="4075113"/>
          <p14:tracePt t="68819" x="3822700" y="4075113"/>
          <p14:tracePt t="68827" x="3862388" y="4075113"/>
          <p14:tracePt t="68835" x="3902075" y="4075113"/>
          <p14:tracePt t="68843" x="3932238" y="4075113"/>
          <p14:tracePt t="68851" x="3994150" y="4084638"/>
          <p14:tracePt t="68859" x="4024313" y="4084638"/>
          <p14:tracePt t="68867" x="4054475" y="4084638"/>
          <p14:tracePt t="68875" x="4073525" y="4094163"/>
          <p14:tracePt t="68883" x="4094163" y="4094163"/>
          <p14:tracePt t="68891" x="4103688" y="4094163"/>
          <p14:tracePt t="68899" x="4114800" y="4105275"/>
          <p14:tracePt t="68907" x="4124325" y="4105275"/>
          <p14:tracePt t="68915" x="4133850" y="4105275"/>
          <p14:tracePt t="69269" x="4144963" y="4105275"/>
          <p14:tracePt t="69285" x="4154488" y="4105275"/>
          <p14:tracePt t="69293" x="4175125" y="4105275"/>
          <p14:tracePt t="69301" x="4195763" y="4105275"/>
          <p14:tracePt t="69309" x="4225925" y="4105275"/>
          <p14:tracePt t="69317" x="4235450" y="4105275"/>
          <p14:tracePt t="69327" x="4265613" y="4105275"/>
          <p14:tracePt t="69333" x="4295775" y="4105275"/>
          <p14:tracePt t="69343" x="4325938" y="4105275"/>
          <p14:tracePt t="69351" x="4356100" y="4105275"/>
          <p14:tracePt t="69359" x="4386263" y="4105275"/>
          <p14:tracePt t="69367" x="4437063" y="4105275"/>
          <p14:tracePt t="69375" x="4476750" y="4105275"/>
          <p14:tracePt t="69383" x="4527550" y="4105275"/>
          <p14:tracePt t="69391" x="4587875" y="4105275"/>
          <p14:tracePt t="69399" x="4648200" y="4114800"/>
          <p14:tracePt t="69407" x="4729163" y="4114800"/>
          <p14:tracePt t="69415" x="4800600" y="4114800"/>
          <p14:tracePt t="69423" x="4849813" y="4114800"/>
          <p14:tracePt t="69431" x="4921250" y="4114800"/>
          <p14:tracePt t="69439" x="4991100" y="4114800"/>
          <p14:tracePt t="69447" x="5021263" y="4114800"/>
          <p14:tracePt t="69455" x="5062538" y="4114800"/>
          <p14:tracePt t="69463" x="5083175" y="4114800"/>
          <p14:tracePt t="69471" x="5092700" y="4114800"/>
          <p14:tracePt t="69479" x="5102225" y="4114800"/>
          <p14:tracePt t="70214" x="5102225" y="4124325"/>
          <p14:tracePt t="70230" x="5092700" y="4124325"/>
          <p14:tracePt t="70318" x="5092700" y="4135438"/>
          <p14:tracePt t="70334" x="5083175" y="4135438"/>
          <p14:tracePt t="70341" x="5083175" y="4144963"/>
          <p14:tracePt t="70496" x="5083175" y="4154488"/>
          <p14:tracePt t="70778" x="5072063" y="4154488"/>
          <p14:tracePt t="70786" x="5062538" y="4154488"/>
          <p14:tracePt t="70793" x="5041900" y="4154488"/>
          <p14:tracePt t="70801" x="5011738" y="4154488"/>
          <p14:tracePt t="70809" x="4941888" y="4144963"/>
          <p14:tracePt t="70817" x="4900613" y="4144963"/>
          <p14:tracePt t="70824" x="4870450" y="4144963"/>
          <p14:tracePt t="70833" x="4840288" y="4144963"/>
          <p14:tracePt t="70841" x="4810125" y="4144963"/>
          <p14:tracePt t="70849" x="4779963" y="4144963"/>
          <p14:tracePt t="70857" x="4740275" y="4154488"/>
          <p14:tracePt t="70865" x="4678363" y="4175125"/>
          <p14:tracePt t="70873" x="4608513" y="4195763"/>
          <p14:tracePt t="70881" x="4568825" y="4205288"/>
          <p14:tracePt t="70889" x="4538663" y="4225925"/>
          <p14:tracePt t="70897" x="4446588" y="4256088"/>
          <p14:tracePt t="70904" x="4367213" y="4276725"/>
          <p14:tracePt t="70913" x="4244975" y="4325938"/>
          <p14:tracePt t="70920" x="4165600" y="4356100"/>
          <p14:tracePt t="70929" x="4124325" y="4367213"/>
          <p14:tracePt t="70937" x="4064000" y="4376738"/>
          <p14:tracePt t="70945" x="3994150" y="4397375"/>
          <p14:tracePt t="70953" x="3952875" y="4406900"/>
          <p14:tracePt t="70961" x="3913188" y="4427538"/>
          <p14:tracePt t="70969" x="3883025" y="4437063"/>
          <p14:tracePt t="70977" x="3832225" y="4448175"/>
          <p14:tracePt t="70989" x="3802063" y="4457700"/>
          <p14:tracePt t="70995" x="3760788" y="4467225"/>
          <p14:tracePt t="71001" x="3730625" y="4478338"/>
          <p14:tracePt t="71011" x="3711575" y="4478338"/>
          <p14:tracePt t="71016" x="3690938" y="4487863"/>
          <p14:tracePt t="71027" x="3660775" y="4497388"/>
          <p14:tracePt t="71035" x="3630613" y="4497388"/>
          <p14:tracePt t="71043" x="3600450" y="4508500"/>
          <p14:tracePt t="71050" x="3559175" y="4508500"/>
          <p14:tracePt t="71059" x="3509963" y="4518025"/>
          <p14:tracePt t="71067" x="3449638" y="4527550"/>
          <p14:tracePt t="71075" x="3378200" y="4527550"/>
          <p14:tracePt t="71083" x="3297238" y="4538663"/>
          <p14:tracePt t="71090" x="3216275" y="4559300"/>
          <p14:tracePt t="71098" x="3125788" y="4559300"/>
          <p14:tracePt t="71106" x="3044825" y="4568825"/>
          <p14:tracePt t="71115" x="3005138" y="4568825"/>
          <p14:tracePt t="71123" x="2935288" y="4568825"/>
          <p14:tracePt t="71131" x="2863850" y="4578350"/>
          <p14:tracePt t="71138" x="2732088" y="4578350"/>
          <p14:tracePt t="71146" x="2692400" y="4589463"/>
          <p14:tracePt t="71155" x="2611438" y="4589463"/>
          <p14:tracePt t="71162" x="2541588" y="4608513"/>
          <p14:tracePt t="71171" x="2409825" y="4608513"/>
          <p14:tracePt t="71179" x="2309813" y="4619625"/>
          <p14:tracePt t="71186" x="2219325" y="4619625"/>
          <p14:tracePt t="71195" x="2078038" y="4619625"/>
          <p14:tracePt t="71202" x="1985963" y="4629150"/>
          <p14:tracePt t="71210" x="1885950" y="4629150"/>
          <p14:tracePt t="71219" x="1795463" y="4629150"/>
          <p14:tracePt t="71226" x="1714500" y="4649788"/>
          <p14:tracePt t="71235" x="1654175" y="4649788"/>
          <p14:tracePt t="71243" x="1603375" y="4649788"/>
          <p14:tracePt t="71251" x="1543050" y="4649788"/>
          <p14:tracePt t="71261" x="1522413" y="4659313"/>
          <p14:tracePt t="71266" x="1492250" y="4659313"/>
          <p14:tracePt t="71277" x="1462088" y="4659313"/>
          <p14:tracePt t="71282" x="1441450" y="4659313"/>
          <p14:tracePt t="71293" x="1431925" y="4659313"/>
          <p14:tracePt t="71309" x="1422400" y="4659313"/>
          <p14:tracePt t="71325" x="1411288" y="4659313"/>
          <p14:tracePt t="71333" x="1392238" y="4659313"/>
          <p14:tracePt t="71341" x="1381125" y="4659313"/>
          <p14:tracePt t="71348" x="1371600" y="4659313"/>
          <p14:tracePt t="71357" x="1362075" y="4659313"/>
          <p14:tracePt t="71365" x="1350963" y="4659313"/>
          <p14:tracePt t="71373" x="1331913" y="4649788"/>
          <p14:tracePt t="71389" x="1320800" y="4649788"/>
          <p14:tracePt t="71397" x="1300163" y="4638675"/>
          <p14:tracePt t="71405" x="1290638" y="4638675"/>
          <p14:tracePt t="71421" x="1290638" y="4629150"/>
          <p14:tracePt t="71437" x="1281113" y="4629150"/>
          <p14:tracePt t="71488" x="1281113" y="4619625"/>
          <p14:tracePt t="71517" x="1290638" y="4608513"/>
          <p14:tracePt t="71525" x="1300163" y="4589463"/>
          <p14:tracePt t="71533" x="1311275" y="4578350"/>
          <p14:tracePt t="71541" x="1331913" y="4559300"/>
          <p14:tracePt t="71557" x="1341438" y="4548188"/>
          <p14:tracePt t="71567" x="1362075" y="4538663"/>
          <p14:tracePt t="71574" x="1381125" y="4527550"/>
          <p14:tracePt t="71583" x="1401763" y="4518025"/>
          <p14:tracePt t="71591" x="1422400" y="4508500"/>
          <p14:tracePt t="71598" x="1441450" y="4497388"/>
          <p14:tracePt t="71606" x="1452563" y="4487863"/>
          <p14:tracePt t="71614" x="1471613" y="4487863"/>
          <p14:tracePt t="71623" x="1492250" y="4478338"/>
          <p14:tracePt t="71630" x="1512888" y="4478338"/>
          <p14:tracePt t="71638" x="1533525" y="4467225"/>
          <p14:tracePt t="71646" x="1552575" y="4467225"/>
          <p14:tracePt t="71662" x="1563688" y="4467225"/>
          <p14:tracePt t="71670" x="1573213" y="4467225"/>
          <p14:tracePt t="71678" x="1593850" y="4467225"/>
          <p14:tracePt t="71694" x="1603375" y="4467225"/>
          <p14:tracePt t="71702" x="1624013" y="4467225"/>
          <p14:tracePt t="71710" x="1633538" y="4467225"/>
          <p14:tracePt t="71726" x="1643063" y="4467225"/>
          <p14:tracePt t="71936" x="1643063" y="4457700"/>
          <p14:tracePt t="72694" x="1654175" y="4457700"/>
          <p14:tracePt t="72704" x="1673225" y="4457700"/>
          <p14:tracePt t="72711" x="1693863" y="4457700"/>
          <p14:tracePt t="72718" x="1714500" y="4467225"/>
          <p14:tracePt t="72726" x="1744663" y="4467225"/>
          <p14:tracePt t="72734" x="1774825" y="4467225"/>
          <p14:tracePt t="72742" x="1814513" y="4478338"/>
          <p14:tracePt t="72750" x="1906588" y="4478338"/>
          <p14:tracePt t="72758" x="1966913" y="4478338"/>
          <p14:tracePt t="72766" x="2047875" y="4478338"/>
          <p14:tracePt t="72774" x="2087563" y="4478338"/>
          <p14:tracePt t="72782" x="2138363" y="4478338"/>
          <p14:tracePt t="72790" x="2219325" y="4478338"/>
          <p14:tracePt t="72798" x="2309813" y="4478338"/>
          <p14:tracePt t="72806" x="2339975" y="4478338"/>
          <p14:tracePt t="72814" x="2390775" y="4478338"/>
          <p14:tracePt t="72822" x="2439988" y="4478338"/>
          <p14:tracePt t="72830" x="2460625" y="4478338"/>
          <p14:tracePt t="72838" x="2490788" y="4478338"/>
          <p14:tracePt t="72847" x="2511425" y="4478338"/>
          <p14:tracePt t="72854" x="2520950" y="4478338"/>
          <p14:tracePt t="72862" x="2530475" y="4478338"/>
          <p14:tracePt t="72870" x="2551113" y="4478338"/>
          <p14:tracePt t="72880" x="2560638" y="4478338"/>
          <p14:tracePt t="72886" x="2571750" y="4478338"/>
          <p14:tracePt t="72902" x="2581275" y="4478338"/>
          <p14:tracePt t="72910" x="2592388" y="4478338"/>
          <p14:tracePt t="72918" x="2601913" y="4478338"/>
          <p14:tracePt t="72934" x="2611438" y="4478338"/>
          <p14:tracePt t="73064" x="2622550" y="4478338"/>
          <p14:tracePt t="73774" x="2632075" y="4478338"/>
          <p14:tracePt t="73830" x="2641600" y="4478338"/>
          <p14:tracePt t="73838" x="2662238" y="4478338"/>
          <p14:tracePt t="73846" x="2671763" y="4478338"/>
          <p14:tracePt t="73854" x="2722563" y="4478338"/>
          <p14:tracePt t="73862" x="2773363" y="4478338"/>
          <p14:tracePt t="73870" x="2854325" y="4478338"/>
          <p14:tracePt t="73878" x="2914650" y="4497388"/>
          <p14:tracePt t="73886" x="3025775" y="4497388"/>
          <p14:tracePt t="73894" x="3116263" y="4497388"/>
          <p14:tracePt t="73902" x="3216275" y="4497388"/>
          <p14:tracePt t="73910" x="3308350" y="4497388"/>
          <p14:tracePt t="73918" x="3348038" y="4497388"/>
          <p14:tracePt t="73926" x="3429000" y="4497388"/>
          <p14:tracePt t="73934" x="3479800" y="4497388"/>
          <p14:tracePt t="73942" x="3540125" y="4497388"/>
          <p14:tracePt t="73950" x="3579813" y="4497388"/>
          <p14:tracePt t="73958" x="3609975" y="4497388"/>
          <p14:tracePt t="73966" x="3630613" y="4497388"/>
          <p14:tracePt t="73974" x="3651250" y="4497388"/>
          <p14:tracePt t="73990" x="3660775" y="4497388"/>
          <p14:tracePt t="74014" x="3670300" y="4497388"/>
          <p14:tracePt t="74022" x="3681413" y="4497388"/>
          <p14:tracePt t="74032" x="3700463" y="4497388"/>
          <p14:tracePt t="74038" x="3730625" y="4497388"/>
          <p14:tracePt t="74048" x="3760788" y="4497388"/>
          <p14:tracePt t="74055" x="3790950" y="4497388"/>
          <p14:tracePt t="74064" x="3832225" y="4497388"/>
          <p14:tracePt t="74072" x="3862388" y="4497388"/>
          <p14:tracePt t="74080" x="3892550" y="4497388"/>
          <p14:tracePt t="74088" x="3913188" y="4497388"/>
          <p14:tracePt t="74096" x="3943350" y="4497388"/>
          <p14:tracePt t="74104" x="3962400" y="4497388"/>
          <p14:tracePt t="74112" x="3973513" y="4497388"/>
          <p14:tracePt t="74121" x="3983038" y="4497388"/>
          <p14:tracePt t="74128" x="3994150" y="4497388"/>
          <p14:tracePt t="74176" x="4003675" y="4497388"/>
          <p14:tracePt t="74514" x="4024313" y="4497388"/>
          <p14:tracePt t="74522" x="4033838" y="4497388"/>
          <p14:tracePt t="74530" x="4064000" y="4497388"/>
          <p14:tracePt t="74538" x="4103688" y="4497388"/>
          <p14:tracePt t="74546" x="4144963" y="4497388"/>
          <p14:tracePt t="74554" x="4205288" y="4497388"/>
          <p14:tracePt t="74562" x="4244975" y="4497388"/>
          <p14:tracePt t="74570" x="4316413" y="4497388"/>
          <p14:tracePt t="74578" x="4376738" y="4497388"/>
          <p14:tracePt t="74586" x="4467225" y="4497388"/>
          <p14:tracePt t="74596" x="4527550" y="4497388"/>
          <p14:tracePt t="74602" x="4587875" y="4497388"/>
          <p14:tracePt t="74612" x="4629150" y="4497388"/>
          <p14:tracePt t="74618" x="4668838" y="4497388"/>
          <p14:tracePt t="74628" x="4699000" y="4497388"/>
          <p14:tracePt t="74636" x="4729163" y="4497388"/>
          <p14:tracePt t="74644" x="4749800" y="4497388"/>
          <p14:tracePt t="74652" x="4759325" y="4497388"/>
          <p14:tracePt t="74668" x="4770438" y="4497388"/>
          <p14:tracePt t="74692" x="4770438" y="4508500"/>
          <p14:tracePt t="74708" x="4779963" y="4508500"/>
          <p14:tracePt t="74740" x="4789488" y="4508500"/>
          <p14:tracePt t="74974" x="4800600" y="4508500"/>
          <p14:tracePt t="75022" x="4819650" y="4508500"/>
          <p14:tracePt t="75030" x="4840288" y="4508500"/>
          <p14:tracePt t="75038" x="4881563" y="4518025"/>
          <p14:tracePt t="75046" x="4941888" y="4538663"/>
          <p14:tracePt t="75054" x="4972050" y="4538663"/>
          <p14:tracePt t="75062" x="5011738" y="4538663"/>
          <p14:tracePt t="75070" x="5062538" y="4548188"/>
          <p14:tracePt t="75078" x="5083175" y="4548188"/>
          <p14:tracePt t="75086" x="5113338" y="4548188"/>
          <p14:tracePt t="75094" x="5122863" y="4548188"/>
          <p14:tracePt t="75102" x="5153025" y="4548188"/>
          <p14:tracePt t="75110" x="5173663" y="4548188"/>
          <p14:tracePt t="75126" x="5183188" y="4548188"/>
          <p14:tracePt t="75589" x="5192713" y="4548188"/>
          <p14:tracePt t="75595" x="5203825" y="4548188"/>
          <p14:tracePt t="75610" x="5224463" y="4548188"/>
          <p14:tracePt t="75619" x="5233988" y="4548188"/>
          <p14:tracePt t="75626" x="5243513" y="4548188"/>
          <p14:tracePt t="75642" x="5254625" y="4538663"/>
          <p14:tracePt t="75650" x="5264150" y="4538663"/>
          <p14:tracePt t="75658" x="5273675" y="4538663"/>
          <p14:tracePt t="75666" x="5284788" y="4538663"/>
          <p14:tracePt t="75674" x="5294313" y="4527550"/>
          <p14:tracePt t="75682" x="5314950" y="4527550"/>
          <p14:tracePt t="75690" x="5345113" y="4518025"/>
          <p14:tracePt t="75698" x="5375275" y="4518025"/>
          <p14:tracePt t="75706" x="5405438" y="4518025"/>
          <p14:tracePt t="75716" x="5445125" y="4508500"/>
          <p14:tracePt t="75722" x="5495925" y="4508500"/>
          <p14:tracePt t="75732" x="5526088" y="4508500"/>
          <p14:tracePt t="75740" x="5556250" y="4508500"/>
          <p14:tracePt t="75748" x="5556250" y="4497388"/>
          <p14:tracePt t="75756" x="5567363" y="4497388"/>
          <p14:tracePt t="75764" x="5576888" y="4497388"/>
          <p14:tracePt t="75942" x="5586413" y="4497388"/>
          <p14:tracePt t="75956" x="5597525" y="4497388"/>
          <p14:tracePt t="75972" x="5616575" y="4487863"/>
          <p14:tracePt t="75980" x="5627688" y="4487863"/>
          <p14:tracePt t="75994" x="5646738" y="4487863"/>
          <p14:tracePt t="75996" x="5667375" y="4478338"/>
          <p14:tracePt t="76006" x="5676900" y="4478338"/>
          <p14:tracePt t="76011" x="5707063" y="4478338"/>
          <p14:tracePt t="76022" x="5727700" y="4478338"/>
          <p14:tracePt t="76028" x="5768975" y="4467225"/>
          <p14:tracePt t="76038" x="5788025" y="4467225"/>
          <p14:tracePt t="76046" x="5818188" y="4467225"/>
          <p14:tracePt t="76054" x="5838825" y="4467225"/>
          <p14:tracePt t="76062" x="5868988" y="4467225"/>
          <p14:tracePt t="76070" x="5889625" y="4467225"/>
          <p14:tracePt t="76078" x="5908675" y="4457700"/>
          <p14:tracePt t="76086" x="5919788" y="4457700"/>
          <p14:tracePt t="76102" x="5940425" y="4457700"/>
          <p14:tracePt t="76111" x="5970588" y="4457700"/>
          <p14:tracePt t="76118" x="6000750" y="4457700"/>
          <p14:tracePt t="76126" x="6019800" y="4457700"/>
          <p14:tracePt t="76134" x="6049963" y="4457700"/>
          <p14:tracePt t="76142" x="6070600" y="4457700"/>
          <p14:tracePt t="76150" x="6091238" y="4457700"/>
          <p14:tracePt t="76158" x="6100763" y="4457700"/>
          <p14:tracePt t="76166" x="6130925" y="4457700"/>
          <p14:tracePt t="76174" x="6151563" y="4457700"/>
          <p14:tracePt t="76182" x="6161088" y="4457700"/>
          <p14:tracePt t="76190" x="6172200" y="4457700"/>
          <p14:tracePt t="76198" x="6181725" y="4457700"/>
          <p14:tracePt t="76802" x="6172200" y="4467225"/>
          <p14:tracePt t="76810" x="6161088" y="4487863"/>
          <p14:tracePt t="76819" x="6151563" y="4497388"/>
          <p14:tracePt t="77022" x="6142038" y="4497388"/>
          <p14:tracePt t="77158" x="6151563" y="4487863"/>
          <p14:tracePt t="77166" x="6181725" y="4487863"/>
          <p14:tracePt t="77173" x="6211888" y="4487863"/>
          <p14:tracePt t="77182" x="6242050" y="4478338"/>
          <p14:tracePt t="77189" x="6283325" y="4478338"/>
          <p14:tracePt t="77198" x="6373813" y="4478338"/>
          <p14:tracePt t="77205" x="6464300" y="4478338"/>
          <p14:tracePt t="77214" x="6524625" y="4478338"/>
          <p14:tracePt t="77222" x="6656388" y="4478338"/>
          <p14:tracePt t="77230" x="6716713" y="4478338"/>
          <p14:tracePt t="77239" x="6807200" y="4478338"/>
          <p14:tracePt t="77246" x="6888163" y="4478338"/>
          <p14:tracePt t="77254" x="6927850" y="4478338"/>
          <p14:tracePt t="77262" x="6967538" y="4478338"/>
          <p14:tracePt t="77270" x="6999288" y="4467225"/>
          <p14:tracePt t="77278" x="7038975" y="4467225"/>
          <p14:tracePt t="77286" x="7089775" y="4467225"/>
          <p14:tracePt t="77294" x="7119938" y="4467225"/>
          <p14:tracePt t="77301" x="7150100" y="4467225"/>
          <p14:tracePt t="77310" x="7180263" y="4457700"/>
          <p14:tracePt t="77318" x="7210425" y="4457700"/>
          <p14:tracePt t="77326" x="7240588" y="4457700"/>
          <p14:tracePt t="77334" x="7270750" y="4457700"/>
          <p14:tracePt t="77342" x="7300913" y="4448175"/>
          <p14:tracePt t="77349" x="7331075" y="4448175"/>
          <p14:tracePt t="77358" x="7361238" y="4448175"/>
          <p14:tracePt t="77366" x="7391400" y="4448175"/>
          <p14:tracePt t="77374" x="7421563" y="4448175"/>
          <p14:tracePt t="77382" x="7432675" y="4448175"/>
          <p14:tracePt t="77390" x="7451725" y="4448175"/>
          <p14:tracePt t="77400" x="7472363" y="4448175"/>
          <p14:tracePt t="77408" x="7502525" y="4448175"/>
          <p14:tracePt t="77415" x="7523163" y="4448175"/>
          <p14:tracePt t="77424" x="7532688" y="4448175"/>
          <p14:tracePt t="77439" x="7543800" y="4448175"/>
          <p14:tracePt t="77448" x="7553325" y="4448175"/>
          <p14:tracePt t="77464" x="7562850" y="4448175"/>
          <p14:tracePt t="77471" x="7573963" y="4448175"/>
          <p14:tracePt t="77496" x="7583488" y="4448175"/>
          <p14:tracePt t="77511" x="7593013" y="4448175"/>
          <p14:tracePt t="77521" x="7604125" y="4448175"/>
          <p14:tracePt t="77528" x="7613650" y="4448175"/>
          <p14:tracePt t="77544" x="7623175" y="4448175"/>
          <p14:tracePt t="77552" x="7643813" y="4448175"/>
          <p14:tracePt t="77567" x="7664450" y="4448175"/>
          <p14:tracePt t="77584" x="7673975" y="4448175"/>
          <p14:tracePt t="77592" x="7683500" y="4448175"/>
          <p14:tracePt t="77600" x="7694613" y="4448175"/>
          <p14:tracePt t="77616" x="7704138" y="4448175"/>
          <p14:tracePt t="77648" x="7715250" y="4448175"/>
          <p14:tracePt t="77664" x="7724775" y="4448175"/>
          <p14:tracePt t="77690" x="7734300" y="4448175"/>
          <p14:tracePt t="78004" x="7745413" y="4448175"/>
          <p14:tracePt t="78071" x="7764463" y="4457700"/>
          <p14:tracePt t="78078" x="7794625" y="4457700"/>
          <p14:tracePt t="78087" x="7815263" y="4467225"/>
          <p14:tracePt t="78098" x="7845425" y="4478338"/>
          <p14:tracePt t="78102" x="7866063" y="4478338"/>
          <p14:tracePt t="78110" x="7896225" y="4478338"/>
          <p14:tracePt t="78116" x="7916863" y="4487863"/>
          <p14:tracePt t="78124" x="7947025" y="4487863"/>
          <p14:tracePt t="78131" x="7977188" y="4497388"/>
          <p14:tracePt t="78140" x="7996238" y="4497388"/>
          <p14:tracePt t="78147" x="8007350" y="4497388"/>
          <p14:tracePt t="78155" x="8037513" y="4497388"/>
          <p14:tracePt t="78163" x="8058150" y="4497388"/>
          <p14:tracePt t="78171" x="8088313" y="4508500"/>
          <p14:tracePt t="78179" x="8097838" y="4508500"/>
          <p14:tracePt t="78188" x="8118475" y="4508500"/>
          <p14:tracePt t="78195" x="8137525" y="4508500"/>
          <p14:tracePt t="78203" x="8137525" y="4518025"/>
          <p14:tracePt t="78211" x="8158163" y="4518025"/>
          <p14:tracePt t="78220" x="8167688" y="4518025"/>
          <p14:tracePt t="78229" x="8188325" y="4518025"/>
          <p14:tracePt t="78235" x="8188325" y="4527550"/>
          <p14:tracePt t="78302" x="8197850" y="4527550"/>
          <p14:tracePt t="78310" x="8208963" y="4527550"/>
          <p14:tracePt t="78325" x="8218488" y="4527550"/>
          <p14:tracePt t="78349" x="8229600" y="4527550"/>
          <p14:tracePt t="78704" x="8229600" y="4518025"/>
          <p14:tracePt t="78728" x="8248650" y="4518025"/>
          <p14:tracePt t="78736" x="8269288" y="4497388"/>
          <p14:tracePt t="78744" x="8289925" y="4497388"/>
          <p14:tracePt t="78752" x="8320088" y="4487863"/>
          <p14:tracePt t="78760" x="8359775" y="4467225"/>
          <p14:tracePt t="78768" x="8389938" y="4457700"/>
          <p14:tracePt t="78776" x="8420100" y="4457700"/>
          <p14:tracePt t="78786" x="8450263" y="4448175"/>
          <p14:tracePt t="78794" x="8491538" y="4448175"/>
          <p14:tracePt t="78802" x="8531225" y="4437063"/>
          <p14:tracePt t="78810" x="8540750" y="4437063"/>
          <p14:tracePt t="78818" x="8602663" y="4437063"/>
          <p14:tracePt t="78826" x="8632825" y="4427538"/>
          <p14:tracePt t="78834" x="8651875" y="4427538"/>
          <p14:tracePt t="78842" x="8693150" y="4427538"/>
          <p14:tracePt t="78850" x="8723313" y="4427538"/>
          <p14:tracePt t="78857" x="8753475" y="4427538"/>
          <p14:tracePt t="78866" x="8774113" y="4427538"/>
          <p14:tracePt t="78874" x="8813800" y="4427538"/>
          <p14:tracePt t="78881" x="8843963" y="4427538"/>
          <p14:tracePt t="78890" x="8874125" y="4418013"/>
          <p14:tracePt t="78898" x="8894763" y="4418013"/>
          <p14:tracePt t="78906" x="8904288" y="4418013"/>
          <p14:tracePt t="79235" x="8913813" y="4418013"/>
          <p14:tracePt t="79243" x="8924925" y="4418013"/>
          <p14:tracePt t="79251" x="8934450" y="4418013"/>
          <p14:tracePt t="79260" x="8955088" y="4418013"/>
          <p14:tracePt t="79276" x="8975725" y="4427538"/>
          <p14:tracePt t="79283" x="8985250" y="4427538"/>
          <p14:tracePt t="79291" x="9015413" y="4437063"/>
          <p14:tracePt t="79299" x="9024938" y="4437063"/>
          <p14:tracePt t="79307" x="9045575" y="4437063"/>
          <p14:tracePt t="79315" x="9055100" y="4437063"/>
          <p14:tracePt t="79323" x="9066213" y="4437063"/>
          <p14:tracePt t="79333" x="9075738" y="4437063"/>
          <p14:tracePt t="79349" x="9096375" y="4437063"/>
          <p14:tracePt t="79355" x="9105900" y="4437063"/>
          <p14:tracePt t="79373" x="9117013" y="4437063"/>
          <p14:tracePt t="79429" x="9126538" y="4437063"/>
          <p14:tracePt t="79469" x="9136063" y="4437063"/>
          <p14:tracePt t="79485" x="9147175" y="4448175"/>
          <p14:tracePt t="79493" x="9166225" y="4448175"/>
          <p14:tracePt t="79501" x="9166225" y="4457700"/>
          <p14:tracePt t="79509" x="9186863" y="4457700"/>
          <p14:tracePt t="79517" x="9217025" y="4467225"/>
          <p14:tracePt t="79525" x="9237663" y="4467225"/>
          <p14:tracePt t="79533" x="9256713" y="4478338"/>
          <p14:tracePt t="79541" x="9288463" y="4478338"/>
          <p14:tracePt t="79549" x="9318625" y="4478338"/>
          <p14:tracePt t="79557" x="9348788" y="4487863"/>
          <p14:tracePt t="79565" x="9388475" y="4487863"/>
          <p14:tracePt t="79573" x="9409113" y="4487863"/>
          <p14:tracePt t="79581" x="9448800" y="4487863"/>
          <p14:tracePt t="79589" x="9490075" y="4487863"/>
          <p14:tracePt t="79597" x="9529763" y="4487863"/>
          <p14:tracePt t="79605" x="9590088" y="4487863"/>
          <p14:tracePt t="79615" x="9671050" y="4487863"/>
          <p14:tracePt t="79621" x="9721850" y="4487863"/>
          <p14:tracePt t="79631" x="9842500" y="4487863"/>
          <p14:tracePt t="79639" x="9893300" y="4487863"/>
          <p14:tracePt t="79647" x="9942513" y="4487863"/>
          <p14:tracePt t="79655" x="9993313" y="4487863"/>
          <p14:tracePt t="79663" x="10053638" y="4467225"/>
          <p14:tracePt t="79671" x="10083800" y="4467225"/>
          <p14:tracePt t="79679" x="10125075" y="4457700"/>
          <p14:tracePt t="79687" x="10134600" y="4448175"/>
          <p14:tracePt t="79727" x="10134600" y="4437063"/>
          <p14:tracePt t="80299" x="10155238" y="4437063"/>
          <p14:tracePt t="80307" x="10185400" y="4437063"/>
          <p14:tracePt t="80315" x="10215563" y="4437063"/>
          <p14:tracePt t="80323" x="10255250" y="4437063"/>
          <p14:tracePt t="80331" x="10285413" y="4437063"/>
          <p14:tracePt t="80339" x="10326688" y="4437063"/>
          <p14:tracePt t="80347" x="10377488" y="4437063"/>
          <p14:tracePt t="80356" x="10417175" y="4437063"/>
          <p14:tracePt t="80363" x="10447338" y="4437063"/>
          <p14:tracePt t="80371" x="10477500" y="4437063"/>
          <p14:tracePt t="80379" x="10498138" y="4437063"/>
          <p14:tracePt t="80387" x="10528300" y="4437063"/>
          <p14:tracePt t="80395" x="10537825" y="4437063"/>
          <p14:tracePt t="80403" x="10558463" y="4437063"/>
          <p14:tracePt t="80411" x="10579100" y="4437063"/>
          <p14:tracePt t="80419" x="10598150" y="4437063"/>
          <p14:tracePt t="80427" x="10618788" y="4437063"/>
          <p14:tracePt t="80435" x="10628313" y="4437063"/>
          <p14:tracePt t="80445" x="10639425" y="4437063"/>
          <p14:tracePt t="80451" x="10658475" y="4437063"/>
          <p14:tracePt t="80461" x="10669588" y="4437063"/>
          <p14:tracePt t="80584" x="10669588" y="4427538"/>
          <p14:tracePt t="80970" x="10669588" y="4418013"/>
          <p14:tracePt t="81153" x="10658475" y="4418013"/>
          <p14:tracePt t="81161" x="10648950" y="4418013"/>
          <p14:tracePt t="81169" x="10639425" y="4418013"/>
          <p14:tracePt t="81177" x="10609263" y="4418013"/>
          <p14:tracePt t="81185" x="10558463" y="4418013"/>
          <p14:tracePt t="81193" x="10487025" y="4418013"/>
          <p14:tracePt t="81202" x="10417175" y="4418013"/>
          <p14:tracePt t="81209" x="10206038" y="4418013"/>
          <p14:tracePt t="81217" x="9983788" y="4418013"/>
          <p14:tracePt t="81225" x="9631363" y="4418013"/>
          <p14:tracePt t="81233" x="9055100" y="4418013"/>
          <p14:tracePt t="81241" x="8642350" y="4418013"/>
          <p14:tracePt t="81249" x="7977188" y="4367213"/>
          <p14:tracePt t="81257" x="7421563" y="4316413"/>
          <p14:tracePt t="81265" x="7029450" y="4265613"/>
          <p14:tracePt t="81275" x="6837363" y="4235450"/>
          <p14:tracePt t="81281" x="6484938" y="4154488"/>
          <p14:tracePt t="81291" x="6172200" y="4075113"/>
          <p14:tracePt t="81297" x="5959475" y="3994150"/>
          <p14:tracePt t="81307" x="5556250" y="3802063"/>
          <p14:tracePt t="81315" x="5375275" y="3702050"/>
          <p14:tracePt t="81323" x="5113338" y="3540125"/>
          <p14:tracePt t="81331" x="4930775" y="3438525"/>
          <p14:tracePt t="81339" x="4789488" y="3327400"/>
          <p14:tracePt t="81347" x="4710113" y="3287713"/>
          <p14:tracePt t="81355" x="4568825" y="3176588"/>
          <p14:tracePt t="81363" x="4476750" y="3106738"/>
          <p14:tracePt t="81372" x="4356100" y="3016250"/>
          <p14:tracePt t="81379" x="4214813" y="2884488"/>
          <p14:tracePt t="81387" x="4124325" y="2782888"/>
          <p14:tracePt t="81395" x="4073525" y="2733675"/>
          <p14:tracePt t="81403" x="3962400" y="2601913"/>
          <p14:tracePt t="81411" x="3871913" y="2501900"/>
          <p14:tracePt t="81419" x="3802063" y="2409825"/>
          <p14:tracePt t="81427" x="3670300" y="2249488"/>
          <p14:tracePt t="81435" x="3559175" y="2127250"/>
          <p14:tracePt t="81443" x="3387725" y="1936750"/>
          <p14:tracePt t="81451" x="3278188" y="1804988"/>
          <p14:tracePt t="81459" x="3095625" y="1612900"/>
          <p14:tracePt t="81467" x="2965450" y="1441450"/>
          <p14:tracePt t="81476" x="2833688" y="1281113"/>
          <p14:tracePt t="81484" x="2743200" y="1119188"/>
          <p14:tracePt t="81491" x="2652713" y="1019175"/>
          <p14:tracePt t="81500" x="2571750" y="896938"/>
          <p14:tracePt t="81507" x="2511425" y="796925"/>
          <p14:tracePt t="81515" x="2470150" y="695325"/>
          <p14:tracePt t="81523" x="2430463" y="604838"/>
          <p14:tracePt t="81531" x="2400300" y="523875"/>
          <p14:tracePt t="81541" x="2390775" y="484188"/>
          <p14:tracePt t="81547" x="2349500" y="403225"/>
          <p14:tracePt t="81557" x="2319338" y="322263"/>
          <p14:tracePt t="81563" x="2298700" y="241300"/>
          <p14:tracePt t="81573" x="2238375" y="120650"/>
          <p14:tracePt t="81581" x="2208213" y="50800"/>
          <p14:tracePt t="81589" x="2187575" y="95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8.3 FGSM </a:t>
            </a:r>
            <a:r>
              <a:rPr lang="ko-KR" altLang="en-US" dirty="0"/>
              <a:t>공격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66018"/>
            <a:ext cx="10972798" cy="5532582"/>
          </a:xfrm>
        </p:spPr>
        <p:txBody>
          <a:bodyPr>
            <a:normAutofit/>
          </a:bodyPr>
          <a:lstStyle/>
          <a:p>
            <a:pPr defTabSz="508000">
              <a:spcBef>
                <a:spcPts val="600"/>
              </a:spcBef>
              <a:defRPr/>
            </a:pPr>
            <a:r>
              <a:rPr lang="en-US" altLang="ko-KR" dirty="0"/>
              <a:t>FGSM</a:t>
            </a:r>
            <a:r>
              <a:rPr lang="ko-KR" altLang="en-US" dirty="0"/>
              <a:t> 공격이 어떻게 진행되는지 코드를</a:t>
            </a:r>
            <a:r>
              <a:rPr lang="en-US" altLang="ko-KR" dirty="0"/>
              <a:t> </a:t>
            </a:r>
            <a:r>
              <a:rPr lang="ko-KR" altLang="en-US" dirty="0"/>
              <a:t>통해 단계별로 알아보겠습니다</a:t>
            </a:r>
            <a:r>
              <a:rPr lang="en-US" altLang="ko-KR" dirty="0"/>
              <a:t>.</a:t>
            </a:r>
          </a:p>
          <a:p>
            <a:pPr defTabSz="508000">
              <a:spcBef>
                <a:spcPts val="600"/>
              </a:spcBef>
              <a:defRPr/>
            </a:pPr>
            <a:endParaRPr lang="en-US" altLang="ko-KR" dirty="0"/>
          </a:p>
          <a:p>
            <a:pPr marL="363538" indent="-363538" defTabSz="508000">
              <a:spcBef>
                <a:spcPts val="600"/>
              </a:spcBef>
              <a:buFont typeface="+mj-ea"/>
              <a:buAutoNum type="circleNumDbPlain"/>
              <a:defRPr/>
            </a:pPr>
            <a:r>
              <a:rPr lang="ko-KR" altLang="en-US" dirty="0"/>
              <a:t>일단 필수 라이브러리들을 </a:t>
            </a:r>
            <a:r>
              <a:rPr lang="ko-KR" altLang="en-US" dirty="0" err="1"/>
              <a:t>임포트합니다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C5EA5-7B43-4191-B618-6CB85D609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168" y="2639821"/>
            <a:ext cx="5575664" cy="25849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A308C32-690B-4A27-BC8B-E9A01AADE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91644"/>
      </p:ext>
    </p:extLst>
  </p:cSld>
  <p:clrMapOvr>
    <a:masterClrMapping/>
  </p:clrMapOvr>
  <p:transition advTm="231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7" x="1522413" y="1563688"/>
          <p14:tracePt t="653" x="1533525" y="1563688"/>
          <p14:tracePt t="669" x="1543050" y="1563688"/>
          <p14:tracePt t="685" x="1552575" y="1563688"/>
          <p14:tracePt t="693" x="1552575" y="1573213"/>
          <p14:tracePt t="733" x="1563688" y="1573213"/>
          <p14:tracePt t="1057" x="1573213" y="1582738"/>
          <p14:tracePt t="1089" x="1582738" y="1593850"/>
          <p14:tracePt t="2275" x="1593850" y="1593850"/>
          <p14:tracePt t="2291" x="1612900" y="1603375"/>
          <p14:tracePt t="2299" x="1633538" y="1603375"/>
          <p14:tracePt t="2305" x="1643063" y="1603375"/>
          <p14:tracePt t="2313" x="1654175" y="1603375"/>
          <p14:tracePt t="2322" x="1663700" y="1603375"/>
          <p14:tracePt t="2329" x="1673225" y="1603375"/>
          <p14:tracePt t="2337" x="1693863" y="1603375"/>
          <p14:tracePt t="2353" x="1704975" y="1603375"/>
          <p14:tracePt t="2361" x="1714500" y="1603375"/>
          <p14:tracePt t="2369" x="1724025" y="1603375"/>
          <p14:tracePt t="2377" x="1735138" y="1603375"/>
          <p14:tracePt t="2394" x="1754188" y="1603375"/>
          <p14:tracePt t="2401" x="1774825" y="1603375"/>
          <p14:tracePt t="2411" x="1804988" y="1603375"/>
          <p14:tracePt t="2418" x="1865313" y="1603375"/>
          <p14:tracePt t="2425" x="1955800" y="1612900"/>
          <p14:tracePt t="2433" x="2036763" y="1612900"/>
          <p14:tracePt t="2441" x="2097088" y="1624013"/>
          <p14:tracePt t="2451" x="2157413" y="1624013"/>
          <p14:tracePt t="2457" x="2219325" y="1644650"/>
          <p14:tracePt t="2467" x="2268538" y="1644650"/>
          <p14:tracePt t="2476" x="2349500" y="1654175"/>
          <p14:tracePt t="2483" x="2400300" y="1663700"/>
          <p14:tracePt t="2491" x="2430463" y="1663700"/>
          <p14:tracePt t="2499" x="2460625" y="1674813"/>
          <p14:tracePt t="2507" x="2490788" y="1674813"/>
          <p14:tracePt t="2515" x="2511425" y="1684338"/>
          <p14:tracePt t="2530" x="2520950" y="1684338"/>
          <p14:tracePt t="2539" x="2530475" y="1684338"/>
          <p14:tracePt t="2547" x="2541588" y="1693863"/>
          <p14:tracePt t="2571" x="2551113" y="1693863"/>
          <p14:tracePt t="2603" x="2560638" y="1693863"/>
          <p14:tracePt t="2611" x="2571750" y="1693863"/>
          <p14:tracePt t="2646" x="2592388" y="1693863"/>
          <p14:tracePt t="2916" x="2601913" y="1693863"/>
          <p14:tracePt t="2948" x="2611438" y="1693863"/>
          <p14:tracePt t="3336" x="2611438" y="1704975"/>
          <p14:tracePt t="3361" x="2632075" y="1704975"/>
          <p14:tracePt t="3368" x="2671763" y="1735138"/>
          <p14:tracePt t="3377" x="2722563" y="1754188"/>
          <p14:tracePt t="3385" x="2752725" y="1774825"/>
          <p14:tracePt t="3392" x="2813050" y="1784350"/>
          <p14:tracePt t="3400" x="2894013" y="1816100"/>
          <p14:tracePt t="3408" x="2954338" y="1825625"/>
          <p14:tracePt t="3416" x="2995613" y="1825625"/>
          <p14:tracePt t="3425" x="3055938" y="1825625"/>
          <p14:tracePt t="3433" x="3095625" y="1835150"/>
          <p14:tracePt t="3440" x="3155950" y="1835150"/>
          <p14:tracePt t="3448" x="3186113" y="1835150"/>
          <p14:tracePt t="3456" x="3216275" y="1835150"/>
          <p14:tracePt t="3464" x="3227388" y="1835150"/>
          <p14:tracePt t="3496" x="3236913" y="1835150"/>
          <p14:tracePt t="3563" x="3246438" y="1835150"/>
          <p14:tracePt t="3568" x="3257550" y="1835150"/>
          <p14:tracePt t="3576" x="3287713" y="1835150"/>
          <p14:tracePt t="3587" x="3327400" y="1816100"/>
          <p14:tracePt t="3593" x="3357563" y="1804988"/>
          <p14:tracePt t="3603" x="3417888" y="1795463"/>
          <p14:tracePt t="3611" x="3519488" y="1765300"/>
          <p14:tracePt t="3618" x="3589338" y="1765300"/>
          <p14:tracePt t="3626" x="3630613" y="1754188"/>
          <p14:tracePt t="3634" x="3751263" y="1744663"/>
          <p14:tracePt t="3642" x="3832225" y="1735138"/>
          <p14:tracePt t="3650" x="3892550" y="1714500"/>
          <p14:tracePt t="3658" x="3932238" y="1704975"/>
          <p14:tracePt t="3666" x="3973513" y="1693863"/>
          <p14:tracePt t="3674" x="4013200" y="1684338"/>
          <p14:tracePt t="3682" x="4043363" y="1674813"/>
          <p14:tracePt t="3698" x="4054475" y="1674813"/>
          <p14:tracePt t="3747" x="4064000" y="1674813"/>
          <p14:tracePt t="3754" x="4064000" y="1663700"/>
          <p14:tracePt t="3762" x="4073525" y="1663700"/>
          <p14:tracePt t="3770" x="4084638" y="1663700"/>
          <p14:tracePt t="3786" x="4084638" y="1654175"/>
          <p14:tracePt t="3802" x="4084638" y="1644650"/>
          <p14:tracePt t="4384" x="4114800" y="1644650"/>
          <p14:tracePt t="4390" x="4144963" y="1644650"/>
          <p14:tracePt t="4400" x="4184650" y="1633538"/>
          <p14:tracePt t="4406" x="4265613" y="1633538"/>
          <p14:tracePt t="4416" x="4295775" y="1633538"/>
          <p14:tracePt t="4422" x="4367213" y="1624013"/>
          <p14:tracePt t="4432" x="4406900" y="1624013"/>
          <p14:tracePt t="4438" x="4457700" y="1624013"/>
          <p14:tracePt t="4449" x="4497388" y="1624013"/>
          <p14:tracePt t="4456" x="4538663" y="1624013"/>
          <p14:tracePt t="4464" x="4578350" y="1624013"/>
          <p14:tracePt t="4472" x="4638675" y="1624013"/>
          <p14:tracePt t="4481" x="4678363" y="1624013"/>
          <p14:tracePt t="4488" x="4710113" y="1624013"/>
          <p14:tracePt t="4496" x="4740275" y="1624013"/>
          <p14:tracePt t="4504" x="4759325" y="1624013"/>
          <p14:tracePt t="4512" x="4800600" y="1624013"/>
          <p14:tracePt t="4520" x="4840288" y="1624013"/>
          <p14:tracePt t="4528" x="4870450" y="1633538"/>
          <p14:tracePt t="4536" x="4930775" y="1644650"/>
          <p14:tracePt t="4544" x="4972050" y="1654175"/>
          <p14:tracePt t="4552" x="5021263" y="1663700"/>
          <p14:tracePt t="4560" x="5102225" y="1674813"/>
          <p14:tracePt t="4568" x="5143500" y="1693863"/>
          <p14:tracePt t="4576" x="5203825" y="1693863"/>
          <p14:tracePt t="4584" x="5233988" y="1704975"/>
          <p14:tracePt t="4592" x="5273675" y="1704975"/>
          <p14:tracePt t="4600" x="5303838" y="1714500"/>
          <p14:tracePt t="4608" x="5334000" y="1714500"/>
          <p14:tracePt t="4616" x="5354638" y="1714500"/>
          <p14:tracePt t="4624" x="5384800" y="1714500"/>
          <p14:tracePt t="4632" x="5414963" y="1724025"/>
          <p14:tracePt t="4640" x="5445125" y="1724025"/>
          <p14:tracePt t="4648" x="5465763" y="1735138"/>
          <p14:tracePt t="4656" x="5495925" y="1735138"/>
          <p14:tracePt t="4664" x="5535613" y="1744663"/>
          <p14:tracePt t="4672" x="5616575" y="1765300"/>
          <p14:tracePt t="4681" x="5657850" y="1774825"/>
          <p14:tracePt t="4688" x="5707063" y="1795463"/>
          <p14:tracePt t="4696" x="5727700" y="1795463"/>
          <p14:tracePt t="4704" x="5768975" y="1816100"/>
          <p14:tracePt t="4714" x="5799138" y="1816100"/>
          <p14:tracePt t="4722" x="5829300" y="1825625"/>
          <p14:tracePt t="4731" x="5859463" y="1835150"/>
          <p14:tracePt t="4738" x="5889625" y="1846263"/>
          <p14:tracePt t="4746" x="5908675" y="1846263"/>
          <p14:tracePt t="4754" x="5929313" y="1855788"/>
          <p14:tracePt t="4762" x="5940425" y="1855788"/>
          <p14:tracePt t="4770" x="5949950" y="1855788"/>
          <p14:tracePt t="4778" x="5959475" y="1855788"/>
          <p14:tracePt t="4786" x="5970588" y="1855788"/>
          <p14:tracePt t="4794" x="5980113" y="1855788"/>
          <p14:tracePt t="4802" x="5989638" y="1855788"/>
          <p14:tracePt t="5133" x="6000750" y="1855788"/>
          <p14:tracePt t="5164" x="6010275" y="1855788"/>
          <p14:tracePt t="5188" x="6019800" y="1855788"/>
          <p14:tracePt t="5196" x="6030913" y="1855788"/>
          <p14:tracePt t="5204" x="6040438" y="1855788"/>
          <p14:tracePt t="5212" x="6061075" y="1855788"/>
          <p14:tracePt t="5220" x="6080125" y="1855788"/>
          <p14:tracePt t="5228" x="6121400" y="1855788"/>
          <p14:tracePt t="5236" x="6151563" y="1855788"/>
          <p14:tracePt t="5245" x="6181725" y="1855788"/>
          <p14:tracePt t="5252" x="6221413" y="1855788"/>
          <p14:tracePt t="5262" x="6292850" y="1855788"/>
          <p14:tracePt t="5268" x="6353175" y="1855788"/>
          <p14:tracePt t="5278" x="6434138" y="1855788"/>
          <p14:tracePt t="5284" x="6484938" y="1855788"/>
          <p14:tracePt t="5295" x="6545263" y="1855788"/>
          <p14:tracePt t="5302" x="6624638" y="1855788"/>
          <p14:tracePt t="5310" x="6656388" y="1855788"/>
          <p14:tracePt t="5318" x="6726238" y="1855788"/>
          <p14:tracePt t="5326" x="6837363" y="1855788"/>
          <p14:tracePt t="5334" x="6877050" y="1855788"/>
          <p14:tracePt t="5342" x="6948488" y="1855788"/>
          <p14:tracePt t="5350" x="7008813" y="1855788"/>
          <p14:tracePt t="5358" x="7059613" y="1855788"/>
          <p14:tracePt t="5366" x="7089775" y="1855788"/>
          <p14:tracePt t="5374" x="7099300" y="1855788"/>
          <p14:tracePt t="5382" x="7108825" y="1846263"/>
          <p14:tracePt t="5390" x="7119938" y="1846263"/>
          <p14:tracePt t="5398" x="7129463" y="1846263"/>
          <p14:tracePt t="5531" x="7138988" y="1846263"/>
          <p14:tracePt t="5760" x="7150100" y="1846263"/>
          <p14:tracePt t="5768" x="7159625" y="1835150"/>
          <p14:tracePt t="5784" x="7170738" y="1825625"/>
          <p14:tracePt t="5792" x="7180263" y="1825625"/>
          <p14:tracePt t="5808" x="7180263" y="1816100"/>
          <p14:tracePt t="5826" x="7189788" y="1804988"/>
          <p14:tracePt t="5832" x="7200900" y="1804988"/>
          <p14:tracePt t="5850" x="7219950" y="1784350"/>
          <p14:tracePt t="5890" x="7219950" y="1774825"/>
          <p14:tracePt t="5898" x="7231063" y="1774825"/>
          <p14:tracePt t="6550" x="7231063" y="1784350"/>
          <p14:tracePt t="6678" x="7200900" y="1804988"/>
          <p14:tracePt t="6688" x="7170738" y="1825625"/>
          <p14:tracePt t="6696" x="7108825" y="1855788"/>
          <p14:tracePt t="6703" x="7059613" y="1885950"/>
          <p14:tracePt t="6712" x="6999288" y="1906588"/>
          <p14:tracePt t="6720" x="6948488" y="1925638"/>
          <p14:tracePt t="6728" x="6888163" y="1946275"/>
          <p14:tracePt t="6736" x="6807200" y="1997075"/>
          <p14:tracePt t="6744" x="6705600" y="2036763"/>
          <p14:tracePt t="6752" x="6584950" y="2078038"/>
          <p14:tracePt t="6760" x="6484938" y="2127250"/>
          <p14:tracePt t="6768" x="6343650" y="2189163"/>
          <p14:tracePt t="6776" x="6251575" y="2208213"/>
          <p14:tracePt t="6784" x="6130925" y="2259013"/>
          <p14:tracePt t="6792" x="6030913" y="2289175"/>
          <p14:tracePt t="6801" x="5989638" y="2298700"/>
          <p14:tracePt t="6809" x="5868988" y="2339975"/>
          <p14:tracePt t="6817" x="5768975" y="2370138"/>
          <p14:tracePt t="6825" x="5667375" y="2409825"/>
          <p14:tracePt t="6833" x="5586413" y="2439988"/>
          <p14:tracePt t="6841" x="5546725" y="2451100"/>
          <p14:tracePt t="6849" x="5495925" y="2460625"/>
          <p14:tracePt t="6857" x="5456238" y="2481263"/>
          <p14:tracePt t="6865" x="5426075" y="2490788"/>
          <p14:tracePt t="6873" x="5395913" y="2501900"/>
          <p14:tracePt t="6881" x="5345113" y="2520950"/>
          <p14:tracePt t="6888" x="5303838" y="2541588"/>
          <p14:tracePt t="6897" x="5243513" y="2551113"/>
          <p14:tracePt t="6904" x="5173663" y="2581275"/>
          <p14:tracePt t="6915" x="5113338" y="2581275"/>
          <p14:tracePt t="6921" x="5021263" y="2592388"/>
          <p14:tracePt t="6929" x="4981575" y="2601913"/>
          <p14:tracePt t="6938" x="4840288" y="2601913"/>
          <p14:tracePt t="6945" x="4749800" y="2601913"/>
          <p14:tracePt t="6955" x="4638675" y="2611438"/>
          <p14:tracePt t="6963" x="4508500" y="2611438"/>
          <p14:tracePt t="6972" x="4356100" y="2611438"/>
          <p14:tracePt t="6989" x="4094163" y="2611438"/>
          <p14:tracePt t="6995" x="3973513" y="2611438"/>
          <p14:tracePt t="7005" x="3883025" y="2611438"/>
          <p14:tracePt t="7011" x="3711575" y="2611438"/>
          <p14:tracePt t="7018" x="3640138" y="2611438"/>
          <p14:tracePt t="7026" x="3540125" y="2611438"/>
          <p14:tracePt t="7034" x="3468688" y="2611438"/>
          <p14:tracePt t="7042" x="3387725" y="2611438"/>
          <p14:tracePt t="7050" x="3308350" y="2611438"/>
          <p14:tracePt t="7058" x="3257550" y="2611438"/>
          <p14:tracePt t="7066" x="3227388" y="2611438"/>
          <p14:tracePt t="7074" x="3167063" y="2611438"/>
          <p14:tracePt t="7082" x="3086100" y="2611438"/>
          <p14:tracePt t="7090" x="3044825" y="2611438"/>
          <p14:tracePt t="7098" x="3014663" y="2611438"/>
          <p14:tracePt t="7106" x="2974975" y="2611438"/>
          <p14:tracePt t="7114" x="2935288" y="2611438"/>
          <p14:tracePt t="7122" x="2873375" y="2611438"/>
          <p14:tracePt t="7130" x="2833688" y="2611438"/>
          <p14:tracePt t="7138" x="2782888" y="2611438"/>
          <p14:tracePt t="7146" x="2752725" y="2611438"/>
          <p14:tracePt t="7154" x="2701925" y="2611438"/>
          <p14:tracePt t="7162" x="2641600" y="2601913"/>
          <p14:tracePt t="7170" x="2601913" y="2601913"/>
          <p14:tracePt t="7178" x="2541588" y="2592388"/>
          <p14:tracePt t="7186" x="2481263" y="2571750"/>
          <p14:tracePt t="7194" x="2439988" y="2571750"/>
          <p14:tracePt t="7201" x="2390775" y="2551113"/>
          <p14:tracePt t="7210" x="2359025" y="2551113"/>
          <p14:tracePt t="7218" x="2319338" y="2541588"/>
          <p14:tracePt t="7228" x="2298700" y="2541588"/>
          <p14:tracePt t="7235" x="2289175" y="2541588"/>
          <p14:tracePt t="7244" x="2268538" y="2532063"/>
          <p14:tracePt t="7332" x="2259013" y="2532063"/>
          <p14:tracePt t="7348" x="2249488" y="2532063"/>
          <p14:tracePt t="7428" x="2238375" y="2532063"/>
          <p14:tracePt t="7743" x="2238375" y="2520950"/>
          <p14:tracePt t="7777" x="2238375" y="2511425"/>
          <p14:tracePt t="7801" x="2238375" y="2501900"/>
          <p14:tracePt t="7825" x="2238375" y="2490788"/>
          <p14:tracePt t="7865" x="2238375" y="2481263"/>
          <p14:tracePt t="7881" x="2238375" y="2470150"/>
          <p14:tracePt t="7913" x="2238375" y="2460625"/>
          <p14:tracePt t="8035" x="2238375" y="2451100"/>
          <p14:tracePt t="8108" x="2249488" y="2451100"/>
          <p14:tracePt t="8124" x="2259013" y="2451100"/>
          <p14:tracePt t="8133" x="2259013" y="2460625"/>
          <p14:tracePt t="8162" x="2268538" y="2460625"/>
          <p14:tracePt t="8179" x="2279650" y="2460625"/>
          <p14:tracePt t="8186" x="2289175" y="2460625"/>
          <p14:tracePt t="8194" x="2309813" y="2460625"/>
          <p14:tracePt t="8202" x="2339975" y="2460625"/>
          <p14:tracePt t="8210" x="2370138" y="2460625"/>
          <p14:tracePt t="8217" x="2400300" y="2460625"/>
          <p14:tracePt t="8226" x="2451100" y="2460625"/>
          <p14:tracePt t="8233" x="2490788" y="2460625"/>
          <p14:tracePt t="8242" x="2541588" y="2460625"/>
          <p14:tracePt t="8252" x="2581275" y="2460625"/>
          <p14:tracePt t="8262" x="2622550" y="2460625"/>
          <p14:tracePt t="8270" x="2662238" y="2460625"/>
          <p14:tracePt t="8277" x="2701925" y="2460625"/>
          <p14:tracePt t="8286" x="2743200" y="2460625"/>
          <p14:tracePt t="8293" x="2794000" y="2460625"/>
          <p14:tracePt t="8302" x="2824163" y="2460625"/>
          <p14:tracePt t="8310" x="2833688" y="2460625"/>
          <p14:tracePt t="8318" x="2863850" y="2460625"/>
          <p14:tracePt t="8325" x="2884488" y="2460625"/>
          <p14:tracePt t="8334" x="2914650" y="2460625"/>
          <p14:tracePt t="8342" x="2944813" y="2460625"/>
          <p14:tracePt t="8350" x="2984500" y="2460625"/>
          <p14:tracePt t="8357" x="3035300" y="2460625"/>
          <p14:tracePt t="8365" x="3065463" y="2460625"/>
          <p14:tracePt t="8376" x="3095625" y="2460625"/>
          <p14:tracePt t="8384" x="3125788" y="2460625"/>
          <p14:tracePt t="8392" x="3155950" y="2460625"/>
          <p14:tracePt t="8400" x="3167063" y="2460625"/>
          <p14:tracePt t="8408" x="3176588" y="2460625"/>
          <p14:tracePt t="8416" x="3186113" y="2460625"/>
          <p14:tracePt t="8840" x="3197225" y="2460625"/>
          <p14:tracePt t="8870" x="3216275" y="2460625"/>
          <p14:tracePt t="8880" x="3236913" y="2460625"/>
          <p14:tracePt t="8888" x="3257550" y="2460625"/>
          <p14:tracePt t="8897" x="3287713" y="2460625"/>
          <p14:tracePt t="8902" x="3317875" y="2460625"/>
          <p14:tracePt t="8911" x="3357563" y="2451100"/>
          <p14:tracePt t="8920" x="3378200" y="2451100"/>
          <p14:tracePt t="8928" x="3408363" y="2451100"/>
          <p14:tracePt t="8936" x="3438525" y="2451100"/>
          <p14:tracePt t="8944" x="3468688" y="2451100"/>
          <p14:tracePt t="8952" x="3479800" y="2451100"/>
          <p14:tracePt t="8960" x="3489325" y="2451100"/>
          <p14:tracePt t="8980" x="3519488" y="2451100"/>
          <p14:tracePt t="8984" x="3529013" y="2451100"/>
          <p14:tracePt t="8992" x="3540125" y="2451100"/>
          <p14:tracePt t="9000" x="3559175" y="2451100"/>
          <p14:tracePt t="9008" x="3570288" y="2451100"/>
          <p14:tracePt t="9016" x="3589338" y="2451100"/>
          <p14:tracePt t="9024" x="3600450" y="2451100"/>
          <p14:tracePt t="9032" x="3609975" y="2451100"/>
          <p14:tracePt t="9040" x="3630613" y="2451100"/>
          <p14:tracePt t="9048" x="3651250" y="2451100"/>
          <p14:tracePt t="9056" x="3660775" y="2451100"/>
          <p14:tracePt t="9064" x="3670300" y="2451100"/>
          <p14:tracePt t="9072" x="3690938" y="2451100"/>
          <p14:tracePt t="9080" x="3700463" y="2451100"/>
          <p14:tracePt t="9088" x="3711575" y="2451100"/>
          <p14:tracePt t="9097" x="3721100" y="2451100"/>
          <p14:tracePt t="9104" x="3730625" y="2451100"/>
          <p14:tracePt t="9112" x="3751263" y="2451100"/>
          <p14:tracePt t="9128" x="3760788" y="2451100"/>
          <p14:tracePt t="9136" x="3781425" y="2451100"/>
          <p14:tracePt t="9144" x="3802063" y="2451100"/>
          <p14:tracePt t="9152" x="3832225" y="2451100"/>
          <p14:tracePt t="9160" x="3862388" y="2451100"/>
          <p14:tracePt t="9169" x="3892550" y="2451100"/>
          <p14:tracePt t="9176" x="3922713" y="2451100"/>
          <p14:tracePt t="9183" x="3962400" y="2451100"/>
          <p14:tracePt t="9192" x="4003675" y="2451100"/>
          <p14:tracePt t="9200" x="4033838" y="2451100"/>
          <p14:tracePt t="9210" x="4094163" y="2451100"/>
          <p14:tracePt t="9215" x="4133850" y="2451100"/>
          <p14:tracePt t="9226" x="4175125" y="2451100"/>
          <p14:tracePt t="9233" x="4214813" y="2451100"/>
          <p14:tracePt t="9241" x="4256088" y="2451100"/>
          <p14:tracePt t="9249" x="4275138" y="2451100"/>
          <p14:tracePt t="9258" x="4305300" y="2451100"/>
          <p14:tracePt t="9265" x="4325938" y="2451100"/>
          <p14:tracePt t="9274" x="4337050" y="2451100"/>
          <p14:tracePt t="9281" x="4346575" y="2451100"/>
          <p14:tracePt t="9305" x="4356100" y="2451100"/>
          <p14:tracePt t="9321" x="4367213" y="2451100"/>
          <p14:tracePt t="9329" x="4376738" y="2451100"/>
          <p14:tracePt t="9337" x="4386263" y="2451100"/>
          <p14:tracePt t="9345" x="4406900" y="2451100"/>
          <p14:tracePt t="9353" x="4427538" y="2451100"/>
          <p14:tracePt t="9361" x="4437063" y="2451100"/>
          <p14:tracePt t="9369" x="4467225" y="2451100"/>
          <p14:tracePt t="9385" x="4476750" y="2451100"/>
          <p14:tracePt t="9393" x="4487863" y="2451100"/>
          <p14:tracePt t="9402" x="4497388" y="2451100"/>
          <p14:tracePt t="9410" x="4508500" y="2451100"/>
          <p14:tracePt t="9499" x="4518025" y="2451100"/>
          <p14:tracePt t="9515" x="4527550" y="2451100"/>
          <p14:tracePt t="9523" x="4538663" y="2451100"/>
          <p14:tracePt t="9539" x="4557713" y="2451100"/>
          <p14:tracePt t="9547" x="4578350" y="2439988"/>
          <p14:tracePt t="9556" x="4598988" y="2430463"/>
          <p14:tracePt t="9564" x="4608513" y="2430463"/>
          <p14:tracePt t="9571" x="4618038" y="2430463"/>
          <p14:tracePt t="9580" x="4629150" y="2430463"/>
          <p14:tracePt t="9595" x="4638675" y="2430463"/>
          <p14:tracePt t="9644" x="4648200" y="2430463"/>
          <p14:tracePt t="9659" x="4659313" y="2420938"/>
          <p14:tracePt t="9910" x="4668838" y="2420938"/>
          <p14:tracePt t="9917" x="4678363" y="2409825"/>
          <p14:tracePt t="9925" x="4689475" y="2390775"/>
          <p14:tracePt t="9933" x="4699000" y="2370138"/>
          <p14:tracePt t="9942" x="4719638" y="2360613"/>
          <p14:tracePt t="9950" x="4719638" y="2339975"/>
          <p14:tracePt t="9957" x="4729163" y="2339975"/>
          <p14:tracePt t="9965" x="4729163" y="2330450"/>
          <p14:tracePt t="9988" x="4740275" y="2330450"/>
          <p14:tracePt t="10022" x="4749800" y="2319338"/>
          <p14:tracePt t="10031" x="4759325" y="2309813"/>
          <p14:tracePt t="10037" x="4770438" y="2298700"/>
          <p14:tracePt t="10047" x="4789488" y="2289175"/>
          <p14:tracePt t="10054" x="4789488" y="2279650"/>
          <p14:tracePt t="10063" x="4810125" y="2268538"/>
          <p14:tracePt t="10135" x="4810125" y="2259013"/>
          <p14:tracePt t="10167" x="4819650" y="2259013"/>
          <p14:tracePt t="10280" x="4819650" y="2279650"/>
          <p14:tracePt t="10287" x="4819650" y="2289175"/>
          <p14:tracePt t="10295" x="4819650" y="2309813"/>
          <p14:tracePt t="10303" x="4810125" y="2339975"/>
          <p14:tracePt t="10311" x="4789488" y="2370138"/>
          <p14:tracePt t="10319" x="4749800" y="2439988"/>
          <p14:tracePt t="10327" x="4740275" y="2470150"/>
          <p14:tracePt t="10337" x="4719638" y="2511425"/>
          <p14:tracePt t="10345" x="4678363" y="2581275"/>
          <p14:tracePt t="10353" x="4648200" y="2611438"/>
          <p14:tracePt t="10361" x="4608513" y="2662238"/>
          <p14:tracePt t="10369" x="4587875" y="2682875"/>
          <p14:tracePt t="10377" x="4557713" y="2703513"/>
          <p14:tracePt t="10385" x="4538663" y="2722563"/>
          <p14:tracePt t="10393" x="4518025" y="2733675"/>
          <p14:tracePt t="10402" x="4508500" y="2743200"/>
          <p14:tracePt t="10409" x="4497388" y="2743200"/>
          <p14:tracePt t="10425" x="4487863" y="2743200"/>
          <p14:tracePt t="10433" x="4476750" y="2752725"/>
          <p14:tracePt t="10442" x="4457700" y="2752725"/>
          <p14:tracePt t="10449" x="4437063" y="2763838"/>
          <p14:tracePt t="10457" x="4406900" y="2773363"/>
          <p14:tracePt t="10465" x="4376738" y="2773363"/>
          <p14:tracePt t="10473" x="4346575" y="2782888"/>
          <p14:tracePt t="10481" x="4316413" y="2794000"/>
          <p14:tracePt t="10489" x="4286250" y="2803525"/>
          <p14:tracePt t="10497" x="4265613" y="2813050"/>
          <p14:tracePt t="10505" x="4244975" y="2824163"/>
          <p14:tracePt t="10513" x="4225925" y="2824163"/>
          <p14:tracePt t="10522" x="4225925" y="2833688"/>
          <p14:tracePt t="10529" x="4205288" y="2844800"/>
          <p14:tracePt t="10537" x="4184650" y="2854325"/>
          <p14:tracePt t="10545" x="4165600" y="2863850"/>
          <p14:tracePt t="10553" x="4144963" y="2874963"/>
          <p14:tracePt t="10561" x="4124325" y="2884488"/>
          <p14:tracePt t="10569" x="4094163" y="2884488"/>
          <p14:tracePt t="10577" x="4054475" y="2894013"/>
          <p14:tracePt t="10585" x="4033838" y="2894013"/>
          <p14:tracePt t="10595" x="4013200" y="2894013"/>
          <p14:tracePt t="10601" x="4003675" y="2894013"/>
          <p14:tracePt t="10611" x="3994150" y="2894013"/>
          <p14:tracePt t="10625" x="3983038" y="2894013"/>
          <p14:tracePt t="10643" x="3973513" y="2894013"/>
          <p14:tracePt t="10659" x="3962400" y="2894013"/>
          <p14:tracePt t="10675" x="3952875" y="2894013"/>
          <p14:tracePt t="10692" x="3932238" y="2894013"/>
          <p14:tracePt t="10699" x="3913188" y="2894013"/>
          <p14:tracePt t="10707" x="3902075" y="2894013"/>
          <p14:tracePt t="10715" x="3871913" y="2894013"/>
          <p14:tracePt t="10724" x="3852863" y="2894013"/>
          <p14:tracePt t="10731" x="3832225" y="2905125"/>
          <p14:tracePt t="10739" x="3802063" y="2905125"/>
          <p14:tracePt t="10747" x="3771900" y="2914650"/>
          <p14:tracePt t="10755" x="3730625" y="2914650"/>
          <p14:tracePt t="10763" x="3681413" y="2924175"/>
          <p14:tracePt t="10771" x="3640138" y="2935288"/>
          <p14:tracePt t="10779" x="3600450" y="2944813"/>
          <p14:tracePt t="10787" x="3549650" y="2954338"/>
          <p14:tracePt t="10795" x="3468688" y="2984500"/>
          <p14:tracePt t="10803" x="3438525" y="2995613"/>
          <p14:tracePt t="10811" x="3408363" y="3016250"/>
          <p14:tracePt t="10819" x="3368675" y="3035300"/>
          <p14:tracePt t="10827" x="3348038" y="3055938"/>
          <p14:tracePt t="10835" x="3338513" y="3055938"/>
          <p14:tracePt t="10843" x="3327400" y="3076575"/>
          <p14:tracePt t="10851" x="3317875" y="3086100"/>
          <p14:tracePt t="10859" x="3308350" y="3086100"/>
          <p14:tracePt t="10867" x="3308350" y="3095625"/>
          <p14:tracePt t="10877" x="3308350" y="3106738"/>
          <p14:tracePt t="10883" x="3297238" y="3125788"/>
          <p14:tracePt t="10893" x="3278188" y="3146425"/>
          <p14:tracePt t="10899" x="3267075" y="3167063"/>
          <p14:tracePt t="10909" x="3257550" y="3167063"/>
          <p14:tracePt t="10915" x="3236913" y="3197225"/>
          <p14:tracePt t="10925" x="3216275" y="3217863"/>
          <p14:tracePt t="10933" x="3197225" y="3236913"/>
          <p14:tracePt t="10942" x="3176588" y="3257550"/>
          <p14:tracePt t="10950" x="3155950" y="3287713"/>
          <p14:tracePt t="10957" x="3146425" y="3308350"/>
          <p14:tracePt t="10966" x="3125788" y="3327400"/>
          <p14:tracePt t="10973" x="3125788" y="3348038"/>
          <p14:tracePt t="10981" x="3116263" y="3368675"/>
          <p14:tracePt t="10989" x="3106738" y="3389313"/>
          <p14:tracePt t="10997" x="3086100" y="3419475"/>
          <p14:tracePt t="11005" x="3074988" y="3449638"/>
          <p14:tracePt t="11013" x="3065463" y="3459163"/>
          <p14:tracePt t="11021" x="3055938" y="3489325"/>
          <p14:tracePt t="11029" x="3044825" y="3530600"/>
          <p14:tracePt t="11037" x="3025775" y="3579813"/>
          <p14:tracePt t="11045" x="3014663" y="3609975"/>
          <p14:tracePt t="11053" x="3005138" y="3640138"/>
          <p14:tracePt t="11061" x="2995613" y="3670300"/>
          <p14:tracePt t="11069" x="2984500" y="3702050"/>
          <p14:tracePt t="11077" x="2984500" y="3732213"/>
          <p14:tracePt t="11085" x="2974975" y="3762375"/>
          <p14:tracePt t="11093" x="2965450" y="3792538"/>
          <p14:tracePt t="11101" x="2965450" y="3822700"/>
          <p14:tracePt t="11109" x="2954338" y="3852863"/>
          <p14:tracePt t="11117" x="2954338" y="3873500"/>
          <p14:tracePt t="11125" x="2944813" y="3903663"/>
          <p14:tracePt t="11133" x="2944813" y="3933825"/>
          <p14:tracePt t="11141" x="2944813" y="3952875"/>
          <p14:tracePt t="11149" x="2935288" y="3973513"/>
          <p14:tracePt t="11159" x="2935288" y="3983038"/>
          <p14:tracePt t="11165" x="2935288" y="4003675"/>
          <p14:tracePt t="11175" x="2935288" y="4033838"/>
          <p14:tracePt t="11183" x="2935288" y="4054475"/>
          <p14:tracePt t="11191" x="2935288" y="4084638"/>
          <p14:tracePt t="11199" x="2935288" y="4114800"/>
          <p14:tracePt t="11207" x="2935288" y="4144963"/>
          <p14:tracePt t="11215" x="2935288" y="4165600"/>
          <p14:tracePt t="11223" x="2935288" y="4184650"/>
          <p14:tracePt t="11231" x="2935288" y="4195763"/>
          <p14:tracePt t="11239" x="2935288" y="4216400"/>
          <p14:tracePt t="11248" x="2935288" y="4235450"/>
          <p14:tracePt t="11255" x="2935288" y="4256088"/>
          <p14:tracePt t="11263" x="2935288" y="4276725"/>
          <p14:tracePt t="11271" x="2944813" y="4295775"/>
          <p14:tracePt t="11279" x="2944813" y="4306888"/>
          <p14:tracePt t="11287" x="2944813" y="4325938"/>
          <p14:tracePt t="11295" x="2954338" y="4346575"/>
          <p14:tracePt t="11303" x="2954338" y="4376738"/>
          <p14:tracePt t="11311" x="2965450" y="4397375"/>
          <p14:tracePt t="11319" x="2974975" y="4418013"/>
          <p14:tracePt t="11327" x="2984500" y="4448175"/>
          <p14:tracePt t="11335" x="2995613" y="4478338"/>
          <p14:tracePt t="11343" x="3005138" y="4508500"/>
          <p14:tracePt t="11351" x="3025775" y="4538663"/>
          <p14:tracePt t="11359" x="3035300" y="4559300"/>
          <p14:tracePt t="11367" x="3055938" y="4589463"/>
          <p14:tracePt t="11375" x="3065463" y="4608513"/>
          <p14:tracePt t="11383" x="3086100" y="4638675"/>
          <p14:tracePt t="11391" x="3106738" y="4668838"/>
          <p14:tracePt t="11399" x="3125788" y="4710113"/>
          <p14:tracePt t="11407" x="3146425" y="4740275"/>
          <p14:tracePt t="11415" x="3167063" y="4770438"/>
          <p14:tracePt t="11425" x="3197225" y="4791075"/>
          <p14:tracePt t="11431" x="3216275" y="4821238"/>
          <p14:tracePt t="11439" x="3246438" y="4851400"/>
          <p14:tracePt t="11447" x="3267075" y="4870450"/>
          <p14:tracePt t="11457" x="3287713" y="4902200"/>
          <p14:tracePt t="11465" x="3297238" y="4921250"/>
          <p14:tracePt t="11473" x="3317875" y="4941888"/>
          <p14:tracePt t="11481" x="3338513" y="4962525"/>
          <p14:tracePt t="11489" x="3338513" y="4972050"/>
          <p14:tracePt t="11497" x="3348038" y="4981575"/>
          <p14:tracePt t="11505" x="3357563" y="5002213"/>
          <p14:tracePt t="11513" x="3368675" y="5002213"/>
          <p14:tracePt t="11521" x="3378200" y="5011738"/>
          <p14:tracePt t="11530" x="3378200" y="5022850"/>
          <p14:tracePt t="11537" x="3378200" y="5032375"/>
          <p14:tracePt t="11545" x="3387725" y="5041900"/>
          <p14:tracePt t="11561" x="3398838" y="5041900"/>
          <p14:tracePt t="11569" x="3408363" y="5053013"/>
          <p14:tracePt t="11586" x="3417888" y="5062538"/>
          <p14:tracePt t="11601" x="3417888" y="5073650"/>
          <p14:tracePt t="11609" x="3429000" y="5083175"/>
          <p14:tracePt t="11617" x="3438525" y="5083175"/>
          <p14:tracePt t="11625" x="3449638" y="5083175"/>
          <p14:tracePt t="11633" x="3468688" y="5092700"/>
          <p14:tracePt t="11641" x="3468688" y="5103813"/>
          <p14:tracePt t="11649" x="3498850" y="5113338"/>
          <p14:tracePt t="11657" x="3509963" y="5122863"/>
          <p14:tracePt t="11665" x="3519488" y="5133975"/>
          <p14:tracePt t="11673" x="3529013" y="5133975"/>
          <p14:tracePt t="11681" x="3540125" y="5133975"/>
          <p14:tracePt t="11689" x="3549650" y="5133975"/>
          <p14:tracePt t="11697" x="3559175" y="5133975"/>
          <p14:tracePt t="11713" x="3559175" y="5143500"/>
          <p14:tracePt t="12230" x="3559175" y="5133975"/>
          <p14:tracePt t="12238" x="3570288" y="5122863"/>
          <p14:tracePt t="12246" x="3570288" y="5113338"/>
          <p14:tracePt t="12254" x="3570288" y="5103813"/>
          <p14:tracePt t="12269" x="3579813" y="5103813"/>
          <p14:tracePt t="12277" x="3579813" y="5092700"/>
          <p14:tracePt t="12287" x="3589338" y="5092700"/>
          <p14:tracePt t="12311" x="3589338" y="5083175"/>
          <p14:tracePt t="12503" x="3600450" y="5083175"/>
          <p14:tracePt t="12511" x="3609975" y="5083175"/>
          <p14:tracePt t="12519" x="3619500" y="5073650"/>
          <p14:tracePt t="12527" x="3640138" y="5062538"/>
          <p14:tracePt t="12535" x="3660775" y="5053013"/>
          <p14:tracePt t="12543" x="3690938" y="5041900"/>
          <p14:tracePt t="12551" x="3711575" y="5032375"/>
          <p14:tracePt t="12559" x="3730625" y="5022850"/>
          <p14:tracePt t="12567" x="3751263" y="5011738"/>
          <p14:tracePt t="12577" x="3760788" y="5011738"/>
          <p14:tracePt t="12583" x="3771900" y="5002213"/>
          <p14:tracePt t="12593" x="3771900" y="4992688"/>
          <p14:tracePt t="12601" x="3781425" y="4981575"/>
          <p14:tracePt t="12609" x="3790950" y="4972050"/>
          <p14:tracePt t="12617" x="3811588" y="4962525"/>
          <p14:tracePt t="12624" x="3822700" y="4951413"/>
          <p14:tracePt t="12633" x="3822700" y="4941888"/>
          <p14:tracePt t="12641" x="3832225" y="4921250"/>
          <p14:tracePt t="12649" x="3841750" y="4911725"/>
          <p14:tracePt t="12658" x="3862388" y="4891088"/>
          <p14:tracePt t="12665" x="3871913" y="4881563"/>
          <p14:tracePt t="12673" x="3883025" y="4870450"/>
          <p14:tracePt t="12681" x="3883025" y="4851400"/>
          <p14:tracePt t="12689" x="3892550" y="4840288"/>
          <p14:tracePt t="12697" x="3902075" y="4830763"/>
          <p14:tracePt t="12705" x="3913188" y="4830763"/>
          <p14:tracePt t="12713" x="3913188" y="4821238"/>
          <p14:tracePt t="12729" x="3913188" y="4810125"/>
          <p14:tracePt t="12737" x="3922713" y="4800600"/>
          <p14:tracePt t="12745" x="3922713" y="4791075"/>
          <p14:tracePt t="12761" x="3932238" y="4779963"/>
          <p14:tracePt t="12769" x="3932238" y="4770438"/>
          <p14:tracePt t="12777" x="3932238" y="4760913"/>
          <p14:tracePt t="12785" x="3943350" y="4749800"/>
          <p14:tracePt t="12809" x="3952875" y="4749800"/>
          <p14:tracePt t="12915" x="3952875" y="4740275"/>
          <p14:tracePt t="12931" x="3952875" y="4730750"/>
          <p14:tracePt t="12939" x="3962400" y="4719638"/>
          <p14:tracePt t="12947" x="3973513" y="4699000"/>
          <p14:tracePt t="12963" x="3973513" y="4679950"/>
          <p14:tracePt t="12971" x="3973513" y="4659313"/>
          <p14:tracePt t="12979" x="3983038" y="4649788"/>
          <p14:tracePt t="12987" x="3983038" y="4638675"/>
          <p14:tracePt t="12995" x="3983038" y="4629150"/>
          <p14:tracePt t="13003" x="3983038" y="4619625"/>
          <p14:tracePt t="13013" x="3994150" y="4619625"/>
          <p14:tracePt t="13023" x="3994150" y="4608513"/>
          <p14:tracePt t="13068" x="3994150" y="4598988"/>
          <p14:tracePt t="13091" x="4003675" y="4598988"/>
          <p14:tracePt t="13115" x="4003675" y="4589463"/>
          <p14:tracePt t="13157" x="4013200" y="4589463"/>
          <p14:tracePt t="13245" x="4013200" y="4578350"/>
          <p14:tracePt t="13373" x="4024313" y="4578350"/>
          <p14:tracePt t="13381" x="4043363" y="4578350"/>
          <p14:tracePt t="13389" x="4073525" y="4568825"/>
          <p14:tracePt t="13397" x="4094163" y="4568825"/>
          <p14:tracePt t="13405" x="4114800" y="4568825"/>
          <p14:tracePt t="13413" x="4144963" y="4568825"/>
          <p14:tracePt t="13423" x="4154488" y="4568825"/>
          <p14:tracePt t="13429" x="4184650" y="4559300"/>
          <p14:tracePt t="13439" x="4205288" y="4559300"/>
          <p14:tracePt t="13447" x="4235450" y="4559300"/>
          <p14:tracePt t="13455" x="4256088" y="4559300"/>
          <p14:tracePt t="13463" x="4275138" y="4559300"/>
          <p14:tracePt t="13471" x="4295775" y="4559300"/>
          <p14:tracePt t="13486" x="4305300" y="4559300"/>
          <p14:tracePt t="13495" x="4325938" y="4559300"/>
          <p14:tracePt t="13503" x="4337050" y="4559300"/>
          <p14:tracePt t="13511" x="4346575" y="4559300"/>
          <p14:tracePt t="13520" x="4356100" y="4559300"/>
          <p14:tracePt t="13527" x="4367213" y="4559300"/>
          <p14:tracePt t="13535" x="4386263" y="4559300"/>
          <p14:tracePt t="13551" x="4397375" y="4559300"/>
          <p14:tracePt t="13559" x="4406900" y="4559300"/>
          <p14:tracePt t="13575" x="4427538" y="4559300"/>
          <p14:tracePt t="13583" x="4437063" y="4559300"/>
          <p14:tracePt t="13599" x="4457700" y="4559300"/>
          <p14:tracePt t="13607" x="4467225" y="4559300"/>
          <p14:tracePt t="13615" x="4487863" y="4559300"/>
          <p14:tracePt t="13623" x="4497388" y="4559300"/>
          <p14:tracePt t="13631" x="4508500" y="4559300"/>
          <p14:tracePt t="13639" x="4527550" y="4559300"/>
          <p14:tracePt t="13647" x="4538663" y="4559300"/>
          <p14:tracePt t="13655" x="4548188" y="4559300"/>
          <p14:tracePt t="13663" x="4568825" y="4559300"/>
          <p14:tracePt t="13671" x="4587875" y="4559300"/>
          <p14:tracePt t="13679" x="4608513" y="4559300"/>
          <p14:tracePt t="13695" x="4629150" y="4559300"/>
          <p14:tracePt t="13703" x="4638675" y="4559300"/>
          <p14:tracePt t="13713" x="4659313" y="4559300"/>
          <p14:tracePt t="13731" x="4668838" y="4559300"/>
          <p14:tracePt t="13741" x="4689475" y="4559300"/>
          <p14:tracePt t="13749" x="4699000" y="4559300"/>
          <p14:tracePt t="13757" x="4710113" y="4559300"/>
          <p14:tracePt t="13765" x="4719638" y="4559300"/>
          <p14:tracePt t="13773" x="4740275" y="4559300"/>
          <p14:tracePt t="13781" x="4749800" y="4559300"/>
          <p14:tracePt t="13789" x="4759325" y="4559300"/>
          <p14:tracePt t="13805" x="4770438" y="4559300"/>
          <p14:tracePt t="13813" x="4779963" y="4559300"/>
          <p14:tracePt t="13821" x="4800600" y="4559300"/>
          <p14:tracePt t="13829" x="4830763" y="4548188"/>
          <p14:tracePt t="13845" x="4840288" y="4548188"/>
          <p14:tracePt t="13853" x="4860925" y="4548188"/>
          <p14:tracePt t="13861" x="4870450" y="4548188"/>
          <p14:tracePt t="13869" x="4881563" y="4548188"/>
          <p14:tracePt t="13877" x="4891088" y="4548188"/>
          <p14:tracePt t="13884" x="4900613" y="4548188"/>
          <p14:tracePt t="13893" x="4911725" y="4548188"/>
          <p14:tracePt t="13901" x="4921250" y="4548188"/>
          <p14:tracePt t="13925" x="4930775" y="4548188"/>
          <p14:tracePt t="13933" x="4951413" y="4548188"/>
          <p14:tracePt t="13941" x="4960938" y="4548188"/>
          <p14:tracePt t="13949" x="4972050" y="4548188"/>
          <p14:tracePt t="13957" x="4981575" y="4548188"/>
          <p14:tracePt t="13965" x="4991100" y="4548188"/>
          <p14:tracePt t="13973" x="5011738" y="4548188"/>
          <p14:tracePt t="13981" x="5021263" y="4548188"/>
          <p14:tracePt t="13997" x="5041900" y="4548188"/>
          <p14:tracePt t="14007" x="5053013" y="4548188"/>
          <p14:tracePt t="14015" x="5062538" y="4548188"/>
          <p14:tracePt t="14023" x="5072063" y="4548188"/>
          <p14:tracePt t="14031" x="5092700" y="4548188"/>
          <p14:tracePt t="14039" x="5102225" y="4548188"/>
          <p14:tracePt t="14047" x="5113338" y="4548188"/>
          <p14:tracePt t="14063" x="5122863" y="4548188"/>
          <p14:tracePt t="14071" x="5132388" y="4548188"/>
          <p14:tracePt t="14079" x="5153025" y="4548188"/>
          <p14:tracePt t="14095" x="5173663" y="4548188"/>
          <p14:tracePt t="14103" x="5192713" y="4548188"/>
          <p14:tracePt t="14111" x="5213350" y="4548188"/>
          <p14:tracePt t="14119" x="5233988" y="4548188"/>
          <p14:tracePt t="14127" x="5243513" y="4548188"/>
          <p14:tracePt t="14135" x="5264150" y="4548188"/>
          <p14:tracePt t="14143" x="5294313" y="4548188"/>
          <p14:tracePt t="14151" x="5314950" y="4548188"/>
          <p14:tracePt t="14159" x="5324475" y="4548188"/>
          <p14:tracePt t="14166" x="5334000" y="4548188"/>
          <p14:tracePt t="14175" x="5345113" y="4548188"/>
          <p14:tracePt t="14183" x="5364163" y="4548188"/>
          <p14:tracePt t="14191" x="5375275" y="4548188"/>
          <p14:tracePt t="14199" x="5384800" y="4548188"/>
          <p14:tracePt t="14215" x="5395913" y="4548188"/>
          <p14:tracePt t="14223" x="5414963" y="4548188"/>
          <p14:tracePt t="14231" x="5435600" y="4548188"/>
          <p14:tracePt t="14243" x="5445125" y="4548188"/>
          <p14:tracePt t="14253" x="5456238" y="4548188"/>
          <p14:tracePt t="14268" x="5465763" y="4548188"/>
          <p14:tracePt t="14269" x="5486400" y="4548188"/>
          <p14:tracePt t="14285" x="5495925" y="4548188"/>
          <p14:tracePt t="14293" x="5516563" y="4548188"/>
          <p14:tracePt t="14301" x="5526088" y="4548188"/>
          <p14:tracePt t="14309" x="5535613" y="4548188"/>
          <p14:tracePt t="14317" x="5546725" y="4548188"/>
          <p14:tracePt t="14325" x="5567363" y="4548188"/>
          <p14:tracePt t="14332" x="5586413" y="4548188"/>
          <p14:tracePt t="14341" x="5607050" y="4548188"/>
          <p14:tracePt t="14349" x="5627688" y="4548188"/>
          <p14:tracePt t="14357" x="5646738" y="4548188"/>
          <p14:tracePt t="14366" x="5667375" y="4548188"/>
          <p14:tracePt t="14373" x="5676900" y="4548188"/>
          <p14:tracePt t="14381" x="5688013" y="4548188"/>
          <p14:tracePt t="14447" x="5697538" y="4548188"/>
          <p14:tracePt t="14461" x="5707063" y="4548188"/>
          <p14:tracePt t="14485" x="5707063" y="4538663"/>
          <p14:tracePt t="15333" x="5707063" y="4548188"/>
          <p14:tracePt t="15405" x="5707063" y="4559300"/>
          <p14:tracePt t="15962" x="5697538" y="4559300"/>
          <p14:tracePt t="15968" x="5657850" y="4598988"/>
          <p14:tracePt t="15978" x="5556250" y="4638675"/>
          <p14:tracePt t="15987" x="5456238" y="4679950"/>
          <p14:tracePt t="15994" x="5395913" y="4710113"/>
          <p14:tracePt t="16001" x="5273675" y="4749800"/>
          <p14:tracePt t="16009" x="5173663" y="4791075"/>
          <p14:tracePt t="16017" x="5113338" y="4810125"/>
          <p14:tracePt t="16024" x="5032375" y="4821238"/>
          <p14:tracePt t="16033" x="4941888" y="4851400"/>
          <p14:tracePt t="16041" x="4891088" y="4851400"/>
          <p14:tracePt t="16049" x="4870450" y="4860925"/>
          <p14:tracePt t="16105" x="4849813" y="4860925"/>
          <p14:tracePt t="16113" x="4830763" y="4860925"/>
          <p14:tracePt t="16121" x="4800600" y="4860925"/>
          <p14:tracePt t="16129" x="4779963" y="4860925"/>
          <p14:tracePt t="16137" x="4740275" y="4860925"/>
          <p14:tracePt t="16145" x="4719638" y="4860925"/>
          <p14:tracePt t="16153" x="4699000" y="4860925"/>
          <p14:tracePt t="16169" x="4689475" y="4860925"/>
          <p14:tracePt t="16177" x="4668838" y="4851400"/>
          <p14:tracePt t="16187" x="4659313" y="4851400"/>
          <p14:tracePt t="16196" x="4659313" y="4840288"/>
          <p14:tracePt t="16204" x="4638675" y="4830763"/>
          <p14:tracePt t="16212" x="4629150" y="4821238"/>
          <p14:tracePt t="16220" x="4608513" y="4821238"/>
          <p14:tracePt t="16230" x="4587875" y="4800600"/>
          <p14:tracePt t="16236" x="4568825" y="4791075"/>
          <p14:tracePt t="16247" x="4538663" y="4770438"/>
          <p14:tracePt t="16252" x="4518025" y="4749800"/>
          <p14:tracePt t="16262" x="4497388" y="4730750"/>
          <p14:tracePt t="16268" x="4467225" y="4710113"/>
          <p14:tracePt t="16278" x="4437063" y="4689475"/>
          <p14:tracePt t="16286" x="4416425" y="4668838"/>
          <p14:tracePt t="16294" x="4386263" y="4638675"/>
          <p14:tracePt t="16303" x="4356100" y="4619625"/>
          <p14:tracePt t="16310" x="4316413" y="4598988"/>
          <p14:tracePt t="16318" x="4295775" y="4578350"/>
          <p14:tracePt t="16326" x="4295775" y="4568825"/>
          <p14:tracePt t="16335" x="4286250" y="4568825"/>
          <p14:tracePt t="16342" x="4275138" y="4559300"/>
          <p14:tracePt t="16553" x="4286250" y="4559300"/>
          <p14:tracePt t="16560" x="4286250" y="4548188"/>
          <p14:tracePt t="16584" x="4295775" y="4548188"/>
          <p14:tracePt t="16600" x="4305300" y="4548188"/>
          <p14:tracePt t="16617" x="4316413" y="4548188"/>
          <p14:tracePt t="16822" x="4325938" y="4548188"/>
          <p14:tracePt t="17980" x="4337050" y="4548188"/>
          <p14:tracePt t="17996" x="4346575" y="4548188"/>
          <p14:tracePt t="18004" x="4367213" y="4548188"/>
          <p14:tracePt t="18012" x="4376738" y="4548188"/>
          <p14:tracePt t="18019" x="4376738" y="4559300"/>
          <p14:tracePt t="18026" x="4397375" y="4568825"/>
          <p14:tracePt t="18034" x="4427538" y="4568825"/>
          <p14:tracePt t="18042" x="4457700" y="4578350"/>
          <p14:tracePt t="18050" x="4487863" y="4578350"/>
          <p14:tracePt t="18058" x="4527550" y="4589463"/>
          <p14:tracePt t="18066" x="4548188" y="4589463"/>
          <p14:tracePt t="18074" x="4598988" y="4598988"/>
          <p14:tracePt t="18082" x="4659313" y="4608513"/>
          <p14:tracePt t="18090" x="4689475" y="4608513"/>
          <p14:tracePt t="18098" x="4729163" y="4619625"/>
          <p14:tracePt t="18106" x="4770438" y="4619625"/>
          <p14:tracePt t="18114" x="4810125" y="4619625"/>
          <p14:tracePt t="18122" x="4849813" y="4619625"/>
          <p14:tracePt t="18130" x="4911725" y="4619625"/>
          <p14:tracePt t="18138" x="4972050" y="4619625"/>
          <p14:tracePt t="18146" x="5032375" y="4619625"/>
          <p14:tracePt t="18154" x="5083175" y="4619625"/>
          <p14:tracePt t="18163" x="5143500" y="4619625"/>
          <p14:tracePt t="18170" x="5203825" y="4619625"/>
          <p14:tracePt t="18178" x="5264150" y="4619625"/>
          <p14:tracePt t="18186" x="5303838" y="4619625"/>
          <p14:tracePt t="18194" x="5345113" y="4619625"/>
          <p14:tracePt t="18202" x="5384800" y="4619625"/>
          <p14:tracePt t="18210" x="5414963" y="4619625"/>
          <p14:tracePt t="18220" x="5445125" y="4619625"/>
          <p14:tracePt t="18226" x="5465763" y="4619625"/>
          <p14:tracePt t="18236" x="5486400" y="4619625"/>
          <p14:tracePt t="18244" x="5495925" y="4619625"/>
          <p14:tracePt t="18260" x="5505450" y="4619625"/>
          <p14:tracePt t="18268" x="5516563" y="4619625"/>
          <p14:tracePt t="18276" x="5526088" y="4619625"/>
          <p14:tracePt t="18286" x="5535613" y="4619625"/>
          <p14:tracePt t="18296" x="5556250" y="4619625"/>
          <p14:tracePt t="18304" x="5576888" y="4619625"/>
          <p14:tracePt t="18312" x="5607050" y="4619625"/>
          <p14:tracePt t="18320" x="5637213" y="4619625"/>
          <p14:tracePt t="18329" x="5657850" y="4619625"/>
          <p14:tracePt t="18338" x="5676900" y="4619625"/>
          <p14:tracePt t="18348" x="5688013" y="4619625"/>
          <p14:tracePt t="18356" x="5737225" y="4619625"/>
          <p14:tracePt t="18380" x="5748338" y="4619625"/>
          <p14:tracePt t="18388" x="5757863" y="4619625"/>
          <p14:tracePt t="18396" x="5768975" y="4619625"/>
          <p14:tracePt t="18411" x="5778500" y="4619625"/>
          <p14:tracePt t="18444" x="5788025" y="4608513"/>
          <p14:tracePt t="18452" x="5799138" y="4608513"/>
          <p14:tracePt t="18530" x="5808663" y="4608513"/>
          <p14:tracePt t="22042" x="5799138" y="4598988"/>
          <p14:tracePt t="22050" x="5788025" y="4598988"/>
          <p14:tracePt t="22057" x="5788025" y="4589463"/>
          <p14:tracePt t="22065" x="5778500" y="4589463"/>
          <p14:tracePt t="22073" x="5768975" y="4578350"/>
          <p14:tracePt t="22082" x="5757863" y="4578350"/>
          <p14:tracePt t="22089" x="5748338" y="4568825"/>
          <p14:tracePt t="22098" x="5737225" y="4568825"/>
          <p14:tracePt t="22105" x="5727700" y="4568825"/>
          <p14:tracePt t="22114" x="5718175" y="4568825"/>
          <p14:tracePt t="22122" x="5707063" y="4568825"/>
          <p14:tracePt t="22139" x="5688013" y="4559300"/>
          <p14:tracePt t="22146" x="5667375" y="4559300"/>
          <p14:tracePt t="22155" x="5646738" y="4548188"/>
          <p14:tracePt t="22161" x="5627688" y="4548188"/>
          <p14:tracePt t="22172" x="5607050" y="4548188"/>
          <p14:tracePt t="22179" x="5576888" y="4538663"/>
          <p14:tracePt t="22187" x="5535613" y="4527550"/>
          <p14:tracePt t="22195" x="5495925" y="4518025"/>
          <p14:tracePt t="22203" x="5435600" y="4497388"/>
          <p14:tracePt t="22211" x="5354638" y="4478338"/>
          <p14:tracePt t="22219" x="5254625" y="4427538"/>
          <p14:tracePt t="22227" x="5153025" y="4387850"/>
          <p14:tracePt t="22235" x="5053013" y="4346575"/>
          <p14:tracePt t="22243" x="4972050" y="4316413"/>
          <p14:tracePt t="22251" x="4870450" y="4276725"/>
          <p14:tracePt t="22260" x="4779963" y="4235450"/>
          <p14:tracePt t="22267" x="4659313" y="4154488"/>
          <p14:tracePt t="22275" x="4578350" y="4105275"/>
          <p14:tracePt t="22283" x="4497388" y="4064000"/>
          <p14:tracePt t="22292" x="4356100" y="3963988"/>
          <p14:tracePt t="22299" x="4286250" y="3922713"/>
          <p14:tracePt t="22308" x="4133850" y="3832225"/>
          <p14:tracePt t="22316" x="3994150" y="3741738"/>
          <p14:tracePt t="22323" x="3832225" y="3630613"/>
          <p14:tracePt t="22332" x="3651250" y="3530600"/>
          <p14:tracePt t="22339" x="3459163" y="3408363"/>
          <p14:tracePt t="22347" x="3297238" y="3297238"/>
          <p14:tracePt t="22355" x="3167063" y="3206750"/>
          <p14:tracePt t="22364" x="2833688" y="3005138"/>
          <p14:tracePt t="22371" x="2713038" y="2905125"/>
          <p14:tracePt t="22379" x="2409825" y="2662238"/>
          <p14:tracePt t="22387" x="2268538" y="2541588"/>
          <p14:tracePt t="22395" x="2127250" y="2400300"/>
          <p14:tracePt t="22403" x="2006600" y="2268538"/>
          <p14:tracePt t="22411" x="1925638" y="2189163"/>
          <p14:tracePt t="22419" x="1855788" y="2066925"/>
          <p14:tracePt t="22427" x="1804988" y="1997075"/>
          <p14:tracePt t="22437" x="1724025" y="1855788"/>
          <p14:tracePt t="22443" x="1684338" y="1774825"/>
          <p14:tracePt t="22453" x="1603375" y="1633538"/>
          <p14:tracePt t="22461" x="1543050" y="1533525"/>
          <p14:tracePt t="22469" x="1503363" y="1452563"/>
          <p14:tracePt t="22477" x="1441450" y="1350963"/>
          <p14:tracePt t="22485" x="1350963" y="1209675"/>
          <p14:tracePt t="22493" x="1260475" y="1049338"/>
          <p14:tracePt t="22501" x="1190625" y="977900"/>
          <p14:tracePt t="22509" x="1058863" y="817563"/>
          <p14:tracePt t="22517" x="938213" y="695325"/>
          <p14:tracePt t="22526" x="785813" y="554038"/>
          <p14:tracePt t="22534" x="665163" y="423863"/>
          <p14:tracePt t="22541" x="595313" y="352425"/>
          <p14:tracePt t="22550" x="474663" y="231775"/>
          <p14:tracePt t="22557" x="312738" y="101600"/>
          <p14:tracePt t="22565" x="201613" y="0"/>
        </p14:tracePtLst>
      </p14:laserTraceLst>
    </p:ext>
  </p:extLs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6263</TotalTime>
  <Words>1882</Words>
  <Application>Microsoft Office PowerPoint</Application>
  <PresentationFormat>와이드스크린</PresentationFormat>
  <Paragraphs>189</Paragraphs>
  <Slides>23</Slides>
  <Notes>23</Notes>
  <HiddenSlides>0</HiddenSlides>
  <MMClips>22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a옛날사진관3</vt:lpstr>
      <vt:lpstr>a펜고딕L</vt:lpstr>
      <vt:lpstr>맑은 고딕</vt:lpstr>
      <vt:lpstr>Arial</vt:lpstr>
      <vt:lpstr>Calibri</vt:lpstr>
      <vt:lpstr>Times New Roman</vt:lpstr>
      <vt:lpstr>한컴오피스</vt:lpstr>
      <vt:lpstr>8. 딥러닝을 해킹하는 적대적 공격 Adversarial Attack</vt:lpstr>
      <vt:lpstr>적대적 공격</vt:lpstr>
      <vt:lpstr>8.1 적대적 공격이란?</vt:lpstr>
      <vt:lpstr>8.1 적대적 공격이란?</vt:lpstr>
      <vt:lpstr>8.2 적대적 공격의 종류</vt:lpstr>
      <vt:lpstr>8.2 적대적 공격의 종류</vt:lpstr>
      <vt:lpstr>8.2 적대적 공격의 종류</vt:lpstr>
      <vt:lpstr>8.3 FGSM 공격</vt:lpstr>
      <vt:lpstr>8.3 FGSM 공격</vt:lpstr>
      <vt:lpstr>8.3.1 학습된 모델 불러오기</vt:lpstr>
      <vt:lpstr>8.3.1 학습된 모델 불러오기</vt:lpstr>
      <vt:lpstr>8.3.2 공격할 이미지 불러오기</vt:lpstr>
      <vt:lpstr>8.3.2 공격할 이미지 불러오기</vt:lpstr>
      <vt:lpstr>8.3.2 공격할 이미지 불러오기</vt:lpstr>
      <vt:lpstr>8.3.3 공격 전 성능 확인하기</vt:lpstr>
      <vt:lpstr>8.3.4 FGSM 공격 함수 정의</vt:lpstr>
      <vt:lpstr>8.3.5 적대적 예제 생성</vt:lpstr>
      <vt:lpstr>8.3.5 적대적 예제 생성</vt:lpstr>
      <vt:lpstr>8.3.6 적대적 예제 성능 확인</vt:lpstr>
      <vt:lpstr>8.3.6 적대적 예제 성능 확인</vt:lpstr>
      <vt:lpstr>8.3.6 적대적 예제 성능 확인</vt:lpstr>
      <vt:lpstr>8.4 마치며</vt:lpstr>
      <vt:lpstr>전체 코드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파이토치로 구현하는 ANN</dc:title>
  <dc:creator>taeho</dc:creator>
  <cp:lastModifiedBy>mysung</cp:lastModifiedBy>
  <cp:revision>639</cp:revision>
  <dcterms:created xsi:type="dcterms:W3CDTF">2020-07-06T09:14:46Z</dcterms:created>
  <dcterms:modified xsi:type="dcterms:W3CDTF">2021-06-07T03:40:35Z</dcterms:modified>
  <cp:version>1000.0100.01</cp:version>
</cp:coreProperties>
</file>